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8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>
        <p:scale>
          <a:sx n="112" d="100"/>
          <a:sy n="112" d="100"/>
        </p:scale>
        <p:origin x="126" y="-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agogie.ac-nantes.fr/education-au-developpement-durable/" TargetMode="External"/><Relationship Id="rId2" Type="http://schemas.openxmlformats.org/officeDocument/2006/relationships/hyperlink" Target="mailto:nathalie.dupre@ac-nantes.fr" TargetMode="External"/><Relationship Id="rId1" Type="http://schemas.openxmlformats.org/officeDocument/2006/relationships/hyperlink" Target="mailto:stephane.aubriot@ac-nantes.fr" TargetMode="External"/><Relationship Id="rId6" Type="http://schemas.openxmlformats.org/officeDocument/2006/relationships/hyperlink" Target="mailto:carole.gancia@ac-nantes.fr" TargetMode="External"/><Relationship Id="rId5" Type="http://schemas.openxmlformats.org/officeDocument/2006/relationships/hyperlink" Target="mailto:ce.cardie@ac-nantes.fr" TargetMode="External"/><Relationship Id="rId4" Type="http://schemas.openxmlformats.org/officeDocument/2006/relationships/hyperlink" Target="https://www.dsden44.ac-nantes.fr/vie-pedagogique/education-au-developpement-durable/labellisation-e3d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agogie.ac-nantes.fr/education-au-developpement-durable/" TargetMode="External"/><Relationship Id="rId2" Type="http://schemas.openxmlformats.org/officeDocument/2006/relationships/hyperlink" Target="mailto:nathalie.dupre@ac-nantes.fr" TargetMode="External"/><Relationship Id="rId1" Type="http://schemas.openxmlformats.org/officeDocument/2006/relationships/hyperlink" Target="mailto:stephane.aubriot@ac-nantes.fr" TargetMode="External"/><Relationship Id="rId6" Type="http://schemas.openxmlformats.org/officeDocument/2006/relationships/hyperlink" Target="mailto:carole.gancia@ac-nantes.fr" TargetMode="External"/><Relationship Id="rId5" Type="http://schemas.openxmlformats.org/officeDocument/2006/relationships/hyperlink" Target="https://www.dsden44.ac-nantes.fr/vie-pedagogique/education-au-developpement-durable/labellisation-e3d/" TargetMode="External"/><Relationship Id="rId4" Type="http://schemas.openxmlformats.org/officeDocument/2006/relationships/hyperlink" Target="mailto:ce.cardie@ac-nantes.f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ACD22-9FDB-4999-9664-5549F66DF24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2953BB-F56B-4B90-B6C2-C3BCEFE85B59}">
      <dgm:prSet phldrT="[Texte]"/>
      <dgm:spPr/>
      <dgm:t>
        <a:bodyPr/>
        <a:lstStyle/>
        <a:p>
          <a:r>
            <a:rPr lang="fr-FR" dirty="0"/>
            <a:t>Le Recteur</a:t>
          </a:r>
        </a:p>
      </dgm:t>
    </dgm:pt>
    <dgm:pt modelId="{B9CD577F-7EA1-4720-BB9D-A164B8B95833}" type="parTrans" cxnId="{20B5E2ED-182A-479A-93D2-02FCB6B7FAA4}">
      <dgm:prSet/>
      <dgm:spPr/>
      <dgm:t>
        <a:bodyPr/>
        <a:lstStyle/>
        <a:p>
          <a:endParaRPr lang="fr-FR"/>
        </a:p>
      </dgm:t>
    </dgm:pt>
    <dgm:pt modelId="{A0AEA8D6-1E1C-401E-973D-25B12B2F7152}" type="sibTrans" cxnId="{20B5E2ED-182A-479A-93D2-02FCB6B7FAA4}">
      <dgm:prSet/>
      <dgm:spPr/>
      <dgm:t>
        <a:bodyPr/>
        <a:lstStyle/>
        <a:p>
          <a:endParaRPr lang="fr-FR"/>
        </a:p>
      </dgm:t>
    </dgm:pt>
    <dgm:pt modelId="{2AA299A1-EAD4-4535-B49C-BC7D96AEE2F7}">
      <dgm:prSet phldrT="[Texte]"/>
      <dgm:spPr/>
      <dgm:t>
        <a:bodyPr/>
        <a:lstStyle/>
        <a:p>
          <a:r>
            <a:rPr lang="fr-FR" dirty="0"/>
            <a:t>Deux coordonnateurs académiques</a:t>
          </a:r>
        </a:p>
        <a:p>
          <a:r>
            <a:rPr lang="fr-FR" dirty="0"/>
            <a:t>Stéphane AUBRIOT IEN ET STI (</a:t>
          </a:r>
          <a:r>
            <a:rPr lang="fr-FR" dirty="0">
              <a:hlinkClick xmlns:r="http://schemas.openxmlformats.org/officeDocument/2006/relationships" r:id="rId1"/>
            </a:rPr>
            <a:t>stephane.aubriot@ac-nantes.fr</a:t>
          </a:r>
          <a:r>
            <a:rPr lang="fr-FR" dirty="0"/>
            <a:t>) </a:t>
          </a:r>
        </a:p>
        <a:p>
          <a:r>
            <a:rPr lang="fr-FR" dirty="0"/>
            <a:t>Nathalie DUPRÉ IA-IPR HG (</a:t>
          </a:r>
          <a:r>
            <a:rPr lang="fr-FR" dirty="0">
              <a:hlinkClick xmlns:r="http://schemas.openxmlformats.org/officeDocument/2006/relationships" r:id="rId2"/>
            </a:rPr>
            <a:t>nathalie.dupre@ac-nantes.fr</a:t>
          </a:r>
          <a:r>
            <a:rPr lang="fr-FR" dirty="0"/>
            <a:t>) </a:t>
          </a:r>
        </a:p>
        <a:p>
          <a:r>
            <a:rPr lang="fr-FR" dirty="0">
              <a:hlinkClick xmlns:r="http://schemas.openxmlformats.org/officeDocument/2006/relationships" r:id="rId3"/>
            </a:rPr>
            <a:t>https://www.pedagogie.ac-nantes.fr/education-au-developpement-durable/</a:t>
          </a:r>
          <a:r>
            <a:rPr lang="fr-FR" dirty="0"/>
            <a:t> </a:t>
          </a:r>
        </a:p>
      </dgm:t>
    </dgm:pt>
    <dgm:pt modelId="{41A92698-6513-4280-B17F-766DDEEBC036}" type="parTrans" cxnId="{45F3D850-2EC2-4B85-BE6B-9319EE79DA67}">
      <dgm:prSet/>
      <dgm:spPr/>
      <dgm:t>
        <a:bodyPr/>
        <a:lstStyle/>
        <a:p>
          <a:endParaRPr lang="fr-FR"/>
        </a:p>
      </dgm:t>
    </dgm:pt>
    <dgm:pt modelId="{ACE39D5F-36FE-4B72-A2E1-0126940BF215}" type="sibTrans" cxnId="{45F3D850-2EC2-4B85-BE6B-9319EE79DA67}">
      <dgm:prSet/>
      <dgm:spPr/>
      <dgm:t>
        <a:bodyPr/>
        <a:lstStyle/>
        <a:p>
          <a:endParaRPr lang="fr-FR"/>
        </a:p>
      </dgm:t>
    </dgm:pt>
    <dgm:pt modelId="{15EDC92E-B395-4D43-98C0-3AA8C76411A2}">
      <dgm:prSet phldrT="[Texte]"/>
      <dgm:spPr/>
      <dgm:t>
        <a:bodyPr/>
        <a:lstStyle/>
        <a:p>
          <a:r>
            <a:rPr lang="fr-FR" dirty="0"/>
            <a:t>Un réseau académique de formateurs EDD :</a:t>
          </a:r>
        </a:p>
        <a:p>
          <a:r>
            <a:rPr lang="fr-FR" dirty="0"/>
            <a:t>Deux animatrices</a:t>
          </a:r>
        </a:p>
        <a:p>
          <a:r>
            <a:rPr lang="fr-FR" dirty="0"/>
            <a:t>20 formateurs</a:t>
          </a:r>
        </a:p>
      </dgm:t>
    </dgm:pt>
    <dgm:pt modelId="{FE8C006B-05E5-4BD4-A0F5-2B629F1E5778}" type="parTrans" cxnId="{E12DB215-E492-4BAF-A6CA-458B48E30DF3}">
      <dgm:prSet/>
      <dgm:spPr/>
      <dgm:t>
        <a:bodyPr/>
        <a:lstStyle/>
        <a:p>
          <a:endParaRPr lang="fr-FR"/>
        </a:p>
      </dgm:t>
    </dgm:pt>
    <dgm:pt modelId="{48B3DD1C-B636-41B0-A594-723C5706944C}" type="sibTrans" cxnId="{E12DB215-E492-4BAF-A6CA-458B48E30DF3}">
      <dgm:prSet/>
      <dgm:spPr/>
      <dgm:t>
        <a:bodyPr/>
        <a:lstStyle/>
        <a:p>
          <a:endParaRPr lang="fr-FR"/>
        </a:p>
      </dgm:t>
    </dgm:pt>
    <dgm:pt modelId="{88749033-2C2A-420C-96DB-05306224B1DC}">
      <dgm:prSet phldrT="[Texte]"/>
      <dgm:spPr/>
      <dgm:t>
        <a:bodyPr/>
        <a:lstStyle/>
        <a:p>
          <a:r>
            <a:rPr lang="fr-FR" dirty="0"/>
            <a:t>Une chargée de mission dans le SUD VENDEE</a:t>
          </a:r>
        </a:p>
        <a:p>
          <a:r>
            <a:rPr lang="fr-FR" dirty="0"/>
            <a:t>PNR Marais Poitevin</a:t>
          </a:r>
        </a:p>
      </dgm:t>
    </dgm:pt>
    <dgm:pt modelId="{18243DA7-24C6-4164-8E9E-3469B360BBFA}" type="parTrans" cxnId="{3A1F73B0-0787-42AC-9C09-779870721766}">
      <dgm:prSet/>
      <dgm:spPr/>
      <dgm:t>
        <a:bodyPr/>
        <a:lstStyle/>
        <a:p>
          <a:endParaRPr lang="fr-FR"/>
        </a:p>
      </dgm:t>
    </dgm:pt>
    <dgm:pt modelId="{A5DE5CE9-B979-4303-A1C1-906A0BBA02B7}" type="sibTrans" cxnId="{3A1F73B0-0787-42AC-9C09-779870721766}">
      <dgm:prSet/>
      <dgm:spPr/>
      <dgm:t>
        <a:bodyPr/>
        <a:lstStyle/>
        <a:p>
          <a:endParaRPr lang="fr-FR"/>
        </a:p>
      </dgm:t>
    </dgm:pt>
    <dgm:pt modelId="{D1F758F0-802B-4B57-9BF2-0DF9BE395807}">
      <dgm:prSet/>
      <dgm:spPr/>
      <dgm:t>
        <a:bodyPr/>
        <a:lstStyle/>
        <a:p>
          <a:r>
            <a:rPr lang="fr-FR" dirty="0"/>
            <a:t>Les cinq DSDEN </a:t>
          </a:r>
        </a:p>
        <a:p>
          <a:endParaRPr lang="fr-FR" dirty="0"/>
        </a:p>
        <a:p>
          <a:r>
            <a:rPr lang="fr-FR" dirty="0">
              <a:hlinkClick xmlns:r="http://schemas.openxmlformats.org/officeDocument/2006/relationships" r:id="rId4"/>
            </a:rPr>
            <a:t>https://www.dsden44.ac-nantes.fr/vie-pedagogique/education-au-developpement-durable/labellisation-e3d/</a:t>
          </a:r>
          <a:r>
            <a:rPr lang="fr-FR" dirty="0"/>
            <a:t> </a:t>
          </a:r>
        </a:p>
      </dgm:t>
    </dgm:pt>
    <dgm:pt modelId="{DAA940B7-DC92-4532-ACBF-C7EDD29B8A56}" type="parTrans" cxnId="{E4F31AF3-4E8E-440E-A798-B4FBF29A535A}">
      <dgm:prSet/>
      <dgm:spPr/>
      <dgm:t>
        <a:bodyPr/>
        <a:lstStyle/>
        <a:p>
          <a:endParaRPr lang="fr-FR"/>
        </a:p>
      </dgm:t>
    </dgm:pt>
    <dgm:pt modelId="{3DFE3593-A87A-41C4-BC0F-494238813D68}" type="sibTrans" cxnId="{E4F31AF3-4E8E-440E-A798-B4FBF29A535A}">
      <dgm:prSet/>
      <dgm:spPr/>
      <dgm:t>
        <a:bodyPr/>
        <a:lstStyle/>
        <a:p>
          <a:endParaRPr lang="fr-FR"/>
        </a:p>
      </dgm:t>
    </dgm:pt>
    <dgm:pt modelId="{2CF4A64F-5EAF-4732-AA75-23345A7DA9B9}">
      <dgm:prSet phldrT="[Texte]"/>
      <dgm:spPr/>
      <dgm:t>
        <a:bodyPr/>
        <a:lstStyle/>
        <a:p>
          <a:r>
            <a:rPr lang="fr-FR" dirty="0"/>
            <a:t>La CARDIE</a:t>
          </a:r>
        </a:p>
        <a:p>
          <a:r>
            <a:rPr lang="fr-FR" dirty="0"/>
            <a:t>Dominique ALLAIS</a:t>
          </a:r>
        </a:p>
        <a:p>
          <a:r>
            <a:rPr lang="fr-FR" dirty="0">
              <a:hlinkClick xmlns:r="http://schemas.openxmlformats.org/officeDocument/2006/relationships" r:id="rId5"/>
            </a:rPr>
            <a:t>ce.cardie@ac-nantes.fr</a:t>
          </a:r>
          <a:r>
            <a:rPr lang="fr-FR" dirty="0"/>
            <a:t> </a:t>
          </a:r>
        </a:p>
        <a:p>
          <a:r>
            <a:rPr lang="fr-FR" dirty="0"/>
            <a:t>02.40.37.37.83</a:t>
          </a:r>
        </a:p>
      </dgm:t>
    </dgm:pt>
    <dgm:pt modelId="{A3B9E7D4-7D1B-4554-89AC-1707DD62B344}" type="parTrans" cxnId="{6ACEF94B-3BF3-448F-9D23-A2C46FA9739A}">
      <dgm:prSet/>
      <dgm:spPr/>
      <dgm:t>
        <a:bodyPr/>
        <a:lstStyle/>
        <a:p>
          <a:endParaRPr lang="fr-FR"/>
        </a:p>
      </dgm:t>
    </dgm:pt>
    <dgm:pt modelId="{A57B31F4-F33D-449E-80E4-C876C4892E08}" type="sibTrans" cxnId="{6ACEF94B-3BF3-448F-9D23-A2C46FA9739A}">
      <dgm:prSet/>
      <dgm:spPr/>
      <dgm:t>
        <a:bodyPr/>
        <a:lstStyle/>
        <a:p>
          <a:endParaRPr lang="fr-FR"/>
        </a:p>
      </dgm:t>
    </dgm:pt>
    <dgm:pt modelId="{314DB986-E4FF-44DC-8E46-E9B016453871}">
      <dgm:prSet/>
      <dgm:spPr/>
      <dgm:t>
        <a:bodyPr/>
        <a:lstStyle/>
        <a:p>
          <a:r>
            <a:rPr lang="fr-FR" dirty="0"/>
            <a:t>LA DAVL</a:t>
          </a:r>
        </a:p>
        <a:p>
          <a:r>
            <a:rPr lang="fr-FR" dirty="0"/>
            <a:t>Carole GANCIA</a:t>
          </a:r>
        </a:p>
        <a:p>
          <a:r>
            <a:rPr lang="fr-FR" dirty="0"/>
            <a:t>(</a:t>
          </a:r>
          <a:r>
            <a:rPr lang="fr-FR" dirty="0">
              <a:hlinkClick xmlns:r="http://schemas.openxmlformats.org/officeDocument/2006/relationships" r:id="rId6"/>
            </a:rPr>
            <a:t>carole.gancia@ac-nantes.fr</a:t>
          </a:r>
          <a:r>
            <a:rPr lang="fr-FR" dirty="0"/>
            <a:t>) </a:t>
          </a:r>
        </a:p>
      </dgm:t>
    </dgm:pt>
    <dgm:pt modelId="{603811C6-F3C5-42D9-BE62-3CCFD37268CB}" type="parTrans" cxnId="{80DAC2C9-A1DF-4B31-8ED0-F52D3BFA8D65}">
      <dgm:prSet/>
      <dgm:spPr/>
      <dgm:t>
        <a:bodyPr/>
        <a:lstStyle/>
        <a:p>
          <a:endParaRPr lang="fr-FR"/>
        </a:p>
      </dgm:t>
    </dgm:pt>
    <dgm:pt modelId="{B5797A47-8F43-4B3F-9B77-6876B489647C}" type="sibTrans" cxnId="{80DAC2C9-A1DF-4B31-8ED0-F52D3BFA8D65}">
      <dgm:prSet/>
      <dgm:spPr/>
      <dgm:t>
        <a:bodyPr/>
        <a:lstStyle/>
        <a:p>
          <a:endParaRPr lang="fr-FR"/>
        </a:p>
      </dgm:t>
    </dgm:pt>
    <dgm:pt modelId="{EE9FBDBD-DA0F-45D7-8D06-411462C392DE}" type="pres">
      <dgm:prSet presAssocID="{737ACD22-9FDB-4999-9664-5549F66DF2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3764D2-617C-4E30-A220-54F75B89FE87}" type="pres">
      <dgm:prSet presAssocID="{202953BB-F56B-4B90-B6C2-C3BCEFE85B59}" presName="hierRoot1" presStyleCnt="0"/>
      <dgm:spPr/>
    </dgm:pt>
    <dgm:pt modelId="{83B8EB64-83B8-4996-890A-378DFC8B974F}" type="pres">
      <dgm:prSet presAssocID="{202953BB-F56B-4B90-B6C2-C3BCEFE85B59}" presName="composite" presStyleCnt="0"/>
      <dgm:spPr/>
    </dgm:pt>
    <dgm:pt modelId="{3E4ADFFE-B2E1-4559-B4E9-C6F385FFA399}" type="pres">
      <dgm:prSet presAssocID="{202953BB-F56B-4B90-B6C2-C3BCEFE85B59}" presName="background" presStyleLbl="node0" presStyleIdx="0" presStyleCnt="1"/>
      <dgm:spPr/>
    </dgm:pt>
    <dgm:pt modelId="{2A12A98E-17B2-48D7-BA34-73AA08400E61}" type="pres">
      <dgm:prSet presAssocID="{202953BB-F56B-4B90-B6C2-C3BCEFE85B59}" presName="text" presStyleLbl="fgAcc0" presStyleIdx="0" presStyleCnt="1">
        <dgm:presLayoutVars>
          <dgm:chPref val="3"/>
        </dgm:presLayoutVars>
      </dgm:prSet>
      <dgm:spPr/>
    </dgm:pt>
    <dgm:pt modelId="{58A22137-378D-4155-B35B-D3CB3FA47C29}" type="pres">
      <dgm:prSet presAssocID="{202953BB-F56B-4B90-B6C2-C3BCEFE85B59}" presName="hierChild2" presStyleCnt="0"/>
      <dgm:spPr/>
    </dgm:pt>
    <dgm:pt modelId="{5D034DB7-A799-43ED-A960-9C8FF36FA8D9}" type="pres">
      <dgm:prSet presAssocID="{41A92698-6513-4280-B17F-766DDEEBC036}" presName="Name10" presStyleLbl="parChTrans1D2" presStyleIdx="0" presStyleCnt="4"/>
      <dgm:spPr/>
    </dgm:pt>
    <dgm:pt modelId="{95ACC3E2-73AA-445B-843A-E7EA86741A18}" type="pres">
      <dgm:prSet presAssocID="{2AA299A1-EAD4-4535-B49C-BC7D96AEE2F7}" presName="hierRoot2" presStyleCnt="0"/>
      <dgm:spPr/>
    </dgm:pt>
    <dgm:pt modelId="{7C1F6889-FF0D-4320-BA2E-765BC9AA8BC2}" type="pres">
      <dgm:prSet presAssocID="{2AA299A1-EAD4-4535-B49C-BC7D96AEE2F7}" presName="composite2" presStyleCnt="0"/>
      <dgm:spPr/>
    </dgm:pt>
    <dgm:pt modelId="{B48ECE4A-6D04-4F3A-A973-AEFF84B0D384}" type="pres">
      <dgm:prSet presAssocID="{2AA299A1-EAD4-4535-B49C-BC7D96AEE2F7}" presName="background2" presStyleLbl="node2" presStyleIdx="0" presStyleCnt="4"/>
      <dgm:spPr/>
    </dgm:pt>
    <dgm:pt modelId="{C21D219F-927E-4A3A-B4DC-0ACB8CF9D93D}" type="pres">
      <dgm:prSet presAssocID="{2AA299A1-EAD4-4535-B49C-BC7D96AEE2F7}" presName="text2" presStyleLbl="fgAcc2" presStyleIdx="0" presStyleCnt="4" custScaleX="175946" custLinFactNeighborX="-19145" custLinFactNeighborY="-8077">
        <dgm:presLayoutVars>
          <dgm:chPref val="3"/>
        </dgm:presLayoutVars>
      </dgm:prSet>
      <dgm:spPr/>
    </dgm:pt>
    <dgm:pt modelId="{C0D6F9F1-35F2-40AC-AAA7-5824C5C382FB}" type="pres">
      <dgm:prSet presAssocID="{2AA299A1-EAD4-4535-B49C-BC7D96AEE2F7}" presName="hierChild3" presStyleCnt="0"/>
      <dgm:spPr/>
    </dgm:pt>
    <dgm:pt modelId="{FE7D8D54-A771-40AB-9E32-8592182EA5D8}" type="pres">
      <dgm:prSet presAssocID="{FE8C006B-05E5-4BD4-A0F5-2B629F1E5778}" presName="Name17" presStyleLbl="parChTrans1D3" presStyleIdx="0" presStyleCnt="2"/>
      <dgm:spPr/>
    </dgm:pt>
    <dgm:pt modelId="{EA6E3B63-4C5F-4393-A0F4-C4D934C21A32}" type="pres">
      <dgm:prSet presAssocID="{15EDC92E-B395-4D43-98C0-3AA8C76411A2}" presName="hierRoot3" presStyleCnt="0"/>
      <dgm:spPr/>
    </dgm:pt>
    <dgm:pt modelId="{BD9B624B-CAE9-4D1A-A67F-B668EA04507B}" type="pres">
      <dgm:prSet presAssocID="{15EDC92E-B395-4D43-98C0-3AA8C76411A2}" presName="composite3" presStyleCnt="0"/>
      <dgm:spPr/>
    </dgm:pt>
    <dgm:pt modelId="{F88DE6C8-6157-45A3-8D37-76A8E581C62E}" type="pres">
      <dgm:prSet presAssocID="{15EDC92E-B395-4D43-98C0-3AA8C76411A2}" presName="background3" presStyleLbl="node3" presStyleIdx="0" presStyleCnt="2"/>
      <dgm:spPr/>
    </dgm:pt>
    <dgm:pt modelId="{511DBDAA-4347-4CF5-A1B2-2463741B97A7}" type="pres">
      <dgm:prSet presAssocID="{15EDC92E-B395-4D43-98C0-3AA8C76411A2}" presName="text3" presStyleLbl="fgAcc3" presStyleIdx="0" presStyleCnt="2">
        <dgm:presLayoutVars>
          <dgm:chPref val="3"/>
        </dgm:presLayoutVars>
      </dgm:prSet>
      <dgm:spPr/>
    </dgm:pt>
    <dgm:pt modelId="{3D20B91B-F2BA-42F4-B4B2-D552C881E4D3}" type="pres">
      <dgm:prSet presAssocID="{15EDC92E-B395-4D43-98C0-3AA8C76411A2}" presName="hierChild4" presStyleCnt="0"/>
      <dgm:spPr/>
    </dgm:pt>
    <dgm:pt modelId="{E3D73E19-4364-459B-A96B-3C3F24F10768}" type="pres">
      <dgm:prSet presAssocID="{18243DA7-24C6-4164-8E9E-3469B360BBFA}" presName="Name17" presStyleLbl="parChTrans1D3" presStyleIdx="1" presStyleCnt="2"/>
      <dgm:spPr/>
    </dgm:pt>
    <dgm:pt modelId="{6F8EEAB9-BB67-44D8-A2FE-A550695EA654}" type="pres">
      <dgm:prSet presAssocID="{88749033-2C2A-420C-96DB-05306224B1DC}" presName="hierRoot3" presStyleCnt="0"/>
      <dgm:spPr/>
    </dgm:pt>
    <dgm:pt modelId="{36AB4FDF-4AC2-4725-93DD-F77D81CE318D}" type="pres">
      <dgm:prSet presAssocID="{88749033-2C2A-420C-96DB-05306224B1DC}" presName="composite3" presStyleCnt="0"/>
      <dgm:spPr/>
    </dgm:pt>
    <dgm:pt modelId="{0930418C-55AE-4131-A792-A2B9ACED26F2}" type="pres">
      <dgm:prSet presAssocID="{88749033-2C2A-420C-96DB-05306224B1DC}" presName="background3" presStyleLbl="node3" presStyleIdx="1" presStyleCnt="2"/>
      <dgm:spPr/>
    </dgm:pt>
    <dgm:pt modelId="{B909239C-5B2D-4D4B-8CF6-1665122C06CB}" type="pres">
      <dgm:prSet presAssocID="{88749033-2C2A-420C-96DB-05306224B1DC}" presName="text3" presStyleLbl="fgAcc3" presStyleIdx="1" presStyleCnt="2">
        <dgm:presLayoutVars>
          <dgm:chPref val="3"/>
        </dgm:presLayoutVars>
      </dgm:prSet>
      <dgm:spPr/>
    </dgm:pt>
    <dgm:pt modelId="{0D21E60A-C543-49AB-B7D9-22C0F9211CCE}" type="pres">
      <dgm:prSet presAssocID="{88749033-2C2A-420C-96DB-05306224B1DC}" presName="hierChild4" presStyleCnt="0"/>
      <dgm:spPr/>
    </dgm:pt>
    <dgm:pt modelId="{F4911D4A-CC40-4D4D-A07C-ACED8FDEAEAB}" type="pres">
      <dgm:prSet presAssocID="{A3B9E7D4-7D1B-4554-89AC-1707DD62B344}" presName="Name10" presStyleLbl="parChTrans1D2" presStyleIdx="1" presStyleCnt="4"/>
      <dgm:spPr/>
    </dgm:pt>
    <dgm:pt modelId="{C6A11B47-F483-496A-8814-3E17F1A4C0A3}" type="pres">
      <dgm:prSet presAssocID="{2CF4A64F-5EAF-4732-AA75-23345A7DA9B9}" presName="hierRoot2" presStyleCnt="0"/>
      <dgm:spPr/>
    </dgm:pt>
    <dgm:pt modelId="{A915CC1E-AB68-474C-86E4-4494A5274882}" type="pres">
      <dgm:prSet presAssocID="{2CF4A64F-5EAF-4732-AA75-23345A7DA9B9}" presName="composite2" presStyleCnt="0"/>
      <dgm:spPr/>
    </dgm:pt>
    <dgm:pt modelId="{0A105525-BC2F-4310-B259-DAE3A84518B0}" type="pres">
      <dgm:prSet presAssocID="{2CF4A64F-5EAF-4732-AA75-23345A7DA9B9}" presName="background2" presStyleLbl="node2" presStyleIdx="1" presStyleCnt="4"/>
      <dgm:spPr/>
    </dgm:pt>
    <dgm:pt modelId="{E4BCB111-ABC6-420E-9FDD-114DE42AFF0D}" type="pres">
      <dgm:prSet presAssocID="{2CF4A64F-5EAF-4732-AA75-23345A7DA9B9}" presName="text2" presStyleLbl="fgAcc2" presStyleIdx="1" presStyleCnt="4" custScaleX="100323" custLinFactNeighborX="-10518" custLinFactNeighborY="8137">
        <dgm:presLayoutVars>
          <dgm:chPref val="3"/>
        </dgm:presLayoutVars>
      </dgm:prSet>
      <dgm:spPr/>
    </dgm:pt>
    <dgm:pt modelId="{D4AF2D72-7760-441B-9D5F-270E94405FD0}" type="pres">
      <dgm:prSet presAssocID="{2CF4A64F-5EAF-4732-AA75-23345A7DA9B9}" presName="hierChild3" presStyleCnt="0"/>
      <dgm:spPr/>
    </dgm:pt>
    <dgm:pt modelId="{88505143-5713-421B-A6EE-2268A5882938}" type="pres">
      <dgm:prSet presAssocID="{DAA940B7-DC92-4532-ACBF-C7EDD29B8A56}" presName="Name10" presStyleLbl="parChTrans1D2" presStyleIdx="2" presStyleCnt="4"/>
      <dgm:spPr/>
    </dgm:pt>
    <dgm:pt modelId="{88EB20FF-F4B6-4053-89ED-AA541CC894AE}" type="pres">
      <dgm:prSet presAssocID="{D1F758F0-802B-4B57-9BF2-0DF9BE395807}" presName="hierRoot2" presStyleCnt="0"/>
      <dgm:spPr/>
    </dgm:pt>
    <dgm:pt modelId="{FE34513E-4CF1-474A-BED7-5A925268752C}" type="pres">
      <dgm:prSet presAssocID="{D1F758F0-802B-4B57-9BF2-0DF9BE395807}" presName="composite2" presStyleCnt="0"/>
      <dgm:spPr/>
    </dgm:pt>
    <dgm:pt modelId="{BB9F7594-8AF2-4BAE-8F27-DE16D0EF4687}" type="pres">
      <dgm:prSet presAssocID="{D1F758F0-802B-4B57-9BF2-0DF9BE395807}" presName="background2" presStyleLbl="node2" presStyleIdx="2" presStyleCnt="4"/>
      <dgm:spPr/>
    </dgm:pt>
    <dgm:pt modelId="{EAC88C68-3833-43E7-8FF5-335BABDD6D49}" type="pres">
      <dgm:prSet presAssocID="{D1F758F0-802B-4B57-9BF2-0DF9BE395807}" presName="text2" presStyleLbl="fgAcc2" presStyleIdx="2" presStyleCnt="4" custScaleX="76610" custScaleY="112072" custLinFactNeighborX="-5877" custLinFactNeighborY="5667">
        <dgm:presLayoutVars>
          <dgm:chPref val="3"/>
        </dgm:presLayoutVars>
      </dgm:prSet>
      <dgm:spPr/>
    </dgm:pt>
    <dgm:pt modelId="{D14E63DD-CDEC-45C6-835D-20FB2B1A7624}" type="pres">
      <dgm:prSet presAssocID="{D1F758F0-802B-4B57-9BF2-0DF9BE395807}" presName="hierChild3" presStyleCnt="0"/>
      <dgm:spPr/>
    </dgm:pt>
    <dgm:pt modelId="{F38281CB-C663-4D6F-9726-B8725F716989}" type="pres">
      <dgm:prSet presAssocID="{603811C6-F3C5-42D9-BE62-3CCFD37268CB}" presName="Name10" presStyleLbl="parChTrans1D2" presStyleIdx="3" presStyleCnt="4"/>
      <dgm:spPr/>
    </dgm:pt>
    <dgm:pt modelId="{E7724462-85C5-4543-8C59-D2BAFB2428E8}" type="pres">
      <dgm:prSet presAssocID="{314DB986-E4FF-44DC-8E46-E9B016453871}" presName="hierRoot2" presStyleCnt="0"/>
      <dgm:spPr/>
    </dgm:pt>
    <dgm:pt modelId="{813C0EEA-9A81-4C8F-8999-69F2C9F3298C}" type="pres">
      <dgm:prSet presAssocID="{314DB986-E4FF-44DC-8E46-E9B016453871}" presName="composite2" presStyleCnt="0"/>
      <dgm:spPr/>
    </dgm:pt>
    <dgm:pt modelId="{7F789236-50A2-4E51-9C82-AD8EC08F5193}" type="pres">
      <dgm:prSet presAssocID="{314DB986-E4FF-44DC-8E46-E9B016453871}" presName="background2" presStyleLbl="node2" presStyleIdx="3" presStyleCnt="4"/>
      <dgm:spPr/>
    </dgm:pt>
    <dgm:pt modelId="{E357A34A-82AE-4D13-A9F0-77435947CDFB}" type="pres">
      <dgm:prSet presAssocID="{314DB986-E4FF-44DC-8E46-E9B016453871}" presName="text2" presStyleLbl="fgAcc2" presStyleIdx="3" presStyleCnt="4">
        <dgm:presLayoutVars>
          <dgm:chPref val="3"/>
        </dgm:presLayoutVars>
      </dgm:prSet>
      <dgm:spPr/>
    </dgm:pt>
    <dgm:pt modelId="{EA76ED50-C079-43F9-A45A-32B02F6C9031}" type="pres">
      <dgm:prSet presAssocID="{314DB986-E4FF-44DC-8E46-E9B016453871}" presName="hierChild3" presStyleCnt="0"/>
      <dgm:spPr/>
    </dgm:pt>
  </dgm:ptLst>
  <dgm:cxnLst>
    <dgm:cxn modelId="{8F614505-4691-4D14-AD7D-1AAC15827E96}" type="presOf" srcId="{2CF4A64F-5EAF-4732-AA75-23345A7DA9B9}" destId="{E4BCB111-ABC6-420E-9FDD-114DE42AFF0D}" srcOrd="0" destOrd="0" presId="urn:microsoft.com/office/officeart/2005/8/layout/hierarchy1"/>
    <dgm:cxn modelId="{E12DB215-E492-4BAF-A6CA-458B48E30DF3}" srcId="{2AA299A1-EAD4-4535-B49C-BC7D96AEE2F7}" destId="{15EDC92E-B395-4D43-98C0-3AA8C76411A2}" srcOrd="0" destOrd="0" parTransId="{FE8C006B-05E5-4BD4-A0F5-2B629F1E5778}" sibTransId="{48B3DD1C-B636-41B0-A594-723C5706944C}"/>
    <dgm:cxn modelId="{739E5A31-245B-4A5B-ABA2-195D30BF3680}" type="presOf" srcId="{D1F758F0-802B-4B57-9BF2-0DF9BE395807}" destId="{EAC88C68-3833-43E7-8FF5-335BABDD6D49}" srcOrd="0" destOrd="0" presId="urn:microsoft.com/office/officeart/2005/8/layout/hierarchy1"/>
    <dgm:cxn modelId="{98979B47-B06E-41B3-8274-A59369E46BC6}" type="presOf" srcId="{FE8C006B-05E5-4BD4-A0F5-2B629F1E5778}" destId="{FE7D8D54-A771-40AB-9E32-8592182EA5D8}" srcOrd="0" destOrd="0" presId="urn:microsoft.com/office/officeart/2005/8/layout/hierarchy1"/>
    <dgm:cxn modelId="{6ACEF94B-3BF3-448F-9D23-A2C46FA9739A}" srcId="{202953BB-F56B-4B90-B6C2-C3BCEFE85B59}" destId="{2CF4A64F-5EAF-4732-AA75-23345A7DA9B9}" srcOrd="1" destOrd="0" parTransId="{A3B9E7D4-7D1B-4554-89AC-1707DD62B344}" sibTransId="{A57B31F4-F33D-449E-80E4-C876C4892E08}"/>
    <dgm:cxn modelId="{45F3D850-2EC2-4B85-BE6B-9319EE79DA67}" srcId="{202953BB-F56B-4B90-B6C2-C3BCEFE85B59}" destId="{2AA299A1-EAD4-4535-B49C-BC7D96AEE2F7}" srcOrd="0" destOrd="0" parTransId="{41A92698-6513-4280-B17F-766DDEEBC036}" sibTransId="{ACE39D5F-36FE-4B72-A2E1-0126940BF215}"/>
    <dgm:cxn modelId="{AABD8D7A-E30B-4040-88ED-0210FEEC8AC4}" type="presOf" srcId="{737ACD22-9FDB-4999-9664-5549F66DF24D}" destId="{EE9FBDBD-DA0F-45D7-8D06-411462C392DE}" srcOrd="0" destOrd="0" presId="urn:microsoft.com/office/officeart/2005/8/layout/hierarchy1"/>
    <dgm:cxn modelId="{A3B5AF86-F05A-416A-8066-C7CFD185E5C7}" type="presOf" srcId="{41A92698-6513-4280-B17F-766DDEEBC036}" destId="{5D034DB7-A799-43ED-A960-9C8FF36FA8D9}" srcOrd="0" destOrd="0" presId="urn:microsoft.com/office/officeart/2005/8/layout/hierarchy1"/>
    <dgm:cxn modelId="{0A0785A5-C319-4115-97D1-59C89F42EA21}" type="presOf" srcId="{2AA299A1-EAD4-4535-B49C-BC7D96AEE2F7}" destId="{C21D219F-927E-4A3A-B4DC-0ACB8CF9D93D}" srcOrd="0" destOrd="0" presId="urn:microsoft.com/office/officeart/2005/8/layout/hierarchy1"/>
    <dgm:cxn modelId="{5E94D3AB-E3B5-4371-9085-797B5F503482}" type="presOf" srcId="{18243DA7-24C6-4164-8E9E-3469B360BBFA}" destId="{E3D73E19-4364-459B-A96B-3C3F24F10768}" srcOrd="0" destOrd="0" presId="urn:microsoft.com/office/officeart/2005/8/layout/hierarchy1"/>
    <dgm:cxn modelId="{3A1F73B0-0787-42AC-9C09-779870721766}" srcId="{2AA299A1-EAD4-4535-B49C-BC7D96AEE2F7}" destId="{88749033-2C2A-420C-96DB-05306224B1DC}" srcOrd="1" destOrd="0" parTransId="{18243DA7-24C6-4164-8E9E-3469B360BBFA}" sibTransId="{A5DE5CE9-B979-4303-A1C1-906A0BBA02B7}"/>
    <dgm:cxn modelId="{37AAE0C3-3EC7-4FB5-BC04-80C7186DDFB4}" type="presOf" srcId="{15EDC92E-B395-4D43-98C0-3AA8C76411A2}" destId="{511DBDAA-4347-4CF5-A1B2-2463741B97A7}" srcOrd="0" destOrd="0" presId="urn:microsoft.com/office/officeart/2005/8/layout/hierarchy1"/>
    <dgm:cxn modelId="{E00E57C4-B5B5-4441-95C6-F646D43CCBBB}" type="presOf" srcId="{314DB986-E4FF-44DC-8E46-E9B016453871}" destId="{E357A34A-82AE-4D13-A9F0-77435947CDFB}" srcOrd="0" destOrd="0" presId="urn:microsoft.com/office/officeart/2005/8/layout/hierarchy1"/>
    <dgm:cxn modelId="{80DAC2C9-A1DF-4B31-8ED0-F52D3BFA8D65}" srcId="{202953BB-F56B-4B90-B6C2-C3BCEFE85B59}" destId="{314DB986-E4FF-44DC-8E46-E9B016453871}" srcOrd="3" destOrd="0" parTransId="{603811C6-F3C5-42D9-BE62-3CCFD37268CB}" sibTransId="{B5797A47-8F43-4B3F-9B77-6876B489647C}"/>
    <dgm:cxn modelId="{012920CF-C667-4A7F-AE6F-C92E18452351}" type="presOf" srcId="{88749033-2C2A-420C-96DB-05306224B1DC}" destId="{B909239C-5B2D-4D4B-8CF6-1665122C06CB}" srcOrd="0" destOrd="0" presId="urn:microsoft.com/office/officeart/2005/8/layout/hierarchy1"/>
    <dgm:cxn modelId="{5A90E0E4-9A71-4FB2-80A3-5221AB16392B}" type="presOf" srcId="{603811C6-F3C5-42D9-BE62-3CCFD37268CB}" destId="{F38281CB-C663-4D6F-9726-B8725F716989}" srcOrd="0" destOrd="0" presId="urn:microsoft.com/office/officeart/2005/8/layout/hierarchy1"/>
    <dgm:cxn modelId="{41BF70EC-3A1B-465B-8FE4-9E2B7A5EF1DC}" type="presOf" srcId="{A3B9E7D4-7D1B-4554-89AC-1707DD62B344}" destId="{F4911D4A-CC40-4D4D-A07C-ACED8FDEAEAB}" srcOrd="0" destOrd="0" presId="urn:microsoft.com/office/officeart/2005/8/layout/hierarchy1"/>
    <dgm:cxn modelId="{0C0EC2ED-9575-441F-91E4-F8DFB860E924}" type="presOf" srcId="{202953BB-F56B-4B90-B6C2-C3BCEFE85B59}" destId="{2A12A98E-17B2-48D7-BA34-73AA08400E61}" srcOrd="0" destOrd="0" presId="urn:microsoft.com/office/officeart/2005/8/layout/hierarchy1"/>
    <dgm:cxn modelId="{20B5E2ED-182A-479A-93D2-02FCB6B7FAA4}" srcId="{737ACD22-9FDB-4999-9664-5549F66DF24D}" destId="{202953BB-F56B-4B90-B6C2-C3BCEFE85B59}" srcOrd="0" destOrd="0" parTransId="{B9CD577F-7EA1-4720-BB9D-A164B8B95833}" sibTransId="{A0AEA8D6-1E1C-401E-973D-25B12B2F7152}"/>
    <dgm:cxn modelId="{E4F31AF3-4E8E-440E-A798-B4FBF29A535A}" srcId="{202953BB-F56B-4B90-B6C2-C3BCEFE85B59}" destId="{D1F758F0-802B-4B57-9BF2-0DF9BE395807}" srcOrd="2" destOrd="0" parTransId="{DAA940B7-DC92-4532-ACBF-C7EDD29B8A56}" sibTransId="{3DFE3593-A87A-41C4-BC0F-494238813D68}"/>
    <dgm:cxn modelId="{037E62FB-7695-48E4-86FE-57E562D6ED00}" type="presOf" srcId="{DAA940B7-DC92-4532-ACBF-C7EDD29B8A56}" destId="{88505143-5713-421B-A6EE-2268A5882938}" srcOrd="0" destOrd="0" presId="urn:microsoft.com/office/officeart/2005/8/layout/hierarchy1"/>
    <dgm:cxn modelId="{1FE30B81-E810-4BDA-8B15-E9587F68ECA3}" type="presParOf" srcId="{EE9FBDBD-DA0F-45D7-8D06-411462C392DE}" destId="{453764D2-617C-4E30-A220-54F75B89FE87}" srcOrd="0" destOrd="0" presId="urn:microsoft.com/office/officeart/2005/8/layout/hierarchy1"/>
    <dgm:cxn modelId="{CA3AB0A6-A5BE-4FCD-8F90-2FE8FC32E6E2}" type="presParOf" srcId="{453764D2-617C-4E30-A220-54F75B89FE87}" destId="{83B8EB64-83B8-4996-890A-378DFC8B974F}" srcOrd="0" destOrd="0" presId="urn:microsoft.com/office/officeart/2005/8/layout/hierarchy1"/>
    <dgm:cxn modelId="{9EBF8FDB-DA84-4B25-A655-ABA437E63D4E}" type="presParOf" srcId="{83B8EB64-83B8-4996-890A-378DFC8B974F}" destId="{3E4ADFFE-B2E1-4559-B4E9-C6F385FFA399}" srcOrd="0" destOrd="0" presId="urn:microsoft.com/office/officeart/2005/8/layout/hierarchy1"/>
    <dgm:cxn modelId="{B81E75A7-4D4A-42F0-9929-A265FFB3558B}" type="presParOf" srcId="{83B8EB64-83B8-4996-890A-378DFC8B974F}" destId="{2A12A98E-17B2-48D7-BA34-73AA08400E61}" srcOrd="1" destOrd="0" presId="urn:microsoft.com/office/officeart/2005/8/layout/hierarchy1"/>
    <dgm:cxn modelId="{238EE131-F2CE-4BA6-BD98-8CA7E9E0D97D}" type="presParOf" srcId="{453764D2-617C-4E30-A220-54F75B89FE87}" destId="{58A22137-378D-4155-B35B-D3CB3FA47C29}" srcOrd="1" destOrd="0" presId="urn:microsoft.com/office/officeart/2005/8/layout/hierarchy1"/>
    <dgm:cxn modelId="{B74CA954-56F5-4417-8966-341DD1AA5E8D}" type="presParOf" srcId="{58A22137-378D-4155-B35B-D3CB3FA47C29}" destId="{5D034DB7-A799-43ED-A960-9C8FF36FA8D9}" srcOrd="0" destOrd="0" presId="urn:microsoft.com/office/officeart/2005/8/layout/hierarchy1"/>
    <dgm:cxn modelId="{D3575DCA-A788-46A6-BD61-CC436DAB6A68}" type="presParOf" srcId="{58A22137-378D-4155-B35B-D3CB3FA47C29}" destId="{95ACC3E2-73AA-445B-843A-E7EA86741A18}" srcOrd="1" destOrd="0" presId="urn:microsoft.com/office/officeart/2005/8/layout/hierarchy1"/>
    <dgm:cxn modelId="{7400723F-DAC7-47E2-8DD2-134F9BD0F512}" type="presParOf" srcId="{95ACC3E2-73AA-445B-843A-E7EA86741A18}" destId="{7C1F6889-FF0D-4320-BA2E-765BC9AA8BC2}" srcOrd="0" destOrd="0" presId="urn:microsoft.com/office/officeart/2005/8/layout/hierarchy1"/>
    <dgm:cxn modelId="{F9BB4034-3717-426E-A8FE-6117F5A89003}" type="presParOf" srcId="{7C1F6889-FF0D-4320-BA2E-765BC9AA8BC2}" destId="{B48ECE4A-6D04-4F3A-A973-AEFF84B0D384}" srcOrd="0" destOrd="0" presId="urn:microsoft.com/office/officeart/2005/8/layout/hierarchy1"/>
    <dgm:cxn modelId="{51A73B31-3823-449E-94F8-D8492BEC35FC}" type="presParOf" srcId="{7C1F6889-FF0D-4320-BA2E-765BC9AA8BC2}" destId="{C21D219F-927E-4A3A-B4DC-0ACB8CF9D93D}" srcOrd="1" destOrd="0" presId="urn:microsoft.com/office/officeart/2005/8/layout/hierarchy1"/>
    <dgm:cxn modelId="{FD369BBF-DB9E-4818-B986-3197874F31A4}" type="presParOf" srcId="{95ACC3E2-73AA-445B-843A-E7EA86741A18}" destId="{C0D6F9F1-35F2-40AC-AAA7-5824C5C382FB}" srcOrd="1" destOrd="0" presId="urn:microsoft.com/office/officeart/2005/8/layout/hierarchy1"/>
    <dgm:cxn modelId="{54AC922E-4CCF-4CF2-9150-4B450E5A295B}" type="presParOf" srcId="{C0D6F9F1-35F2-40AC-AAA7-5824C5C382FB}" destId="{FE7D8D54-A771-40AB-9E32-8592182EA5D8}" srcOrd="0" destOrd="0" presId="urn:microsoft.com/office/officeart/2005/8/layout/hierarchy1"/>
    <dgm:cxn modelId="{1ACD1E1B-8860-4610-BAFA-4CE1504FC1E0}" type="presParOf" srcId="{C0D6F9F1-35F2-40AC-AAA7-5824C5C382FB}" destId="{EA6E3B63-4C5F-4393-A0F4-C4D934C21A32}" srcOrd="1" destOrd="0" presId="urn:microsoft.com/office/officeart/2005/8/layout/hierarchy1"/>
    <dgm:cxn modelId="{A2632E1D-4283-4B2F-99D4-87A08A9F6A8B}" type="presParOf" srcId="{EA6E3B63-4C5F-4393-A0F4-C4D934C21A32}" destId="{BD9B624B-CAE9-4D1A-A67F-B668EA04507B}" srcOrd="0" destOrd="0" presId="urn:microsoft.com/office/officeart/2005/8/layout/hierarchy1"/>
    <dgm:cxn modelId="{9C9C4BE0-1256-47A5-8DDB-D2EB4B9E6605}" type="presParOf" srcId="{BD9B624B-CAE9-4D1A-A67F-B668EA04507B}" destId="{F88DE6C8-6157-45A3-8D37-76A8E581C62E}" srcOrd="0" destOrd="0" presId="urn:microsoft.com/office/officeart/2005/8/layout/hierarchy1"/>
    <dgm:cxn modelId="{B2F326B1-4EF0-4961-BF06-9B0A93AA0650}" type="presParOf" srcId="{BD9B624B-CAE9-4D1A-A67F-B668EA04507B}" destId="{511DBDAA-4347-4CF5-A1B2-2463741B97A7}" srcOrd="1" destOrd="0" presId="urn:microsoft.com/office/officeart/2005/8/layout/hierarchy1"/>
    <dgm:cxn modelId="{071A8AE7-7D80-4152-9F6C-F789A9557B61}" type="presParOf" srcId="{EA6E3B63-4C5F-4393-A0F4-C4D934C21A32}" destId="{3D20B91B-F2BA-42F4-B4B2-D552C881E4D3}" srcOrd="1" destOrd="0" presId="urn:microsoft.com/office/officeart/2005/8/layout/hierarchy1"/>
    <dgm:cxn modelId="{0620981A-46A7-4B2A-89CB-DFABEF5EC9F9}" type="presParOf" srcId="{C0D6F9F1-35F2-40AC-AAA7-5824C5C382FB}" destId="{E3D73E19-4364-459B-A96B-3C3F24F10768}" srcOrd="2" destOrd="0" presId="urn:microsoft.com/office/officeart/2005/8/layout/hierarchy1"/>
    <dgm:cxn modelId="{6790D95F-53C1-4043-9F8E-812C9EC4C0B0}" type="presParOf" srcId="{C0D6F9F1-35F2-40AC-AAA7-5824C5C382FB}" destId="{6F8EEAB9-BB67-44D8-A2FE-A550695EA654}" srcOrd="3" destOrd="0" presId="urn:microsoft.com/office/officeart/2005/8/layout/hierarchy1"/>
    <dgm:cxn modelId="{511C23FF-2C26-4883-A7BE-8D5AF80628BA}" type="presParOf" srcId="{6F8EEAB9-BB67-44D8-A2FE-A550695EA654}" destId="{36AB4FDF-4AC2-4725-93DD-F77D81CE318D}" srcOrd="0" destOrd="0" presId="urn:microsoft.com/office/officeart/2005/8/layout/hierarchy1"/>
    <dgm:cxn modelId="{6238341E-48C5-4C3C-96EA-3CB1B6EE06C4}" type="presParOf" srcId="{36AB4FDF-4AC2-4725-93DD-F77D81CE318D}" destId="{0930418C-55AE-4131-A792-A2B9ACED26F2}" srcOrd="0" destOrd="0" presId="urn:microsoft.com/office/officeart/2005/8/layout/hierarchy1"/>
    <dgm:cxn modelId="{D0B60CD4-237F-4DAC-A37D-BA717A3CB6B2}" type="presParOf" srcId="{36AB4FDF-4AC2-4725-93DD-F77D81CE318D}" destId="{B909239C-5B2D-4D4B-8CF6-1665122C06CB}" srcOrd="1" destOrd="0" presId="urn:microsoft.com/office/officeart/2005/8/layout/hierarchy1"/>
    <dgm:cxn modelId="{1E9629E0-EB95-40A4-AF72-220C8FF6729A}" type="presParOf" srcId="{6F8EEAB9-BB67-44D8-A2FE-A550695EA654}" destId="{0D21E60A-C543-49AB-B7D9-22C0F9211CCE}" srcOrd="1" destOrd="0" presId="urn:microsoft.com/office/officeart/2005/8/layout/hierarchy1"/>
    <dgm:cxn modelId="{DF8ED9D7-0C73-48C1-813C-3270DA0F50F6}" type="presParOf" srcId="{58A22137-378D-4155-B35B-D3CB3FA47C29}" destId="{F4911D4A-CC40-4D4D-A07C-ACED8FDEAEAB}" srcOrd="2" destOrd="0" presId="urn:microsoft.com/office/officeart/2005/8/layout/hierarchy1"/>
    <dgm:cxn modelId="{6C57461F-ECD7-4A8B-91FE-D4E1362843BF}" type="presParOf" srcId="{58A22137-378D-4155-B35B-D3CB3FA47C29}" destId="{C6A11B47-F483-496A-8814-3E17F1A4C0A3}" srcOrd="3" destOrd="0" presId="urn:microsoft.com/office/officeart/2005/8/layout/hierarchy1"/>
    <dgm:cxn modelId="{AFBB1812-AF43-460E-BCBE-B008F25F7C3F}" type="presParOf" srcId="{C6A11B47-F483-496A-8814-3E17F1A4C0A3}" destId="{A915CC1E-AB68-474C-86E4-4494A5274882}" srcOrd="0" destOrd="0" presId="urn:microsoft.com/office/officeart/2005/8/layout/hierarchy1"/>
    <dgm:cxn modelId="{93232509-C3D9-4AD9-BD3D-FD9BE520EB98}" type="presParOf" srcId="{A915CC1E-AB68-474C-86E4-4494A5274882}" destId="{0A105525-BC2F-4310-B259-DAE3A84518B0}" srcOrd="0" destOrd="0" presId="urn:microsoft.com/office/officeart/2005/8/layout/hierarchy1"/>
    <dgm:cxn modelId="{9164E974-7BDA-40AC-8D3C-A34B426FA236}" type="presParOf" srcId="{A915CC1E-AB68-474C-86E4-4494A5274882}" destId="{E4BCB111-ABC6-420E-9FDD-114DE42AFF0D}" srcOrd="1" destOrd="0" presId="urn:microsoft.com/office/officeart/2005/8/layout/hierarchy1"/>
    <dgm:cxn modelId="{FA564372-8F0D-45F2-BC6C-BFF8FC366C68}" type="presParOf" srcId="{C6A11B47-F483-496A-8814-3E17F1A4C0A3}" destId="{D4AF2D72-7760-441B-9D5F-270E94405FD0}" srcOrd="1" destOrd="0" presId="urn:microsoft.com/office/officeart/2005/8/layout/hierarchy1"/>
    <dgm:cxn modelId="{68B3D4FF-0398-4C07-BA7C-F969EFF07B1F}" type="presParOf" srcId="{58A22137-378D-4155-B35B-D3CB3FA47C29}" destId="{88505143-5713-421B-A6EE-2268A5882938}" srcOrd="4" destOrd="0" presId="urn:microsoft.com/office/officeart/2005/8/layout/hierarchy1"/>
    <dgm:cxn modelId="{C2B0538A-5AB0-4D1E-B8EA-38F38B945BC1}" type="presParOf" srcId="{58A22137-378D-4155-B35B-D3CB3FA47C29}" destId="{88EB20FF-F4B6-4053-89ED-AA541CC894AE}" srcOrd="5" destOrd="0" presId="urn:microsoft.com/office/officeart/2005/8/layout/hierarchy1"/>
    <dgm:cxn modelId="{132505DF-34CD-4C91-82E7-67AFDD75F7D4}" type="presParOf" srcId="{88EB20FF-F4B6-4053-89ED-AA541CC894AE}" destId="{FE34513E-4CF1-474A-BED7-5A925268752C}" srcOrd="0" destOrd="0" presId="urn:microsoft.com/office/officeart/2005/8/layout/hierarchy1"/>
    <dgm:cxn modelId="{BE44707F-3B4D-427F-8273-F17E7A356A6F}" type="presParOf" srcId="{FE34513E-4CF1-474A-BED7-5A925268752C}" destId="{BB9F7594-8AF2-4BAE-8F27-DE16D0EF4687}" srcOrd="0" destOrd="0" presId="urn:microsoft.com/office/officeart/2005/8/layout/hierarchy1"/>
    <dgm:cxn modelId="{3698C10F-40CB-4D93-BEEA-274A87F1606F}" type="presParOf" srcId="{FE34513E-4CF1-474A-BED7-5A925268752C}" destId="{EAC88C68-3833-43E7-8FF5-335BABDD6D49}" srcOrd="1" destOrd="0" presId="urn:microsoft.com/office/officeart/2005/8/layout/hierarchy1"/>
    <dgm:cxn modelId="{09169C18-DC5E-426E-9EE2-6A26F859AE8B}" type="presParOf" srcId="{88EB20FF-F4B6-4053-89ED-AA541CC894AE}" destId="{D14E63DD-CDEC-45C6-835D-20FB2B1A7624}" srcOrd="1" destOrd="0" presId="urn:microsoft.com/office/officeart/2005/8/layout/hierarchy1"/>
    <dgm:cxn modelId="{CCA7E444-04DE-41E1-982E-364F63987687}" type="presParOf" srcId="{58A22137-378D-4155-B35B-D3CB3FA47C29}" destId="{F38281CB-C663-4D6F-9726-B8725F716989}" srcOrd="6" destOrd="0" presId="urn:microsoft.com/office/officeart/2005/8/layout/hierarchy1"/>
    <dgm:cxn modelId="{A2E487C0-6660-443C-993E-5DD159946384}" type="presParOf" srcId="{58A22137-378D-4155-B35B-D3CB3FA47C29}" destId="{E7724462-85C5-4543-8C59-D2BAFB2428E8}" srcOrd="7" destOrd="0" presId="urn:microsoft.com/office/officeart/2005/8/layout/hierarchy1"/>
    <dgm:cxn modelId="{2382917D-502F-4DB6-ABB6-85BB216268E4}" type="presParOf" srcId="{E7724462-85C5-4543-8C59-D2BAFB2428E8}" destId="{813C0EEA-9A81-4C8F-8999-69F2C9F3298C}" srcOrd="0" destOrd="0" presId="urn:microsoft.com/office/officeart/2005/8/layout/hierarchy1"/>
    <dgm:cxn modelId="{61582990-1E87-40DB-B6DB-6BDCE028CE3D}" type="presParOf" srcId="{813C0EEA-9A81-4C8F-8999-69F2C9F3298C}" destId="{7F789236-50A2-4E51-9C82-AD8EC08F5193}" srcOrd="0" destOrd="0" presId="urn:microsoft.com/office/officeart/2005/8/layout/hierarchy1"/>
    <dgm:cxn modelId="{65283E5F-19D8-49D9-9E06-C858A2CD3B97}" type="presParOf" srcId="{813C0EEA-9A81-4C8F-8999-69F2C9F3298C}" destId="{E357A34A-82AE-4D13-A9F0-77435947CDFB}" srcOrd="1" destOrd="0" presId="urn:microsoft.com/office/officeart/2005/8/layout/hierarchy1"/>
    <dgm:cxn modelId="{7F75E072-77FE-4765-8EB3-108E78DFDDDB}" type="presParOf" srcId="{E7724462-85C5-4543-8C59-D2BAFB2428E8}" destId="{EA76ED50-C079-43F9-A45A-32B02F6C90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281CB-C663-4D6F-9726-B8725F716989}">
      <dsp:nvSpPr>
        <dsp:cNvPr id="0" name=""/>
        <dsp:cNvSpPr/>
      </dsp:nvSpPr>
      <dsp:spPr>
        <a:xfrm>
          <a:off x="4169854" y="1475171"/>
          <a:ext cx="3088901" cy="42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841"/>
              </a:lnTo>
              <a:lnTo>
                <a:pt x="3088901" y="291841"/>
              </a:lnTo>
              <a:lnTo>
                <a:pt x="3088901" y="428251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05143-5713-421B-A6EE-2268A5882938}">
      <dsp:nvSpPr>
        <dsp:cNvPr id="0" name=""/>
        <dsp:cNvSpPr/>
      </dsp:nvSpPr>
      <dsp:spPr>
        <a:xfrm>
          <a:off x="4169854" y="1475171"/>
          <a:ext cx="1374851" cy="481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29"/>
              </a:lnTo>
              <a:lnTo>
                <a:pt x="1374851" y="344829"/>
              </a:lnTo>
              <a:lnTo>
                <a:pt x="1374851" y="48124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11D4A-CC40-4D4D-A07C-ACED8FDEAEAB}">
      <dsp:nvSpPr>
        <dsp:cNvPr id="0" name=""/>
        <dsp:cNvSpPr/>
      </dsp:nvSpPr>
      <dsp:spPr>
        <a:xfrm>
          <a:off x="3846477" y="1475171"/>
          <a:ext cx="323377" cy="504335"/>
        </a:xfrm>
        <a:custGeom>
          <a:avLst/>
          <a:gdLst/>
          <a:ahLst/>
          <a:cxnLst/>
          <a:rect l="0" t="0" r="0" b="0"/>
          <a:pathLst>
            <a:path>
              <a:moveTo>
                <a:pt x="323377" y="0"/>
              </a:moveTo>
              <a:lnTo>
                <a:pt x="323377" y="367924"/>
              </a:lnTo>
              <a:lnTo>
                <a:pt x="0" y="367924"/>
              </a:lnTo>
              <a:lnTo>
                <a:pt x="0" y="504335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73E19-4364-459B-A96B-3C3F24F10768}">
      <dsp:nvSpPr>
        <dsp:cNvPr id="0" name=""/>
        <dsp:cNvSpPr/>
      </dsp:nvSpPr>
      <dsp:spPr>
        <a:xfrm>
          <a:off x="1358194" y="2762937"/>
          <a:ext cx="1181770" cy="503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363"/>
              </a:lnTo>
              <a:lnTo>
                <a:pt x="1181770" y="367363"/>
              </a:lnTo>
              <a:lnTo>
                <a:pt x="1181770" y="50377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D8D54-A771-40AB-9E32-8592182EA5D8}">
      <dsp:nvSpPr>
        <dsp:cNvPr id="0" name=""/>
        <dsp:cNvSpPr/>
      </dsp:nvSpPr>
      <dsp:spPr>
        <a:xfrm>
          <a:off x="740244" y="2762937"/>
          <a:ext cx="617950" cy="503774"/>
        </a:xfrm>
        <a:custGeom>
          <a:avLst/>
          <a:gdLst/>
          <a:ahLst/>
          <a:cxnLst/>
          <a:rect l="0" t="0" r="0" b="0"/>
          <a:pathLst>
            <a:path>
              <a:moveTo>
                <a:pt x="617950" y="0"/>
              </a:moveTo>
              <a:lnTo>
                <a:pt x="617950" y="367363"/>
              </a:lnTo>
              <a:lnTo>
                <a:pt x="0" y="367363"/>
              </a:lnTo>
              <a:lnTo>
                <a:pt x="0" y="50377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34DB7-A799-43ED-A960-9C8FF36FA8D9}">
      <dsp:nvSpPr>
        <dsp:cNvPr id="0" name=""/>
        <dsp:cNvSpPr/>
      </dsp:nvSpPr>
      <dsp:spPr>
        <a:xfrm>
          <a:off x="1358194" y="1475171"/>
          <a:ext cx="2811659" cy="352728"/>
        </a:xfrm>
        <a:custGeom>
          <a:avLst/>
          <a:gdLst/>
          <a:ahLst/>
          <a:cxnLst/>
          <a:rect l="0" t="0" r="0" b="0"/>
          <a:pathLst>
            <a:path>
              <a:moveTo>
                <a:pt x="2811659" y="0"/>
              </a:moveTo>
              <a:lnTo>
                <a:pt x="2811659" y="216318"/>
              </a:lnTo>
              <a:lnTo>
                <a:pt x="0" y="216318"/>
              </a:lnTo>
              <a:lnTo>
                <a:pt x="0" y="35272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ADFFE-B2E1-4559-B4E9-C6F385FFA399}">
      <dsp:nvSpPr>
        <dsp:cNvPr id="0" name=""/>
        <dsp:cNvSpPr/>
      </dsp:nvSpPr>
      <dsp:spPr>
        <a:xfrm>
          <a:off x="3433605" y="540135"/>
          <a:ext cx="1472498" cy="93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2A98E-17B2-48D7-BA34-73AA08400E61}">
      <dsp:nvSpPr>
        <dsp:cNvPr id="0" name=""/>
        <dsp:cNvSpPr/>
      </dsp:nvSpPr>
      <dsp:spPr>
        <a:xfrm>
          <a:off x="3597216" y="695565"/>
          <a:ext cx="1472498" cy="935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Le Recteur</a:t>
          </a:r>
        </a:p>
      </dsp:txBody>
      <dsp:txXfrm>
        <a:off x="3624602" y="722951"/>
        <a:ext cx="1417726" cy="880264"/>
      </dsp:txXfrm>
    </dsp:sp>
    <dsp:sp modelId="{B48ECE4A-6D04-4F3A-A973-AEFF84B0D384}">
      <dsp:nvSpPr>
        <dsp:cNvPr id="0" name=""/>
        <dsp:cNvSpPr/>
      </dsp:nvSpPr>
      <dsp:spPr>
        <a:xfrm>
          <a:off x="62793" y="1827900"/>
          <a:ext cx="2590802" cy="93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D219F-927E-4A3A-B4DC-0ACB8CF9D93D}">
      <dsp:nvSpPr>
        <dsp:cNvPr id="0" name=""/>
        <dsp:cNvSpPr/>
      </dsp:nvSpPr>
      <dsp:spPr>
        <a:xfrm>
          <a:off x="226404" y="1983331"/>
          <a:ext cx="2590802" cy="935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Deux coordonnateurs académiques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Stéphane AUBRIOT IEN ET STI (</a:t>
          </a:r>
          <a:r>
            <a:rPr lang="fr-FR" sz="700" kern="1200" dirty="0">
              <a:hlinkClick xmlns:r="http://schemas.openxmlformats.org/officeDocument/2006/relationships" r:id="rId1"/>
            </a:rPr>
            <a:t>stephane.aubriot@ac-nantes.fr</a:t>
          </a:r>
          <a:r>
            <a:rPr lang="fr-FR" sz="700" kern="1200" dirty="0"/>
            <a:t>)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Nathalie DUPRÉ IA-IPR HG (</a:t>
          </a:r>
          <a:r>
            <a:rPr lang="fr-FR" sz="700" kern="1200" dirty="0">
              <a:hlinkClick xmlns:r="http://schemas.openxmlformats.org/officeDocument/2006/relationships" r:id="rId2"/>
            </a:rPr>
            <a:t>nathalie.dupre@ac-nantes.fr</a:t>
          </a:r>
          <a:r>
            <a:rPr lang="fr-FR" sz="700" kern="1200" dirty="0"/>
            <a:t>)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hlinkClick xmlns:r="http://schemas.openxmlformats.org/officeDocument/2006/relationships" r:id="rId3"/>
            </a:rPr>
            <a:t>https://www.pedagogie.ac-nantes.fr/education-au-developpement-durable/</a:t>
          </a:r>
          <a:r>
            <a:rPr lang="fr-FR" sz="700" kern="1200" dirty="0"/>
            <a:t> </a:t>
          </a:r>
        </a:p>
      </dsp:txBody>
      <dsp:txXfrm>
        <a:off x="253790" y="2010717"/>
        <a:ext cx="2536030" cy="880264"/>
      </dsp:txXfrm>
    </dsp:sp>
    <dsp:sp modelId="{F88DE6C8-6157-45A3-8D37-76A8E581C62E}">
      <dsp:nvSpPr>
        <dsp:cNvPr id="0" name=""/>
        <dsp:cNvSpPr/>
      </dsp:nvSpPr>
      <dsp:spPr>
        <a:xfrm>
          <a:off x="3995" y="3266711"/>
          <a:ext cx="1472498" cy="93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DBDAA-4347-4CF5-A1B2-2463741B97A7}">
      <dsp:nvSpPr>
        <dsp:cNvPr id="0" name=""/>
        <dsp:cNvSpPr/>
      </dsp:nvSpPr>
      <dsp:spPr>
        <a:xfrm>
          <a:off x="167606" y="3422142"/>
          <a:ext cx="1472498" cy="935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 réseau académique de formateurs EDD :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Deux animatrices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20 formateurs</a:t>
          </a:r>
        </a:p>
      </dsp:txBody>
      <dsp:txXfrm>
        <a:off x="194992" y="3449528"/>
        <a:ext cx="1417726" cy="880264"/>
      </dsp:txXfrm>
    </dsp:sp>
    <dsp:sp modelId="{0930418C-55AE-4131-A792-A2B9ACED26F2}">
      <dsp:nvSpPr>
        <dsp:cNvPr id="0" name=""/>
        <dsp:cNvSpPr/>
      </dsp:nvSpPr>
      <dsp:spPr>
        <a:xfrm>
          <a:off x="1803715" y="3266711"/>
          <a:ext cx="1472498" cy="93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9239C-5B2D-4D4B-8CF6-1665122C06CB}">
      <dsp:nvSpPr>
        <dsp:cNvPr id="0" name=""/>
        <dsp:cNvSpPr/>
      </dsp:nvSpPr>
      <dsp:spPr>
        <a:xfrm>
          <a:off x="1967326" y="3422142"/>
          <a:ext cx="1472498" cy="935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Une chargée de mission dans le SUD VENDEE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PNR Marais Poitevin</a:t>
          </a:r>
        </a:p>
      </dsp:txBody>
      <dsp:txXfrm>
        <a:off x="1994712" y="3449528"/>
        <a:ext cx="1417726" cy="880264"/>
      </dsp:txXfrm>
    </dsp:sp>
    <dsp:sp modelId="{0A105525-BC2F-4310-B259-DAE3A84518B0}">
      <dsp:nvSpPr>
        <dsp:cNvPr id="0" name=""/>
        <dsp:cNvSpPr/>
      </dsp:nvSpPr>
      <dsp:spPr>
        <a:xfrm>
          <a:off x="3107850" y="1979507"/>
          <a:ext cx="1477254" cy="93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CB111-ABC6-420E-9FDD-114DE42AFF0D}">
      <dsp:nvSpPr>
        <dsp:cNvPr id="0" name=""/>
        <dsp:cNvSpPr/>
      </dsp:nvSpPr>
      <dsp:spPr>
        <a:xfrm>
          <a:off x="3271461" y="2134937"/>
          <a:ext cx="1477254" cy="935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La CARDIE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Dominique ALLAIS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hlinkClick xmlns:r="http://schemas.openxmlformats.org/officeDocument/2006/relationships" r:id="rId4"/>
            </a:rPr>
            <a:t>ce.cardie@ac-nantes.fr</a:t>
          </a:r>
          <a:r>
            <a:rPr lang="fr-FR" sz="700" kern="1200" dirty="0"/>
            <a:t>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02.40.37.37.83</a:t>
          </a:r>
        </a:p>
      </dsp:txBody>
      <dsp:txXfrm>
        <a:off x="3298847" y="2162323"/>
        <a:ext cx="1422482" cy="880264"/>
      </dsp:txXfrm>
    </dsp:sp>
    <dsp:sp modelId="{BB9F7594-8AF2-4BAE-8F27-DE16D0EF4687}">
      <dsp:nvSpPr>
        <dsp:cNvPr id="0" name=""/>
        <dsp:cNvSpPr/>
      </dsp:nvSpPr>
      <dsp:spPr>
        <a:xfrm>
          <a:off x="4980665" y="1956412"/>
          <a:ext cx="1128081" cy="104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88C68-3833-43E7-8FF5-335BABDD6D49}">
      <dsp:nvSpPr>
        <dsp:cNvPr id="0" name=""/>
        <dsp:cNvSpPr/>
      </dsp:nvSpPr>
      <dsp:spPr>
        <a:xfrm>
          <a:off x="5144276" y="2111842"/>
          <a:ext cx="1128081" cy="104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Les cinq DSDEN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hlinkClick xmlns:r="http://schemas.openxmlformats.org/officeDocument/2006/relationships" r:id="rId5"/>
            </a:rPr>
            <a:t>https://www.dsden44.ac-nantes.fr/vie-pedagogique/education-au-developpement-durable/labellisation-e3d/</a:t>
          </a:r>
          <a:r>
            <a:rPr lang="fr-FR" sz="700" kern="1200" dirty="0"/>
            <a:t> </a:t>
          </a:r>
        </a:p>
      </dsp:txBody>
      <dsp:txXfrm>
        <a:off x="5174968" y="2142534"/>
        <a:ext cx="1066697" cy="986530"/>
      </dsp:txXfrm>
    </dsp:sp>
    <dsp:sp modelId="{7F789236-50A2-4E51-9C82-AD8EC08F5193}">
      <dsp:nvSpPr>
        <dsp:cNvPr id="0" name=""/>
        <dsp:cNvSpPr/>
      </dsp:nvSpPr>
      <dsp:spPr>
        <a:xfrm>
          <a:off x="6522507" y="1903423"/>
          <a:ext cx="1472498" cy="935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7A34A-82AE-4D13-A9F0-77435947CDFB}">
      <dsp:nvSpPr>
        <dsp:cNvPr id="0" name=""/>
        <dsp:cNvSpPr/>
      </dsp:nvSpPr>
      <dsp:spPr>
        <a:xfrm>
          <a:off x="6686118" y="2058853"/>
          <a:ext cx="1472498" cy="935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LA DAVL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Carole GANCIA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(</a:t>
          </a:r>
          <a:r>
            <a:rPr lang="fr-FR" sz="700" kern="1200" dirty="0">
              <a:hlinkClick xmlns:r="http://schemas.openxmlformats.org/officeDocument/2006/relationships" r:id="rId6"/>
            </a:rPr>
            <a:t>carole.gancia@ac-nantes.fr</a:t>
          </a:r>
          <a:r>
            <a:rPr lang="fr-FR" sz="700" kern="1200" dirty="0"/>
            <a:t>) </a:t>
          </a:r>
        </a:p>
      </dsp:txBody>
      <dsp:txXfrm>
        <a:off x="6713504" y="2086239"/>
        <a:ext cx="1417726" cy="880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36CCF-AE3E-4DB4-BFD3-7413E5664EC1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5B98D-3F83-47CB-B9E9-259151D960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GRAINE - Groupe Régional d'Animation et d'Initiation à la Nature et l'Environnement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B98D-3F83-47CB-B9E9-259151D960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0138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0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0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30221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0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4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5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722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01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59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ndrine.verhaeghe@developpement-durable.gouv.fr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www.loire-atlantique.fr/jcms/classement-des-contenus/par-territoire/communaute-urbaine-nantes-metropole/le-graine-pays-de-la-loire-fr-p1_2881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oire-atlantique.fr/jcms/services/education-et-colleges/les-actions-educatives-a-destination-des-eleves/environnement-fr-p2_87210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ce.LEDEAUT@loire-atlantique.f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ysdelaloire.e-lyco.fr/pacte-educatif-regional/actions-educatives-ligerienn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gali.potiron@paysdelaloire.f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ys-de-la-loire.developpement-durable.gouv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2BB82-92D8-46B8-8803-FFECB4586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539" y="1378634"/>
            <a:ext cx="6270922" cy="2050366"/>
          </a:xfrm>
        </p:spPr>
        <p:txBody>
          <a:bodyPr/>
          <a:lstStyle/>
          <a:p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DE BASSIN</a:t>
            </a:r>
            <a:b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l’EDD</a:t>
            </a:r>
            <a:b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JANVIER 2020</a:t>
            </a:r>
            <a:b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LYCEE OLIVIER GUICHARD</a:t>
            </a:r>
            <a:b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GUERANDE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0EBA05-7F5F-4CAF-9A04-B2959F6B1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770" y="3824459"/>
            <a:ext cx="5123755" cy="430139"/>
          </a:xfrm>
        </p:spPr>
        <p:txBody>
          <a:bodyPr/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L’EDD dans l‘académie de Nantes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02234A-F064-40EC-A16F-8E21E4BB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3" y="5303520"/>
            <a:ext cx="884682" cy="12458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EA0D751-D08F-4374-8129-4112318EEF8C}"/>
              </a:ext>
            </a:extLst>
          </p:cNvPr>
          <p:cNvSpPr txBox="1"/>
          <p:nvPr/>
        </p:nvSpPr>
        <p:spPr>
          <a:xfrm>
            <a:off x="3905428" y="4833035"/>
            <a:ext cx="4322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Nathalie Dupré, IA-IPR Histoire-Géographie</a:t>
            </a:r>
          </a:p>
          <a:p>
            <a:pPr algn="r"/>
            <a:r>
              <a:rPr lang="fr-FR" dirty="0"/>
              <a:t>Coordonnatrice académique EDD</a:t>
            </a:r>
          </a:p>
        </p:txBody>
      </p:sp>
    </p:spTree>
    <p:extLst>
      <p:ext uri="{BB962C8B-B14F-4D97-AF65-F5344CB8AC3E}">
        <p14:creationId xmlns:p14="http://schemas.microsoft.com/office/powerpoint/2010/main" val="73710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C076E5-0657-476A-8330-78F445A7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351" t="10463" r="2858" b="4277"/>
          <a:stretch/>
        </p:blipFill>
        <p:spPr>
          <a:xfrm>
            <a:off x="743578" y="1342068"/>
            <a:ext cx="8065635" cy="463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CB195B2-C76C-4EF7-90CB-0C532D09FF93}"/>
              </a:ext>
            </a:extLst>
          </p:cNvPr>
          <p:cNvSpPr/>
          <p:nvPr/>
        </p:nvSpPr>
        <p:spPr>
          <a:xfrm>
            <a:off x="6236687" y="1342068"/>
            <a:ext cx="2572526" cy="5309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E8326C3-84FA-4D0A-8D26-575B2DD428FA}"/>
              </a:ext>
            </a:extLst>
          </p:cNvPr>
          <p:cNvSpPr/>
          <p:nvPr/>
        </p:nvSpPr>
        <p:spPr>
          <a:xfrm>
            <a:off x="6206542" y="3346712"/>
            <a:ext cx="2716394" cy="4917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52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73F742-526C-425E-93CE-BDCCA16C3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254" y="150724"/>
            <a:ext cx="638949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49DC2A3-B4D7-4406-8549-7022FC238ACF}"/>
              </a:ext>
            </a:extLst>
          </p:cNvPr>
          <p:cNvSpPr/>
          <p:nvPr/>
        </p:nvSpPr>
        <p:spPr>
          <a:xfrm>
            <a:off x="2477394" y="4571999"/>
            <a:ext cx="4023890" cy="5526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92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83DB34B-6048-485E-B76F-6B09FED5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1" y="0"/>
            <a:ext cx="523041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9ED4C4-689B-483A-B71D-F63F6FAD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10" y="324717"/>
            <a:ext cx="5859009" cy="185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9F19C5-4195-4638-98C5-D9AE21E11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433" y="3226721"/>
            <a:ext cx="5171482" cy="144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4EAE5F8-C432-4299-8F44-3A95FC9C0A22}"/>
              </a:ext>
            </a:extLst>
          </p:cNvPr>
          <p:cNvCxnSpPr>
            <a:cxnSpLocks/>
          </p:cNvCxnSpPr>
          <p:nvPr/>
        </p:nvCxnSpPr>
        <p:spPr>
          <a:xfrm flipV="1">
            <a:off x="3439886" y="1857829"/>
            <a:ext cx="1132114" cy="10450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50ECC6D-0D49-4BD0-8896-9F5E434C33AF}"/>
              </a:ext>
            </a:extLst>
          </p:cNvPr>
          <p:cNvCxnSpPr>
            <a:cxnSpLocks/>
          </p:cNvCxnSpPr>
          <p:nvPr/>
        </p:nvCxnSpPr>
        <p:spPr>
          <a:xfrm flipV="1">
            <a:off x="4165600" y="4674737"/>
            <a:ext cx="798286" cy="1218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09329DE-F6BF-44F6-A41D-0522FB1C70B8}"/>
              </a:ext>
            </a:extLst>
          </p:cNvPr>
          <p:cNvSpPr txBox="1"/>
          <p:nvPr/>
        </p:nvSpPr>
        <p:spPr>
          <a:xfrm>
            <a:off x="6071659" y="5166203"/>
            <a:ext cx="285462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Contact à la DREAL :</a:t>
            </a:r>
          </a:p>
          <a:p>
            <a:r>
              <a:rPr lang="fr-FR" dirty="0"/>
              <a:t>Sandrine VERHAEGHE :</a:t>
            </a:r>
          </a:p>
          <a:p>
            <a:r>
              <a:rPr lang="fr-FR" dirty="0">
                <a:hlinkClick r:id="rId5"/>
              </a:rPr>
              <a:t>sandrine.verhaeghe@developpement-durable.gouv.fr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71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C79FB-8DF7-4BAB-9013-36390DA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066" y="1813845"/>
            <a:ext cx="7200900" cy="792622"/>
          </a:xfrm>
        </p:spPr>
        <p:txBody>
          <a:bodyPr>
            <a:normAutofit/>
          </a:bodyPr>
          <a:lstStyle/>
          <a:p>
            <a:r>
              <a:rPr lang="fr-FR" sz="4000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98145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1C1CE8F-270B-4894-BB0D-371FBC763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937921"/>
              </p:ext>
            </p:extLst>
          </p:nvPr>
        </p:nvGraphicFramePr>
        <p:xfrm>
          <a:off x="738219" y="-173106"/>
          <a:ext cx="8162612" cy="489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06BC4B0-41B8-445E-BA29-25CCCCBB5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502" y="3112527"/>
            <a:ext cx="1607219" cy="21048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271159-E96B-414A-9B89-E59BA03AC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072" y="3112527"/>
            <a:ext cx="1793928" cy="8945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F23B0E-0DCD-4527-B83D-ECD60FD58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599" y="4301951"/>
            <a:ext cx="2052793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7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D83108D-64AC-49A8-978D-794DAB0DB050}"/>
              </a:ext>
            </a:extLst>
          </p:cNvPr>
          <p:cNvSpPr txBox="1"/>
          <p:nvPr/>
        </p:nvSpPr>
        <p:spPr>
          <a:xfrm>
            <a:off x="5958673" y="1979525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CD 44</a:t>
            </a:r>
          </a:p>
        </p:txBody>
      </p:sp>
      <p:pic>
        <p:nvPicPr>
          <p:cNvPr id="1026" name="Picture 2" descr="Résultat de recherche d'images pour &quot;CD 44 LOGO&quot;">
            <a:extLst>
              <a:ext uri="{FF2B5EF4-FFF2-40B4-BE49-F238E27FC236}">
                <a16:creationId xmlns:a16="http://schemas.microsoft.com/office/drawing/2014/main" id="{D9DAEE80-E516-470D-AF19-284D4958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42" y="1651600"/>
            <a:ext cx="1830684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F5097B-85B9-4DC1-9868-58BB0D04783C}"/>
              </a:ext>
            </a:extLst>
          </p:cNvPr>
          <p:cNvSpPr txBox="1"/>
          <p:nvPr/>
        </p:nvSpPr>
        <p:spPr>
          <a:xfrm>
            <a:off x="5958673" y="3021322"/>
            <a:ext cx="1401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CONSEIL </a:t>
            </a:r>
          </a:p>
          <a:p>
            <a:r>
              <a:rPr lang="fr-FR" dirty="0"/>
              <a:t>REGIONAL </a:t>
            </a:r>
          </a:p>
          <a:p>
            <a:r>
              <a:rPr lang="fr-FR" dirty="0"/>
              <a:t>DE PAYS </a:t>
            </a:r>
          </a:p>
          <a:p>
            <a:r>
              <a:rPr lang="fr-FR" dirty="0"/>
              <a:t>DE LA LOIRE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D09286-8D52-4D17-ABE5-BD09D2A70AAA}"/>
              </a:ext>
            </a:extLst>
          </p:cNvPr>
          <p:cNvSpPr txBox="1"/>
          <p:nvPr/>
        </p:nvSpPr>
        <p:spPr>
          <a:xfrm>
            <a:off x="6092524" y="541439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DREAL</a:t>
            </a:r>
          </a:p>
        </p:txBody>
      </p:sp>
      <p:pic>
        <p:nvPicPr>
          <p:cNvPr id="1028" name="Picture 4" descr="Résultat de recherche d'images pour &quot;conseil régional pays de la loire&quot;">
            <a:extLst>
              <a:ext uri="{FF2B5EF4-FFF2-40B4-BE49-F238E27FC236}">
                <a16:creationId xmlns:a16="http://schemas.microsoft.com/office/drawing/2014/main" id="{8E111C8B-E2F8-4D9C-BE1C-D539307C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42" y="3021322"/>
            <a:ext cx="1199851" cy="13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dreal pays de la loire&quot;">
            <a:extLst>
              <a:ext uri="{FF2B5EF4-FFF2-40B4-BE49-F238E27FC236}">
                <a16:creationId xmlns:a16="http://schemas.microsoft.com/office/drawing/2014/main" id="{A9F8BE82-73CD-4961-B79E-BE31E655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35" y="4709450"/>
            <a:ext cx="1399464" cy="177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le réseau GRAINE pays de la loire&quot;">
            <a:extLst>
              <a:ext uri="{FF2B5EF4-FFF2-40B4-BE49-F238E27FC236}">
                <a16:creationId xmlns:a16="http://schemas.microsoft.com/office/drawing/2014/main" id="{CFDC933B-0944-4749-8EA8-0B767BB5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7" y="4831670"/>
            <a:ext cx="1399464" cy="13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6D61EC-836B-4F81-874C-8A0B8B1C3978}"/>
              </a:ext>
            </a:extLst>
          </p:cNvPr>
          <p:cNvSpPr/>
          <p:nvPr/>
        </p:nvSpPr>
        <p:spPr>
          <a:xfrm>
            <a:off x="1068794" y="617613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700" dirty="0">
                <a:hlinkClick r:id="rId7"/>
              </a:rPr>
              <a:t>https://www.loire-atlantique.fr/jcms/classement-des-contenus/par-territoire/communaute-urbaine-nantes-metropole/le-graine-pays-de-la-loire-fr-p1_288116</a:t>
            </a:r>
            <a:r>
              <a:rPr lang="fr-FR" sz="700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3A4C7C-0A6E-4994-BF6C-D2B9E216280C}"/>
              </a:ext>
            </a:extLst>
          </p:cNvPr>
          <p:cNvSpPr txBox="1"/>
          <p:nvPr/>
        </p:nvSpPr>
        <p:spPr>
          <a:xfrm>
            <a:off x="1335380" y="5009644"/>
            <a:ext cx="161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réseau GRAINE Pays de la Loire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1902B7-7550-4EC9-959A-8E338E21A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606" y="1424796"/>
            <a:ext cx="4917443" cy="250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58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CD 44 LOGO&quot;">
            <a:extLst>
              <a:ext uri="{FF2B5EF4-FFF2-40B4-BE49-F238E27FC236}">
                <a16:creationId xmlns:a16="http://schemas.microsoft.com/office/drawing/2014/main" id="{0DAE571E-F89D-4715-A6AB-957F8C03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3" y="295073"/>
            <a:ext cx="1830684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6CE3F8-B7E3-4824-A637-FC354BB3F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7" y="1656303"/>
            <a:ext cx="3617259" cy="3545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EB8BEB3-BC2A-4A4F-93D5-8D26CF34E94D}"/>
              </a:ext>
            </a:extLst>
          </p:cNvPr>
          <p:cNvSpPr/>
          <p:nvPr/>
        </p:nvSpPr>
        <p:spPr>
          <a:xfrm>
            <a:off x="2327880" y="2703005"/>
            <a:ext cx="994787" cy="994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23D41B-10D0-45FE-924B-F2F83E04B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58" r="3278"/>
          <a:stretch/>
        </p:blipFill>
        <p:spPr>
          <a:xfrm>
            <a:off x="4816866" y="295073"/>
            <a:ext cx="3965394" cy="657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BA944BE-4C23-4F19-AB89-F20ED14B624A}"/>
              </a:ext>
            </a:extLst>
          </p:cNvPr>
          <p:cNvSpPr/>
          <p:nvPr/>
        </p:nvSpPr>
        <p:spPr>
          <a:xfrm>
            <a:off x="4911981" y="5596932"/>
            <a:ext cx="994787" cy="298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8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223D41B-10D0-45FE-924B-F2F83E04B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8" r="3278"/>
          <a:stretch/>
        </p:blipFill>
        <p:spPr>
          <a:xfrm>
            <a:off x="606606" y="427538"/>
            <a:ext cx="3965394" cy="657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BA944BE-4C23-4F19-AB89-F20ED14B624A}"/>
              </a:ext>
            </a:extLst>
          </p:cNvPr>
          <p:cNvSpPr/>
          <p:nvPr/>
        </p:nvSpPr>
        <p:spPr>
          <a:xfrm>
            <a:off x="701722" y="5707464"/>
            <a:ext cx="994787" cy="298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225461-31E1-4BD6-A400-F4E69E04A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" r="12756"/>
          <a:stretch/>
        </p:blipFill>
        <p:spPr>
          <a:xfrm>
            <a:off x="2431701" y="109694"/>
            <a:ext cx="6712299" cy="649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2E0800-ECAD-44C5-8746-A916C8B69A51}"/>
              </a:ext>
            </a:extLst>
          </p:cNvPr>
          <p:cNvSpPr/>
          <p:nvPr/>
        </p:nvSpPr>
        <p:spPr>
          <a:xfrm>
            <a:off x="2072904" y="3789733"/>
            <a:ext cx="2296048" cy="9002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050" dirty="0">
                <a:hlinkClick r:id="rId4"/>
              </a:rPr>
              <a:t>https://www.loire-atlantique.fr/jcms/services/education-et-colleges/les-actions-educatives-a-destination-des-eleves/environnement-fr-p2_872109</a:t>
            </a:r>
            <a:endParaRPr lang="fr-FR" sz="105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614434-005B-49B7-ADF9-A82CDB5A7419}"/>
              </a:ext>
            </a:extLst>
          </p:cNvPr>
          <p:cNvSpPr txBox="1"/>
          <p:nvPr/>
        </p:nvSpPr>
        <p:spPr>
          <a:xfrm>
            <a:off x="1888294" y="4821400"/>
            <a:ext cx="266526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/>
              <a:t>Trois dispositifs d’accompagnement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Mon clg engagé pour l’environnement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Classe Défi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Classe Défi alimentation</a:t>
            </a:r>
          </a:p>
        </p:txBody>
      </p:sp>
    </p:spTree>
    <p:extLst>
      <p:ext uri="{BB962C8B-B14F-4D97-AF65-F5344CB8AC3E}">
        <p14:creationId xmlns:p14="http://schemas.microsoft.com/office/powerpoint/2010/main" val="385453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B7691A1-906D-4541-B5AF-5F7D5900EABF}"/>
              </a:ext>
            </a:extLst>
          </p:cNvPr>
          <p:cNvSpPr txBox="1"/>
          <p:nvPr/>
        </p:nvSpPr>
        <p:spPr>
          <a:xfrm>
            <a:off x="1768510" y="874207"/>
            <a:ext cx="4105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Contact au CD 44 : Laurence LE DEAUT :</a:t>
            </a:r>
          </a:p>
          <a:p>
            <a:r>
              <a:rPr lang="fr-FR" dirty="0"/>
              <a:t> </a:t>
            </a:r>
            <a:r>
              <a:rPr lang="fr-FR" dirty="0">
                <a:hlinkClick r:id="rId2"/>
              </a:rPr>
              <a:t>Laurence.LEDEAUT@loire-atlantique.fr</a:t>
            </a:r>
            <a:r>
              <a:rPr lang="fr-FR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8D8156-611D-46FB-AB44-11844BE4EA37}"/>
              </a:ext>
            </a:extLst>
          </p:cNvPr>
          <p:cNvSpPr txBox="1"/>
          <p:nvPr/>
        </p:nvSpPr>
        <p:spPr>
          <a:xfrm>
            <a:off x="1889090" y="1728316"/>
            <a:ext cx="4780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Deux campagnes d’inscription pour l’année N : </a:t>
            </a:r>
          </a:p>
          <a:p>
            <a:r>
              <a:rPr lang="fr-FR" dirty="0"/>
              <a:t>Juin N-1</a:t>
            </a:r>
          </a:p>
          <a:p>
            <a:r>
              <a:rPr lang="fr-FR" dirty="0"/>
              <a:t>Octobre N</a:t>
            </a:r>
          </a:p>
        </p:txBody>
      </p:sp>
    </p:spTree>
    <p:extLst>
      <p:ext uri="{BB962C8B-B14F-4D97-AF65-F5344CB8AC3E}">
        <p14:creationId xmlns:p14="http://schemas.microsoft.com/office/powerpoint/2010/main" val="370187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ésultat de recherche d'images pour &quot;conseil régional pays de la loire&quot;">
            <a:extLst>
              <a:ext uri="{FF2B5EF4-FFF2-40B4-BE49-F238E27FC236}">
                <a16:creationId xmlns:a16="http://schemas.microsoft.com/office/drawing/2014/main" id="{B9985EC7-D783-4122-9A94-53249AEF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5" y="1222406"/>
            <a:ext cx="1199851" cy="13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6EA686-823C-4908-BECA-F9A40ED0C471}"/>
              </a:ext>
            </a:extLst>
          </p:cNvPr>
          <p:cNvSpPr txBox="1"/>
          <p:nvPr/>
        </p:nvSpPr>
        <p:spPr>
          <a:xfrm>
            <a:off x="733528" y="2779699"/>
            <a:ext cx="2120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dispositif d’accompagnement des LGT-LP-CFA :</a:t>
            </a:r>
          </a:p>
          <a:p>
            <a:r>
              <a:rPr lang="fr-FR" dirty="0"/>
              <a:t>Les A.E.L (Actions éducatives ligériennes)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519007-9191-4D5D-8E42-198065D7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634" y="462224"/>
            <a:ext cx="4171142" cy="618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096FB7-2542-49E2-A56D-BC19DCE0CC12}"/>
              </a:ext>
            </a:extLst>
          </p:cNvPr>
          <p:cNvSpPr/>
          <p:nvPr/>
        </p:nvSpPr>
        <p:spPr>
          <a:xfrm>
            <a:off x="593135" y="4884393"/>
            <a:ext cx="313289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hlinkClick r:id="rId4"/>
              </a:rPr>
              <a:t>https://paysdelaloire.e-lyco.fr/pacte-educatif-regional/actions-educatives-ligeriennes/</a:t>
            </a:r>
            <a:r>
              <a:rPr lang="fr-FR" sz="1200" dirty="0"/>
              <a:t>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9D5CE1-5308-4CAF-8DFF-D1BBB91E46BF}"/>
              </a:ext>
            </a:extLst>
          </p:cNvPr>
          <p:cNvSpPr/>
          <p:nvPr/>
        </p:nvSpPr>
        <p:spPr>
          <a:xfrm>
            <a:off x="5362481" y="4050686"/>
            <a:ext cx="1862283" cy="1667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0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881C290-E6D8-405E-8561-AB5F1EC1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55" y="162029"/>
            <a:ext cx="5501473" cy="522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8D3615-2BF3-45AF-94D2-586A50875B8D}"/>
              </a:ext>
            </a:extLst>
          </p:cNvPr>
          <p:cNvSpPr txBox="1"/>
          <p:nvPr/>
        </p:nvSpPr>
        <p:spPr>
          <a:xfrm>
            <a:off x="1718268" y="5546690"/>
            <a:ext cx="618073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Une seule campagne d’inscription en septembre de l’année N</a:t>
            </a:r>
          </a:p>
          <a:p>
            <a:r>
              <a:rPr lang="fr-FR" dirty="0"/>
              <a:t>Contact pour l’axe 5 : Magali POTIRON :</a:t>
            </a:r>
          </a:p>
          <a:p>
            <a:r>
              <a:rPr lang="fr-FR" dirty="0"/>
              <a:t> </a:t>
            </a:r>
            <a:r>
              <a:rPr lang="it-IT" dirty="0">
                <a:hlinkClick r:id="rId3"/>
              </a:rPr>
              <a:t>magali.potiron@paysdelaloire.fr</a:t>
            </a:r>
            <a:r>
              <a:rPr lang="it-IT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98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ésultat de recherche d'images pour &quot;dreal pays de la loire&quot;">
            <a:extLst>
              <a:ext uri="{FF2B5EF4-FFF2-40B4-BE49-F238E27FC236}">
                <a16:creationId xmlns:a16="http://schemas.microsoft.com/office/drawing/2014/main" id="{E8085DCF-96F7-401A-86DE-2DC97D30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2" y="182723"/>
            <a:ext cx="1399464" cy="177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6CA562-C51C-4FD4-80B9-6D5AB807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615" y="0"/>
            <a:ext cx="6304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8AC123-B548-4995-A36E-469DB0CBCDE6}"/>
              </a:ext>
            </a:extLst>
          </p:cNvPr>
          <p:cNvSpPr/>
          <p:nvPr/>
        </p:nvSpPr>
        <p:spPr>
          <a:xfrm>
            <a:off x="644052" y="2782669"/>
            <a:ext cx="166706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hlinkClick r:id="rId4"/>
              </a:rPr>
              <a:t>http://www.pays-de-la-loire.developpement-durable.gouv.fr/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318522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111</TotalTime>
  <Words>337</Words>
  <Application>Microsoft Office PowerPoint</Application>
  <PresentationFormat>Affichage à l'écran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Book</vt:lpstr>
      <vt:lpstr>Cadrage</vt:lpstr>
      <vt:lpstr>FORMATION DE BASSIN l’EDD 27 JANVIER 2020 LYCEE OLIVIER GUICHARD GUERANDE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EDD 27 JANVIER 2020 LYCEE OLIVIER GUICHARD-GUERANDE</dc:title>
  <dc:creator>Nathalie Dupré</dc:creator>
  <cp:lastModifiedBy>Nathalie Dupré</cp:lastModifiedBy>
  <cp:revision>16</cp:revision>
  <dcterms:created xsi:type="dcterms:W3CDTF">2020-01-26T15:33:16Z</dcterms:created>
  <dcterms:modified xsi:type="dcterms:W3CDTF">2020-01-26T17:24:33Z</dcterms:modified>
</cp:coreProperties>
</file>