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0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3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90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6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78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15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51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3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0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183C-B765-4243-9AAF-C4FDDE4BA5B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3D677-587B-46FA-B34D-8B4A2A616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51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3"/>
          </a:xfrm>
        </p:spPr>
        <p:txBody>
          <a:bodyPr/>
          <a:lstStyle/>
          <a:p>
            <a:r>
              <a:rPr lang="fr-FR" dirty="0" smtClean="0"/>
              <a:t>Pas à Pas   </a:t>
            </a:r>
            <a:r>
              <a:rPr lang="fr-FR" dirty="0" err="1" smtClean="0"/>
              <a:t>Stat’EPS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04856" cy="4752528"/>
          </a:xfrm>
        </p:spPr>
        <p:txBody>
          <a:bodyPr>
            <a:noAutofit/>
          </a:bodyPr>
          <a:lstStyle/>
          <a:p>
            <a:pPr algn="l"/>
            <a:r>
              <a:rPr lang="fr-FR" sz="2400" b="1" u="sng" dirty="0" smtClean="0"/>
              <a:t>Présentation :</a:t>
            </a:r>
            <a:endParaRPr lang="fr-FR" sz="24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Prix indicatif de  3 euros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Création de ses fiches d’observation pour 1 à 4 élèves.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On peut observer jusqu’à 6 actions que l’on </a:t>
            </a:r>
            <a:r>
              <a:rPr lang="fr-FR" sz="2400" b="1" dirty="0" smtClean="0"/>
              <a:t>définit.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/>
              <a:t>C</a:t>
            </a:r>
            <a:r>
              <a:rPr lang="fr-FR" sz="2400" b="1" dirty="0" smtClean="0"/>
              <a:t>elles-ci seront réduites à 4 à partir de l’observation de 2 élèves en simultané.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Une saisie peut-être </a:t>
            </a:r>
            <a:r>
              <a:rPr lang="fr-FR" sz="2400" b="1" dirty="0" smtClean="0"/>
              <a:t>annulée </a:t>
            </a:r>
            <a:r>
              <a:rPr lang="fr-FR" sz="2400" b="1" dirty="0" smtClean="0"/>
              <a:t>par un appui long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Des statistiques sont </a:t>
            </a:r>
            <a:r>
              <a:rPr lang="fr-FR" sz="2400" b="1" dirty="0" smtClean="0"/>
              <a:t>proposées </a:t>
            </a:r>
            <a:r>
              <a:rPr lang="fr-FR" sz="2400" b="1" dirty="0" smtClean="0"/>
              <a:t>à </a:t>
            </a:r>
            <a:r>
              <a:rPr lang="fr-FR" sz="2400" b="1" dirty="0" smtClean="0"/>
              <a:t>l’issue </a:t>
            </a:r>
            <a:r>
              <a:rPr lang="fr-FR" sz="2400" b="1" dirty="0" smtClean="0"/>
              <a:t>de l’observation.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L’enregistrement des fiches se fait tablette par tablette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 smtClean="0"/>
              <a:t>Pas d’export des données, sinon par capture d’écran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8680"/>
            <a:ext cx="1152128" cy="1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une fiche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2976"/>
            <a:ext cx="7862173" cy="4342111"/>
          </a:xfrm>
        </p:spPr>
      </p:pic>
    </p:spTree>
    <p:extLst>
      <p:ext uri="{BB962C8B-B14F-4D97-AF65-F5344CB8AC3E}">
        <p14:creationId xmlns:p14="http://schemas.microsoft.com/office/powerpoint/2010/main" val="323813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2" cy="5923205"/>
          </a:xfrm>
        </p:spPr>
      </p:pic>
    </p:spTree>
    <p:extLst>
      <p:ext uri="{BB962C8B-B14F-4D97-AF65-F5344CB8AC3E}">
        <p14:creationId xmlns:p14="http://schemas.microsoft.com/office/powerpoint/2010/main" val="64665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69692"/>
          </a:xfrm>
        </p:spPr>
      </p:pic>
    </p:spTree>
    <p:extLst>
      <p:ext uri="{BB962C8B-B14F-4D97-AF65-F5344CB8AC3E}">
        <p14:creationId xmlns:p14="http://schemas.microsoft.com/office/powerpoint/2010/main" val="209835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81925" cy="5184576"/>
          </a:xfrm>
        </p:spPr>
      </p:pic>
    </p:spTree>
    <p:extLst>
      <p:ext uri="{BB962C8B-B14F-4D97-AF65-F5344CB8AC3E}">
        <p14:creationId xmlns:p14="http://schemas.microsoft.com/office/powerpoint/2010/main" val="190750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47247" cy="5256584"/>
          </a:xfrm>
        </p:spPr>
      </p:pic>
    </p:spTree>
    <p:extLst>
      <p:ext uri="{BB962C8B-B14F-4D97-AF65-F5344CB8AC3E}">
        <p14:creationId xmlns:p14="http://schemas.microsoft.com/office/powerpoint/2010/main" val="2353639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35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Pas à Pas   Stat’EPS</vt:lpstr>
      <vt:lpstr>Créer une fiche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Stat’EPS Pas à Pas</dc:title>
  <dc:creator>HP</dc:creator>
  <cp:lastModifiedBy>Nous5</cp:lastModifiedBy>
  <cp:revision>5</cp:revision>
  <dcterms:created xsi:type="dcterms:W3CDTF">2017-05-01T19:53:56Z</dcterms:created>
  <dcterms:modified xsi:type="dcterms:W3CDTF">2017-05-02T08:30:59Z</dcterms:modified>
</cp:coreProperties>
</file>