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46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4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4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8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59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93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87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41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20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92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785A-70AC-4204-8D25-7B55987AE0F9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EAE8-779D-49E2-9E2B-F9C14C7785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61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56239"/>
            <a:ext cx="7772400" cy="86652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    « </a:t>
            </a:r>
            <a:r>
              <a:rPr lang="fr-FR" dirty="0" err="1" smtClean="0"/>
              <a:t>Easy</a:t>
            </a:r>
            <a:r>
              <a:rPr lang="fr-FR" dirty="0" smtClean="0"/>
              <a:t> Tag » </a:t>
            </a:r>
            <a:r>
              <a:rPr lang="fr-FR" sz="2800" dirty="0" smtClean="0"/>
              <a:t>(première version)</a:t>
            </a:r>
            <a:br>
              <a:rPr lang="fr-FR" sz="2800" dirty="0" smtClean="0"/>
            </a:b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Scénario numérique en Acrosport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544616"/>
          </a:xfrm>
        </p:spPr>
        <p:txBody>
          <a:bodyPr>
            <a:noAutofit/>
          </a:bodyPr>
          <a:lstStyle/>
          <a:p>
            <a:pPr algn="l"/>
            <a:r>
              <a:rPr lang="fr-FR" sz="2200" b="1" u="sng" dirty="0" smtClean="0"/>
              <a:t>Présentation 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Elle n’est plus sur le </a:t>
            </a:r>
            <a:r>
              <a:rPr lang="fr-FR" sz="2200" b="1" dirty="0" err="1" smtClean="0"/>
              <a:t>PlayStore</a:t>
            </a:r>
            <a:r>
              <a:rPr lang="fr-FR" sz="2200" b="1" dirty="0" smtClean="0"/>
              <a:t> mais toujours trouvable sur internet et gratuite.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Création de fiche pour 1 </a:t>
            </a:r>
            <a:r>
              <a:rPr lang="fr-FR" sz="2200" b="1" dirty="0" smtClean="0"/>
              <a:t>élève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Un chronomètre « tourne » pendant la saisie (il peut être interrompu)</a:t>
            </a:r>
            <a:endParaRPr lang="fr-FR" sz="22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On peut observer jusqu’à 30 actions que l’on définit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La dernière saisie peut-être annulée en secouant la tablette.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Un compte des actions est proposé en </a:t>
            </a:r>
            <a:r>
              <a:rPr lang="fr-FR" sz="2200" b="1" dirty="0" smtClean="0"/>
              <a:t>résumé</a:t>
            </a:r>
            <a:endParaRPr lang="fr-FR" sz="22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L’enregistrement des panneaux (des fiches) est exportable pour être installé sur une autre tablette.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L’export des données est possible par le réseau local créé par la borne wifi. Celles-ci peuvent donc être postées sur une clé ou un dossier partagé sur un PC</a:t>
            </a:r>
            <a:r>
              <a:rPr lang="fr-FR" sz="2200" b="1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200" b="1" dirty="0" smtClean="0"/>
              <a:t>Toutes les « parties » sont archivées et peuvent être effacées</a:t>
            </a:r>
            <a:r>
              <a:rPr lang="fr-FR" sz="2200" b="1" dirty="0" smtClean="0"/>
              <a:t> </a:t>
            </a:r>
            <a:endParaRPr lang="fr-FR" sz="2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9681"/>
            <a:ext cx="1008112" cy="11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feuille 2 du classeur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08720"/>
            <a:ext cx="8784976" cy="5472608"/>
          </a:xfrm>
        </p:spPr>
      </p:pic>
    </p:spTree>
    <p:extLst>
      <p:ext uri="{BB962C8B-B14F-4D97-AF65-F5344CB8AC3E}">
        <p14:creationId xmlns:p14="http://schemas.microsoft.com/office/powerpoint/2010/main" val="362604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404664"/>
            <a:ext cx="8895821" cy="6287336"/>
          </a:xfrm>
        </p:spPr>
      </p:pic>
    </p:spTree>
    <p:extLst>
      <p:ext uri="{BB962C8B-B14F-4D97-AF65-F5344CB8AC3E}">
        <p14:creationId xmlns:p14="http://schemas.microsoft.com/office/powerpoint/2010/main" val="228977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fiche « Juge » de fin de Séquence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312368" cy="5292064"/>
          </a:xfrm>
        </p:spPr>
      </p:pic>
      <p:sp>
        <p:nvSpPr>
          <p:cNvPr id="5" name="ZoneTexte 4"/>
          <p:cNvSpPr txBox="1"/>
          <p:nvPr/>
        </p:nvSpPr>
        <p:spPr>
          <a:xfrm>
            <a:off x="539552" y="1196752"/>
            <a:ext cx="4392488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/>
              <a:t>Chacun des membres du groupe peut </a:t>
            </a:r>
            <a:r>
              <a:rPr lang="fr-FR" sz="2800" dirty="0" smtClean="0"/>
              <a:t>saisir un avis sur chacun des critères, </a:t>
            </a:r>
            <a:r>
              <a:rPr lang="fr-FR" sz="2800" dirty="0"/>
              <a:t>suite à une discussion collective avec le </a:t>
            </a:r>
            <a:r>
              <a:rPr lang="fr-FR" sz="2800" dirty="0" smtClean="0"/>
              <a:t>professeur.</a:t>
            </a:r>
            <a:br>
              <a:rPr lang="fr-FR" sz="2800" dirty="0" smtClean="0"/>
            </a:br>
            <a:endParaRPr lang="fr-FR" sz="2800" dirty="0" smtClean="0"/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 smtClean="0"/>
              <a:t>la </a:t>
            </a:r>
            <a:r>
              <a:rPr lang="fr-FR" sz="2800" dirty="0"/>
              <a:t>saisie est exportée dans le dossier partagé de l’ordinateur pour être </a:t>
            </a:r>
            <a:r>
              <a:rPr lang="fr-FR" sz="2800" dirty="0" smtClean="0"/>
              <a:t>traitée automatiquement </a:t>
            </a:r>
            <a:r>
              <a:rPr lang="fr-FR" sz="2800" dirty="0"/>
              <a:t>par </a:t>
            </a:r>
            <a:r>
              <a:rPr lang="fr-FR" sz="2800" dirty="0" smtClean="0"/>
              <a:t>un </a:t>
            </a:r>
            <a:r>
              <a:rPr lang="fr-FR" sz="2800" dirty="0"/>
              <a:t>classeur </a:t>
            </a:r>
            <a:r>
              <a:rPr lang="fr-FR" sz="2800" dirty="0" smtClean="0"/>
              <a:t>Excel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21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Création d’un panneau sur </a:t>
            </a:r>
            <a:r>
              <a:rPr lang="fr-FR" dirty="0" err="1" smtClean="0"/>
              <a:t>Easy</a:t>
            </a:r>
            <a:r>
              <a:rPr lang="fr-FR" dirty="0" smtClean="0"/>
              <a:t> Tag </a:t>
            </a:r>
            <a:r>
              <a:rPr lang="fr-FR" sz="3100" dirty="0" smtClean="0"/>
              <a:t>(première version)</a:t>
            </a:r>
            <a:endParaRPr lang="fr-FR" sz="31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672408" cy="470459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13" y="1556792"/>
            <a:ext cx="36974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304762" cy="332380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3312368" cy="3716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292"/>
            <a:ext cx="4104456" cy="61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443466" cy="57606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8405"/>
            <a:ext cx="3333333" cy="21142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80" y="2492896"/>
            <a:ext cx="3323809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Scénario numérique Acrosport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L’élève appelle la fiche « </a:t>
            </a:r>
            <a:r>
              <a:rPr lang="fr-FR" dirty="0" err="1" smtClean="0"/>
              <a:t>acro</a:t>
            </a:r>
            <a:r>
              <a:rPr lang="fr-FR" dirty="0" smtClean="0"/>
              <a:t> connaissance »</a:t>
            </a:r>
            <a:br>
              <a:rPr lang="fr-FR" dirty="0" smtClean="0"/>
            </a:br>
            <a:r>
              <a:rPr lang="fr-FR" dirty="0" smtClean="0"/>
              <a:t>en créant une nouvelle partie. Je lui ai affecté une lettre ainsi qu’à ses camarades et un numéro de groupe. Il va ainsi pouvoir nommer sa fiche de saisie.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3285714" cy="24380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6" y="4077071"/>
            <a:ext cx="3342857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 numCol="2"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L’élève A du groupe 1 va pouvoir s’autoévaluer sur une échelle de 1 à 4 dans sa capacité à transmettre ses connaissances. </a:t>
            </a:r>
          </a:p>
          <a:p>
            <a:r>
              <a:rPr lang="fr-FR" sz="2400" dirty="0" smtClean="0"/>
              <a:t>De la même façon il va évaluer ses camarades du nouveau groupe. </a:t>
            </a:r>
          </a:p>
          <a:p>
            <a:r>
              <a:rPr lang="fr-FR" sz="2400" dirty="0" smtClean="0"/>
              <a:t>Ensuite il répondra aux 6 questions de connaissances du QCM au bas de la fiche. </a:t>
            </a:r>
          </a:p>
          <a:p>
            <a:r>
              <a:rPr lang="fr-FR" sz="2400" dirty="0" smtClean="0"/>
              <a:t>Il lui faut appuyer sur </a:t>
            </a:r>
            <a:r>
              <a:rPr lang="fr-FR" sz="2400" dirty="0"/>
              <a:t>S</a:t>
            </a:r>
            <a:r>
              <a:rPr lang="fr-FR" sz="2400" dirty="0" smtClean="0"/>
              <a:t>tart pour débuter la saisie.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28" y="211259"/>
            <a:ext cx="3950210" cy="61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 numCol="2">
            <a:normAutofit/>
          </a:bodyPr>
          <a:lstStyle/>
          <a:p>
            <a:r>
              <a:rPr lang="fr-FR" sz="2200" dirty="0" smtClean="0"/>
              <a:t>Il se juge avec un degré 3 de compétences dans la transmission de ses connaissances et affecte un degré 4 à son camarades C et 2 à B et D (le groupe 1 est composé de 4 élèves)</a:t>
            </a:r>
            <a:br>
              <a:rPr lang="fr-FR" sz="2200" dirty="0" smtClean="0"/>
            </a:br>
            <a:r>
              <a:rPr lang="fr-FR" sz="2200" dirty="0" smtClean="0"/>
              <a:t>Plus les couleurs se rapprochent du vert plus on s’approche du degré 4.</a:t>
            </a:r>
          </a:p>
          <a:p>
            <a:r>
              <a:rPr lang="fr-FR" sz="2200" dirty="0" smtClean="0"/>
              <a:t>Il a choisi la réponse 2 à la question 1, la 1 à la question 2, etc…</a:t>
            </a:r>
          </a:p>
          <a:p>
            <a:r>
              <a:rPr lang="fr-FR" sz="2200" dirty="0" smtClean="0"/>
              <a:t>Je lui ai donné 5 minutes pour faire sa saisie. Il lui reste 3 minutes pour poster sa fiche sur l’ordinateur via le réseau local</a:t>
            </a:r>
          </a:p>
          <a:p>
            <a:r>
              <a:rPr lang="fr-FR" sz="2200" dirty="0" smtClean="0"/>
              <a:t>Il appuie sur Stop</a:t>
            </a: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54" y="324221"/>
            <a:ext cx="3871102" cy="60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 numCol="2"/>
          <a:lstStyle/>
          <a:p>
            <a:endParaRPr lang="fr-FR" dirty="0" smtClean="0"/>
          </a:p>
          <a:p>
            <a:r>
              <a:rPr lang="fr-FR" dirty="0" smtClean="0"/>
              <a:t>Il exporte sa fiche en appuyant sur E-Mail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Puis sur le logo « Partage » qui n’apparait pas toujours en entier, selon les tablettes.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4807"/>
            <a:ext cx="3096344" cy="3607084"/>
          </a:xfrm>
          <a:prstGeom prst="rect">
            <a:avLst/>
          </a:prstGeom>
        </p:spPr>
      </p:pic>
      <p:sp>
        <p:nvSpPr>
          <p:cNvPr id="6" name="Bouée 5"/>
          <p:cNvSpPr/>
          <p:nvPr/>
        </p:nvSpPr>
        <p:spPr>
          <a:xfrm>
            <a:off x="7452320" y="0"/>
            <a:ext cx="1080120" cy="908720"/>
          </a:xfrm>
          <a:prstGeom prst="donut">
            <a:avLst>
              <a:gd name="adj" fmla="val 8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37" y="2492896"/>
            <a:ext cx="3096344" cy="39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FR" dirty="0" smtClean="0"/>
              <a:t>Es Explorateur s’ouvre et vous pouvez naviguer sur la tablette de vos « documents »</a:t>
            </a:r>
          </a:p>
          <a:p>
            <a:endParaRPr lang="fr-FR" dirty="0"/>
          </a:p>
          <a:p>
            <a:r>
              <a:rPr lang="fr-FR" dirty="0" smtClean="0"/>
              <a:t>Jusqu’au réseau local et à votre PC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51424" cy="2793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9357"/>
            <a:ext cx="4351424" cy="23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numCol="2"/>
          <a:lstStyle/>
          <a:p>
            <a:r>
              <a:rPr lang="fr-FR" dirty="0" smtClean="0"/>
              <a:t>Il navigue jusqu’au dossier partagé : Public/documents/</a:t>
            </a:r>
            <a:br>
              <a:rPr lang="fr-FR" dirty="0" smtClean="0"/>
            </a:br>
            <a:r>
              <a:rPr lang="fr-FR" dirty="0" err="1" smtClean="0"/>
              <a:t>easytagacrosport</a:t>
            </a:r>
            <a:r>
              <a:rPr lang="fr-FR" dirty="0" smtClean="0"/>
              <a:t>/</a:t>
            </a:r>
            <a:br>
              <a:rPr lang="fr-FR" dirty="0" smtClean="0"/>
            </a:br>
            <a:r>
              <a:rPr lang="fr-FR" dirty="0" smtClean="0"/>
              <a:t>groupe1</a:t>
            </a:r>
            <a:br>
              <a:rPr lang="fr-FR" dirty="0" smtClean="0"/>
            </a:br>
            <a:r>
              <a:rPr lang="fr-FR" dirty="0" smtClean="0"/>
              <a:t>qu’il sélectionne</a:t>
            </a:r>
          </a:p>
          <a:p>
            <a:endParaRPr lang="fr-FR" dirty="0"/>
          </a:p>
          <a:p>
            <a:r>
              <a:rPr lang="fr-FR" dirty="0" smtClean="0"/>
              <a:t>Sa saisie est finie et il l’a postée au bon endroit.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3085714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700" dirty="0" smtClean="0"/>
              <a:t>Traitement des données par tableur </a:t>
            </a:r>
            <a:r>
              <a:rPr lang="fr-FR" sz="3700" dirty="0"/>
              <a:t>E</a:t>
            </a:r>
            <a:r>
              <a:rPr lang="fr-FR" sz="3700" dirty="0" smtClean="0"/>
              <a:t>xcel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FR" dirty="0" smtClean="0"/>
              <a:t>On retrouve dans le dossier partagé, les fiches des élèves du groupe 1.</a:t>
            </a:r>
            <a:br>
              <a:rPr lang="fr-FR" dirty="0" smtClean="0"/>
            </a:br>
            <a:r>
              <a:rPr lang="fr-FR" dirty="0" smtClean="0"/>
              <a:t>Dans lequel, se trouve un classeur </a:t>
            </a:r>
            <a:r>
              <a:rPr lang="fr-FR" dirty="0"/>
              <a:t>E</a:t>
            </a:r>
            <a:r>
              <a:rPr lang="fr-FR" dirty="0" smtClean="0"/>
              <a:t>xcel qui prend en charge les macros.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19515"/>
            <a:ext cx="8208912" cy="25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9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6048672"/>
          </a:xfrm>
        </p:spPr>
        <p:txBody>
          <a:bodyPr numCol="2">
            <a:normAutofit/>
          </a:bodyPr>
          <a:lstStyle/>
          <a:p>
            <a:r>
              <a:rPr lang="fr-FR" sz="2800" dirty="0" smtClean="0"/>
              <a:t>On ouvre le classeur et on appuie sur le bouton « importer ». La macro va alors chercher les données des fichiers postés par les élèves et les copier/coller dans la feuille 1 les unes à la suite des autres et automatiquement.</a:t>
            </a:r>
          </a:p>
          <a:p>
            <a:r>
              <a:rPr lang="fr-FR" sz="2800" dirty="0" smtClean="0"/>
              <a:t>Dans la feuille 2 on récupère le contenu des colonnes A et B pour les traitées.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00" y="40675"/>
            <a:ext cx="4723809" cy="6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65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245</Words>
  <Application>Microsoft Office PowerPoint</Application>
  <PresentationFormat>Affichage à l'écran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    « Easy Tag » (première version) et Scénario numérique en Acrosport</vt:lpstr>
      <vt:lpstr>Scénario numérique Acrosport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 des données par tableur Excel</vt:lpstr>
      <vt:lpstr>Présentation PowerPoint</vt:lpstr>
      <vt:lpstr>La feuille 2 du classeur </vt:lpstr>
      <vt:lpstr>Présentation PowerPoint</vt:lpstr>
      <vt:lpstr>La fiche « Juge » de fin de Séquence</vt:lpstr>
      <vt:lpstr>Création d’un panneau sur Easy Tag (première version)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Easy Tag » (première version)</dc:title>
  <dc:creator>HP</dc:creator>
  <cp:lastModifiedBy>HP</cp:lastModifiedBy>
  <cp:revision>19</cp:revision>
  <dcterms:created xsi:type="dcterms:W3CDTF">2017-05-01T21:11:20Z</dcterms:created>
  <dcterms:modified xsi:type="dcterms:W3CDTF">2017-05-02T23:25:41Z</dcterms:modified>
</cp:coreProperties>
</file>