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79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24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42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3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19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35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98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89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6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73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06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F567F-433B-4E69-A64F-9C25DF7253B6}" type="datetimeFigureOut">
              <a:rPr lang="fr-FR" smtClean="0"/>
              <a:t>02/05/2017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5E46D-ACB9-4D70-A316-84DE607CE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462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93069" y="156151"/>
            <a:ext cx="7772400" cy="931908"/>
          </a:xfrm>
        </p:spPr>
        <p:txBody>
          <a:bodyPr/>
          <a:lstStyle/>
          <a:p>
            <a:pPr algn="l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Easy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tag » </a:t>
            </a:r>
            <a:r>
              <a:rPr lang="fr-FR" dirty="0" smtClean="0"/>
              <a:t>(nouvelle version)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196753"/>
            <a:ext cx="8223324" cy="54006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fr-FR" sz="5800" b="1" u="sng" dirty="0" smtClean="0"/>
              <a:t>Présentation 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/>
              <a:t>Prix indicatif 5 euros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/>
              <a:t>Création de Carnets de notes, de panneaux pour 1 élève.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/>
              <a:t>On peut observer jusqu’à 12 actions que l’on définit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/>
              <a:t>On peut annuler une ou plusieurs saisies en cas d’erreur.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/>
              <a:t>Un chronomètre « tourne » pendant la saisie (il peut être interrompu)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/>
              <a:t>Des statistiques et un compte des actions sont proposés en résumé.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/>
              <a:t>L’enregistrement des panneaux (des fiches) est exportable pour être installé sur une autre tablette.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5800" b="1" dirty="0">
                <a:solidFill>
                  <a:prstClr val="black">
                    <a:tint val="75000"/>
                  </a:prstClr>
                </a:solidFill>
              </a:rPr>
              <a:t>L’export des données est possible par le réseau local créé par la borne wifi. Celles-ci peuvent donc être postées sur une clé ou un dossier partagé sur un PC. </a:t>
            </a:r>
            <a:endParaRPr lang="fr-FR" sz="5800" b="1" dirty="0" smtClean="0">
              <a:solidFill>
                <a:prstClr val="black">
                  <a:tint val="75000"/>
                </a:prstClr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5800" b="1" dirty="0" smtClean="0">
                <a:solidFill>
                  <a:prstClr val="black">
                    <a:tint val="75000"/>
                  </a:prstClr>
                </a:solidFill>
              </a:rPr>
              <a:t>Tous les carnets de notes sont « archivés » et peuvent être effacés</a:t>
            </a:r>
            <a:endParaRPr lang="fr-FR" sz="5800" b="1" dirty="0">
              <a:solidFill>
                <a:prstClr val="black">
                  <a:tint val="75000"/>
                </a:prst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0648"/>
            <a:ext cx="1022524" cy="126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23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Export des données </a:t>
            </a:r>
            <a:r>
              <a:rPr lang="fr-FR" smtClean="0"/>
              <a:t/>
            </a:r>
            <a:br>
              <a:rPr lang="fr-FR" smtClean="0"/>
            </a:br>
            <a:r>
              <a:rPr lang="fr-FR" smtClean="0"/>
              <a:t>Sous </a:t>
            </a:r>
            <a:r>
              <a:rPr lang="fr-FR" dirty="0" smtClean="0"/>
              <a:t>format texte « .csv » qui peut être importé dans un tableur Excel 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105399"/>
            <a:ext cx="6768752" cy="4650870"/>
          </a:xfrm>
        </p:spPr>
      </p:pic>
    </p:spTree>
    <p:extLst>
      <p:ext uri="{BB962C8B-B14F-4D97-AF65-F5344CB8AC3E}">
        <p14:creationId xmlns:p14="http://schemas.microsoft.com/office/powerpoint/2010/main" val="23638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/>
              <a:t>Création des Panneaux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052736"/>
            <a:ext cx="4092935" cy="5040560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740" y="1052736"/>
            <a:ext cx="4170101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18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36712"/>
            <a:ext cx="8356785" cy="4824536"/>
          </a:xfrm>
        </p:spPr>
      </p:pic>
    </p:spTree>
    <p:extLst>
      <p:ext uri="{BB962C8B-B14F-4D97-AF65-F5344CB8AC3E}">
        <p14:creationId xmlns:p14="http://schemas.microsoft.com/office/powerpoint/2010/main" val="44332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6" y="764704"/>
            <a:ext cx="8364873" cy="5361459"/>
          </a:xfrm>
        </p:spPr>
      </p:pic>
    </p:spTree>
    <p:extLst>
      <p:ext uri="{BB962C8B-B14F-4D97-AF65-F5344CB8AC3E}">
        <p14:creationId xmlns:p14="http://schemas.microsoft.com/office/powerpoint/2010/main" val="135152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7" y="476672"/>
            <a:ext cx="8569177" cy="3744416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45024"/>
            <a:ext cx="856895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575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L’export et l’import des panneaux </a:t>
            </a:r>
            <a:br>
              <a:rPr lang="fr-FR" dirty="0" smtClean="0"/>
            </a:br>
            <a:r>
              <a:rPr lang="fr-FR" dirty="0" err="1" smtClean="0"/>
              <a:t>Easy</a:t>
            </a:r>
            <a:r>
              <a:rPr lang="fr-FR" dirty="0" smtClean="0"/>
              <a:t> Tag de tablette à tablette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00808"/>
            <a:ext cx="4320480" cy="4896544"/>
          </a:xfrm>
        </p:spPr>
      </p:pic>
      <p:sp>
        <p:nvSpPr>
          <p:cNvPr id="5" name="ZoneTexte 4"/>
          <p:cNvSpPr txBox="1"/>
          <p:nvPr/>
        </p:nvSpPr>
        <p:spPr>
          <a:xfrm>
            <a:off x="323528" y="1844824"/>
            <a:ext cx="410445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/>
              <a:t>Différentes manières de procéder à l’export comme par ES Explorateur</a:t>
            </a:r>
            <a:r>
              <a:rPr lang="fr-FR" sz="2200" dirty="0"/>
              <a:t> </a:t>
            </a:r>
            <a:r>
              <a:rPr lang="fr-FR" sz="2200" dirty="0" smtClean="0"/>
              <a:t>et le réseau local créé par une borne wifi.</a:t>
            </a:r>
          </a:p>
          <a:p>
            <a:endParaRPr lang="fr-FR" sz="2200" dirty="0" smtClean="0"/>
          </a:p>
          <a:p>
            <a:r>
              <a:rPr lang="fr-FR" sz="2200" dirty="0" smtClean="0"/>
              <a:t>Petite astuce, si la tablette qui reçoit le nouveau panneau ne vous propose pas de l’ouvrir avec </a:t>
            </a:r>
            <a:r>
              <a:rPr lang="fr-FR" sz="2200" dirty="0" err="1" smtClean="0"/>
              <a:t>Easy</a:t>
            </a:r>
            <a:r>
              <a:rPr lang="fr-FR" sz="2200" dirty="0" smtClean="0"/>
              <a:t> Tag : </a:t>
            </a:r>
            <a:br>
              <a:rPr lang="fr-FR" sz="2200" dirty="0" smtClean="0"/>
            </a:br>
            <a:r>
              <a:rPr lang="fr-FR" sz="2200" dirty="0" smtClean="0"/>
              <a:t>Envoyez le par mail avec une application comme « </a:t>
            </a:r>
            <a:r>
              <a:rPr lang="fr-FR" sz="2200" dirty="0" err="1" smtClean="0"/>
              <a:t>BlueMail</a:t>
            </a:r>
            <a:r>
              <a:rPr lang="fr-FR" sz="2200" dirty="0" smtClean="0"/>
              <a:t> » qui vous proposera de l’ouvrir dans </a:t>
            </a:r>
            <a:r>
              <a:rPr lang="fr-FR" sz="2200" dirty="0" err="1" smtClean="0"/>
              <a:t>Easy</a:t>
            </a:r>
            <a:r>
              <a:rPr lang="fr-FR" sz="2200" dirty="0" smtClean="0"/>
              <a:t> Tag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23842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Créer un « Carnet de Notes »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88767"/>
            <a:ext cx="2257143" cy="1676190"/>
          </a:xfr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83118"/>
            <a:ext cx="2876190" cy="250476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206" y="1683118"/>
            <a:ext cx="2609524" cy="276190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509952"/>
            <a:ext cx="3809524" cy="216190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581380"/>
            <a:ext cx="3419048" cy="2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498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Utiliser un Carnet de Notes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47" y="1484784"/>
            <a:ext cx="8476811" cy="4896544"/>
          </a:xfrm>
        </p:spPr>
      </p:pic>
    </p:spTree>
    <p:extLst>
      <p:ext uri="{BB962C8B-B14F-4D97-AF65-F5344CB8AC3E}">
        <p14:creationId xmlns:p14="http://schemas.microsoft.com/office/powerpoint/2010/main" val="215147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Résumé et Statistiques </a:t>
            </a:r>
            <a:br>
              <a:rPr lang="fr-FR" dirty="0" smtClean="0"/>
            </a:br>
            <a:r>
              <a:rPr lang="fr-FR" dirty="0" smtClean="0"/>
              <a:t>du Carnet de Notes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1600199"/>
            <a:ext cx="8284556" cy="4787773"/>
          </a:xfrm>
        </p:spPr>
      </p:pic>
    </p:spTree>
    <p:extLst>
      <p:ext uri="{BB962C8B-B14F-4D97-AF65-F5344CB8AC3E}">
        <p14:creationId xmlns:p14="http://schemas.microsoft.com/office/powerpoint/2010/main" val="33460938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105</Words>
  <Application>Microsoft Office PowerPoint</Application>
  <PresentationFormat>Affichage à l'écran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« Easy tag » (nouvelle version) </vt:lpstr>
      <vt:lpstr>Création des Panneaux</vt:lpstr>
      <vt:lpstr>Présentation PowerPoint</vt:lpstr>
      <vt:lpstr>Présentation PowerPoint</vt:lpstr>
      <vt:lpstr>Présentation PowerPoint</vt:lpstr>
      <vt:lpstr>L’export et l’import des panneaux  Easy Tag de tablette à tablette</vt:lpstr>
      <vt:lpstr>Créer un « Carnet de Notes »</vt:lpstr>
      <vt:lpstr>Utiliser un Carnet de Notes</vt:lpstr>
      <vt:lpstr>Résumé et Statistiques  du Carnet de Notes</vt:lpstr>
      <vt:lpstr>Export des données  Sous format texte « .csv » qui peut être importé dans un tableur Excel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Easy tag » (nouvelle version)</dc:title>
  <dc:creator>HP</dc:creator>
  <cp:lastModifiedBy>HP</cp:lastModifiedBy>
  <cp:revision>11</cp:revision>
  <dcterms:created xsi:type="dcterms:W3CDTF">2017-05-02T21:34:54Z</dcterms:created>
  <dcterms:modified xsi:type="dcterms:W3CDTF">2017-05-02T23:29:46Z</dcterms:modified>
</cp:coreProperties>
</file>