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720" y="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CDB31-5ABA-42AF-A023-4C1EAADE5F20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0994DFA1-1082-4180-846D-D03A78268E01}">
      <dgm:prSet phldrT="[Texte]"/>
      <dgm:spPr/>
      <dgm:t>
        <a:bodyPr/>
        <a:lstStyle/>
        <a:p>
          <a:r>
            <a:rPr lang="fr-FR" dirty="0" smtClean="0"/>
            <a:t>Le dispositif</a:t>
          </a:r>
          <a:endParaRPr lang="fr-FR" dirty="0"/>
        </a:p>
      </dgm:t>
    </dgm:pt>
    <dgm:pt modelId="{5FFC1B8B-A2B8-44DC-A3B8-6D9148C4A52D}" type="parTrans" cxnId="{51BF7F44-2A13-4BE4-B9AA-AE3C46EC46A0}">
      <dgm:prSet/>
      <dgm:spPr/>
      <dgm:t>
        <a:bodyPr/>
        <a:lstStyle/>
        <a:p>
          <a:endParaRPr lang="fr-FR"/>
        </a:p>
      </dgm:t>
    </dgm:pt>
    <dgm:pt modelId="{841519F5-2132-459A-9266-8D032BDE22CA}" type="sibTrans" cxnId="{51BF7F44-2A13-4BE4-B9AA-AE3C46EC46A0}">
      <dgm:prSet/>
      <dgm:spPr/>
      <dgm:t>
        <a:bodyPr/>
        <a:lstStyle/>
        <a:p>
          <a:endParaRPr lang="fr-FR"/>
        </a:p>
      </dgm:t>
    </dgm:pt>
    <dgm:pt modelId="{E9900112-2B30-4420-BE2E-511E0E8D411E}">
      <dgm:prSet phldrT="[Texte]" custT="1"/>
      <dgm:spPr/>
      <dgm:t>
        <a:bodyPr/>
        <a:lstStyle/>
        <a:p>
          <a:r>
            <a:rPr lang="fr-FR" sz="1600" dirty="0" smtClean="0"/>
            <a:t>Permet d’éviter une double prescription (socle d’un côté, discipline de l’autre)</a:t>
          </a:r>
          <a:endParaRPr lang="fr-FR" sz="1600" dirty="0"/>
        </a:p>
      </dgm:t>
    </dgm:pt>
    <dgm:pt modelId="{47A8C0E1-342D-48F8-AD6B-1A01FD9F945C}" type="parTrans" cxnId="{7CA05BE7-882E-4884-AE80-B59FC768C360}">
      <dgm:prSet/>
      <dgm:spPr/>
      <dgm:t>
        <a:bodyPr/>
        <a:lstStyle/>
        <a:p>
          <a:endParaRPr lang="fr-FR"/>
        </a:p>
      </dgm:t>
    </dgm:pt>
    <dgm:pt modelId="{F7568FD1-B8D6-4131-B198-06301F97F300}" type="sibTrans" cxnId="{7CA05BE7-882E-4884-AE80-B59FC768C360}">
      <dgm:prSet/>
      <dgm:spPr/>
      <dgm:t>
        <a:bodyPr/>
        <a:lstStyle/>
        <a:p>
          <a:endParaRPr lang="fr-FR"/>
        </a:p>
      </dgm:t>
    </dgm:pt>
    <dgm:pt modelId="{36C05422-9A6E-4623-ACAD-B6E3256F0E3A}">
      <dgm:prSet phldrT="[Texte]" custT="1"/>
      <dgm:spPr/>
      <dgm:t>
        <a:bodyPr/>
        <a:lstStyle/>
        <a:p>
          <a:r>
            <a:rPr lang="fr-FR" sz="1600" b="1" dirty="0" smtClean="0">
              <a:solidFill>
                <a:srgbClr val="FF0000"/>
              </a:solidFill>
            </a:rPr>
            <a:t>Lisibilité, cohérence, efficacité</a:t>
          </a:r>
          <a:endParaRPr lang="fr-FR" sz="1600" b="1" dirty="0">
            <a:solidFill>
              <a:srgbClr val="FF0000"/>
            </a:solidFill>
          </a:endParaRPr>
        </a:p>
      </dgm:t>
    </dgm:pt>
    <dgm:pt modelId="{5EF1C393-BC1D-4534-B19D-ACC69AA108F8}" type="parTrans" cxnId="{2E25C09C-C612-4B6E-9750-A17B3EA689D0}">
      <dgm:prSet/>
      <dgm:spPr/>
      <dgm:t>
        <a:bodyPr/>
        <a:lstStyle/>
        <a:p>
          <a:endParaRPr lang="fr-FR"/>
        </a:p>
      </dgm:t>
    </dgm:pt>
    <dgm:pt modelId="{EC0D42A3-BB94-458F-80CD-1A28FD369B14}" type="sibTrans" cxnId="{2E25C09C-C612-4B6E-9750-A17B3EA689D0}">
      <dgm:prSet/>
      <dgm:spPr/>
      <dgm:t>
        <a:bodyPr/>
        <a:lstStyle/>
        <a:p>
          <a:endParaRPr lang="fr-FR"/>
        </a:p>
      </dgm:t>
    </dgm:pt>
    <dgm:pt modelId="{F6504572-92F1-4397-9005-E1CA42C072A9}">
      <dgm:prSet phldrT="[Texte]"/>
      <dgm:spPr/>
      <dgm:t>
        <a:bodyPr/>
        <a:lstStyle/>
        <a:p>
          <a:r>
            <a:rPr lang="fr-FR" dirty="0" smtClean="0"/>
            <a:t>Pour les professeurs</a:t>
          </a:r>
          <a:endParaRPr lang="fr-FR" dirty="0"/>
        </a:p>
      </dgm:t>
    </dgm:pt>
    <dgm:pt modelId="{7ED3647A-5C0E-4C81-847C-5D60D9E21225}" type="parTrans" cxnId="{4A01436F-B3FE-4E95-BD26-20AACC1598E7}">
      <dgm:prSet/>
      <dgm:spPr/>
      <dgm:t>
        <a:bodyPr/>
        <a:lstStyle/>
        <a:p>
          <a:endParaRPr lang="fr-FR"/>
        </a:p>
      </dgm:t>
    </dgm:pt>
    <dgm:pt modelId="{211FB6CA-5511-4B3C-AC8B-FA6525154E01}" type="sibTrans" cxnId="{4A01436F-B3FE-4E95-BD26-20AACC1598E7}">
      <dgm:prSet/>
      <dgm:spPr/>
      <dgm:t>
        <a:bodyPr/>
        <a:lstStyle/>
        <a:p>
          <a:endParaRPr lang="fr-FR"/>
        </a:p>
      </dgm:t>
    </dgm:pt>
    <dgm:pt modelId="{BF638673-0927-498B-BC8D-AC4B117233CD}">
      <dgm:prSet phldrT="[Texte]" custT="1"/>
      <dgm:spPr/>
      <dgm:t>
        <a:bodyPr/>
        <a:lstStyle/>
        <a:p>
          <a:r>
            <a:rPr lang="fr-FR" sz="1600" b="1" dirty="0" smtClean="0">
              <a:solidFill>
                <a:srgbClr val="FF0000"/>
              </a:solidFill>
            </a:rPr>
            <a:t>Nouveau rapport à la prescription </a:t>
          </a:r>
          <a:r>
            <a:rPr lang="fr-FR" sz="1600" dirty="0" smtClean="0"/>
            <a:t>(moins contraignant, plus responsabilisant – individuel / collectif)</a:t>
          </a:r>
          <a:endParaRPr lang="fr-FR" sz="1600" dirty="0"/>
        </a:p>
      </dgm:t>
    </dgm:pt>
    <dgm:pt modelId="{9344A3AA-22AB-4DF7-AE9A-6119A79DA2A9}" type="parTrans" cxnId="{AEDE6BD5-AE28-47B3-8951-C8B63FE80BC6}">
      <dgm:prSet/>
      <dgm:spPr/>
      <dgm:t>
        <a:bodyPr/>
        <a:lstStyle/>
        <a:p>
          <a:endParaRPr lang="fr-FR"/>
        </a:p>
      </dgm:t>
    </dgm:pt>
    <dgm:pt modelId="{0FCE69C1-F660-4B8C-8725-E30A5E57C5AC}" type="sibTrans" cxnId="{AEDE6BD5-AE28-47B3-8951-C8B63FE80BC6}">
      <dgm:prSet/>
      <dgm:spPr/>
      <dgm:t>
        <a:bodyPr/>
        <a:lstStyle/>
        <a:p>
          <a:endParaRPr lang="fr-FR"/>
        </a:p>
      </dgm:t>
    </dgm:pt>
    <dgm:pt modelId="{D60939CF-12B0-4934-9F62-387D436990BF}">
      <dgm:prSet phldrT="[Texte]"/>
      <dgm:spPr/>
      <dgm:t>
        <a:bodyPr/>
        <a:lstStyle/>
        <a:p>
          <a:r>
            <a:rPr lang="fr-FR" dirty="0" smtClean="0"/>
            <a:t>Pour les élèves</a:t>
          </a:r>
          <a:endParaRPr lang="fr-FR" dirty="0"/>
        </a:p>
      </dgm:t>
    </dgm:pt>
    <dgm:pt modelId="{4EA868CF-52DD-45F5-99FC-9477E994358C}" type="parTrans" cxnId="{7F0FB39D-5ED4-4B83-88AE-3AE786C6F5D8}">
      <dgm:prSet/>
      <dgm:spPr/>
      <dgm:t>
        <a:bodyPr/>
        <a:lstStyle/>
        <a:p>
          <a:endParaRPr lang="fr-FR"/>
        </a:p>
      </dgm:t>
    </dgm:pt>
    <dgm:pt modelId="{F45DF505-9F77-4FA2-B5E6-67246ED6CB40}" type="sibTrans" cxnId="{7F0FB39D-5ED4-4B83-88AE-3AE786C6F5D8}">
      <dgm:prSet/>
      <dgm:spPr/>
      <dgm:t>
        <a:bodyPr/>
        <a:lstStyle/>
        <a:p>
          <a:endParaRPr lang="fr-FR"/>
        </a:p>
      </dgm:t>
    </dgm:pt>
    <dgm:pt modelId="{4872801B-5E5B-4620-A82A-BA15B15EF829}">
      <dgm:prSet phldrT="[Texte]" custT="1"/>
      <dgm:spPr/>
      <dgm:t>
        <a:bodyPr/>
        <a:lstStyle/>
        <a:p>
          <a:r>
            <a:rPr lang="fr-FR" sz="1600" dirty="0" smtClean="0"/>
            <a:t>Il corrige les défauts, souvent décourageants, d’une trop grande linéarité des apprentissages</a:t>
          </a:r>
          <a:endParaRPr lang="fr-FR" sz="1600" dirty="0"/>
        </a:p>
      </dgm:t>
    </dgm:pt>
    <dgm:pt modelId="{F3D57B61-5E47-43DD-8E78-62DA4312DCEB}" type="parTrans" cxnId="{150EE5D4-F19E-483D-A4E5-871550A9586D}">
      <dgm:prSet/>
      <dgm:spPr/>
      <dgm:t>
        <a:bodyPr/>
        <a:lstStyle/>
        <a:p>
          <a:endParaRPr lang="fr-FR"/>
        </a:p>
      </dgm:t>
    </dgm:pt>
    <dgm:pt modelId="{236DCBAE-A487-4CC3-8E7D-26BDEB58A7F2}" type="sibTrans" cxnId="{150EE5D4-F19E-483D-A4E5-871550A9586D}">
      <dgm:prSet/>
      <dgm:spPr/>
      <dgm:t>
        <a:bodyPr/>
        <a:lstStyle/>
        <a:p>
          <a:endParaRPr lang="fr-FR"/>
        </a:p>
      </dgm:t>
    </dgm:pt>
    <dgm:pt modelId="{BCAFF78C-BA2A-4CCA-88F4-74096D9E289B}" type="pres">
      <dgm:prSet presAssocID="{F6CCDB31-5ABA-42AF-A023-4C1EAADE5F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ABFEE5E-A553-44BE-9528-B5A65549A872}" type="pres">
      <dgm:prSet presAssocID="{0994DFA1-1082-4180-846D-D03A78268E01}" presName="linNode" presStyleCnt="0"/>
      <dgm:spPr/>
    </dgm:pt>
    <dgm:pt modelId="{BC512FC5-D35D-46AE-88CD-DC9C6D01E3F6}" type="pres">
      <dgm:prSet presAssocID="{0994DFA1-1082-4180-846D-D03A78268E01}" presName="parentText" presStyleLbl="node1" presStyleIdx="0" presStyleCnt="3" custScaleX="7361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4C213F-61EF-490F-A263-27E8E10A7C94}" type="pres">
      <dgm:prSet presAssocID="{0994DFA1-1082-4180-846D-D03A78268E01}" presName="descendantText" presStyleLbl="alignAccFollowNode1" presStyleIdx="0" presStyleCnt="3" custScaleX="1129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5173B8-7178-43E5-9FEC-605DC14D41FC}" type="pres">
      <dgm:prSet presAssocID="{841519F5-2132-459A-9266-8D032BDE22CA}" presName="sp" presStyleCnt="0"/>
      <dgm:spPr/>
    </dgm:pt>
    <dgm:pt modelId="{280202E5-5414-4B5E-B9A2-2E184FA5494E}" type="pres">
      <dgm:prSet presAssocID="{F6504572-92F1-4397-9005-E1CA42C072A9}" presName="linNode" presStyleCnt="0"/>
      <dgm:spPr/>
    </dgm:pt>
    <dgm:pt modelId="{79A87249-3FF9-4074-90D1-ADAA26674EA2}" type="pres">
      <dgm:prSet presAssocID="{F6504572-92F1-4397-9005-E1CA42C072A9}" presName="parentText" presStyleLbl="node1" presStyleIdx="1" presStyleCnt="3" custScaleX="7361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D08BEE-8017-477F-8D0E-C67B9D7D23D9}" type="pres">
      <dgm:prSet presAssocID="{F6504572-92F1-4397-9005-E1CA42C072A9}" presName="descendantText" presStyleLbl="alignAccFollowNode1" presStyleIdx="1" presStyleCnt="3" custScaleX="1129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5C8013-55D1-427A-9E04-D3E3194FEB61}" type="pres">
      <dgm:prSet presAssocID="{211FB6CA-5511-4B3C-AC8B-FA6525154E01}" presName="sp" presStyleCnt="0"/>
      <dgm:spPr/>
    </dgm:pt>
    <dgm:pt modelId="{4CB3AAED-0AA0-4D0E-85C9-2D9DE873A76A}" type="pres">
      <dgm:prSet presAssocID="{D60939CF-12B0-4934-9F62-387D436990BF}" presName="linNode" presStyleCnt="0"/>
      <dgm:spPr/>
    </dgm:pt>
    <dgm:pt modelId="{655E8890-C701-4F91-9433-F1556BCEFADC}" type="pres">
      <dgm:prSet presAssocID="{D60939CF-12B0-4934-9F62-387D436990BF}" presName="parentText" presStyleLbl="node1" presStyleIdx="2" presStyleCnt="3" custScaleX="7361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BABE51-B70F-43AF-8828-2D57E6B20AE5}" type="pres">
      <dgm:prSet presAssocID="{D60939CF-12B0-4934-9F62-387D436990BF}" presName="descendantText" presStyleLbl="alignAccFollowNode1" presStyleIdx="2" presStyleCnt="3" custScaleX="1139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2880A27-2AD0-474B-8076-B83A470257BA}" type="presOf" srcId="{BF638673-0927-498B-BC8D-AC4B117233CD}" destId="{4CD08BEE-8017-477F-8D0E-C67B9D7D23D9}" srcOrd="0" destOrd="0" presId="urn:microsoft.com/office/officeart/2005/8/layout/vList5"/>
    <dgm:cxn modelId="{7F0FB39D-5ED4-4B83-88AE-3AE786C6F5D8}" srcId="{F6CCDB31-5ABA-42AF-A023-4C1EAADE5F20}" destId="{D60939CF-12B0-4934-9F62-387D436990BF}" srcOrd="2" destOrd="0" parTransId="{4EA868CF-52DD-45F5-99FC-9477E994358C}" sibTransId="{F45DF505-9F77-4FA2-B5E6-67246ED6CB40}"/>
    <dgm:cxn modelId="{6D4133CA-213A-4B82-BB20-4BD63F19A6AF}" type="presOf" srcId="{0994DFA1-1082-4180-846D-D03A78268E01}" destId="{BC512FC5-D35D-46AE-88CD-DC9C6D01E3F6}" srcOrd="0" destOrd="0" presId="urn:microsoft.com/office/officeart/2005/8/layout/vList5"/>
    <dgm:cxn modelId="{AEDE6BD5-AE28-47B3-8951-C8B63FE80BC6}" srcId="{F6504572-92F1-4397-9005-E1CA42C072A9}" destId="{BF638673-0927-498B-BC8D-AC4B117233CD}" srcOrd="0" destOrd="0" parTransId="{9344A3AA-22AB-4DF7-AE9A-6119A79DA2A9}" sibTransId="{0FCE69C1-F660-4B8C-8725-E30A5E57C5AC}"/>
    <dgm:cxn modelId="{FC0C8BF1-3CA8-42ED-AEF0-3311672E723E}" type="presOf" srcId="{36C05422-9A6E-4623-ACAD-B6E3256F0E3A}" destId="{B64C213F-61EF-490F-A263-27E8E10A7C94}" srcOrd="0" destOrd="1" presId="urn:microsoft.com/office/officeart/2005/8/layout/vList5"/>
    <dgm:cxn modelId="{51BF7F44-2A13-4BE4-B9AA-AE3C46EC46A0}" srcId="{F6CCDB31-5ABA-42AF-A023-4C1EAADE5F20}" destId="{0994DFA1-1082-4180-846D-D03A78268E01}" srcOrd="0" destOrd="0" parTransId="{5FFC1B8B-A2B8-44DC-A3B8-6D9148C4A52D}" sibTransId="{841519F5-2132-459A-9266-8D032BDE22CA}"/>
    <dgm:cxn modelId="{57CB47DA-0857-49CC-8777-AC50B2E4ABDE}" type="presOf" srcId="{F6CCDB31-5ABA-42AF-A023-4C1EAADE5F20}" destId="{BCAFF78C-BA2A-4CCA-88F4-74096D9E289B}" srcOrd="0" destOrd="0" presId="urn:microsoft.com/office/officeart/2005/8/layout/vList5"/>
    <dgm:cxn modelId="{2E25C09C-C612-4B6E-9750-A17B3EA689D0}" srcId="{0994DFA1-1082-4180-846D-D03A78268E01}" destId="{36C05422-9A6E-4623-ACAD-B6E3256F0E3A}" srcOrd="1" destOrd="0" parTransId="{5EF1C393-BC1D-4534-B19D-ACC69AA108F8}" sibTransId="{EC0D42A3-BB94-458F-80CD-1A28FD369B14}"/>
    <dgm:cxn modelId="{150EE5D4-F19E-483D-A4E5-871550A9586D}" srcId="{D60939CF-12B0-4934-9F62-387D436990BF}" destId="{4872801B-5E5B-4620-A82A-BA15B15EF829}" srcOrd="0" destOrd="0" parTransId="{F3D57B61-5E47-43DD-8E78-62DA4312DCEB}" sibTransId="{236DCBAE-A487-4CC3-8E7D-26BDEB58A7F2}"/>
    <dgm:cxn modelId="{E142C5F1-0E12-4F33-834C-76F6918DF053}" type="presOf" srcId="{F6504572-92F1-4397-9005-E1CA42C072A9}" destId="{79A87249-3FF9-4074-90D1-ADAA26674EA2}" srcOrd="0" destOrd="0" presId="urn:microsoft.com/office/officeart/2005/8/layout/vList5"/>
    <dgm:cxn modelId="{4A01436F-B3FE-4E95-BD26-20AACC1598E7}" srcId="{F6CCDB31-5ABA-42AF-A023-4C1EAADE5F20}" destId="{F6504572-92F1-4397-9005-E1CA42C072A9}" srcOrd="1" destOrd="0" parTransId="{7ED3647A-5C0E-4C81-847C-5D60D9E21225}" sibTransId="{211FB6CA-5511-4B3C-AC8B-FA6525154E01}"/>
    <dgm:cxn modelId="{52480243-9732-4B4F-A3A6-13D61D205F2E}" type="presOf" srcId="{4872801B-5E5B-4620-A82A-BA15B15EF829}" destId="{24BABE51-B70F-43AF-8828-2D57E6B20AE5}" srcOrd="0" destOrd="0" presId="urn:microsoft.com/office/officeart/2005/8/layout/vList5"/>
    <dgm:cxn modelId="{7CA05BE7-882E-4884-AE80-B59FC768C360}" srcId="{0994DFA1-1082-4180-846D-D03A78268E01}" destId="{E9900112-2B30-4420-BE2E-511E0E8D411E}" srcOrd="0" destOrd="0" parTransId="{47A8C0E1-342D-48F8-AD6B-1A01FD9F945C}" sibTransId="{F7568FD1-B8D6-4131-B198-06301F97F300}"/>
    <dgm:cxn modelId="{C4692189-8267-40E1-96C3-301453E9966D}" type="presOf" srcId="{D60939CF-12B0-4934-9F62-387D436990BF}" destId="{655E8890-C701-4F91-9433-F1556BCEFADC}" srcOrd="0" destOrd="0" presId="urn:microsoft.com/office/officeart/2005/8/layout/vList5"/>
    <dgm:cxn modelId="{1153367E-288C-44BB-89D4-B977D2B28795}" type="presOf" srcId="{E9900112-2B30-4420-BE2E-511E0E8D411E}" destId="{B64C213F-61EF-490F-A263-27E8E10A7C94}" srcOrd="0" destOrd="0" presId="urn:microsoft.com/office/officeart/2005/8/layout/vList5"/>
    <dgm:cxn modelId="{8B0FFB40-8696-4EBB-AEB2-30348E7FFDC2}" type="presParOf" srcId="{BCAFF78C-BA2A-4CCA-88F4-74096D9E289B}" destId="{CABFEE5E-A553-44BE-9528-B5A65549A872}" srcOrd="0" destOrd="0" presId="urn:microsoft.com/office/officeart/2005/8/layout/vList5"/>
    <dgm:cxn modelId="{C4507DE5-FC44-489C-A202-E6C07ECE1B2E}" type="presParOf" srcId="{CABFEE5E-A553-44BE-9528-B5A65549A872}" destId="{BC512FC5-D35D-46AE-88CD-DC9C6D01E3F6}" srcOrd="0" destOrd="0" presId="urn:microsoft.com/office/officeart/2005/8/layout/vList5"/>
    <dgm:cxn modelId="{EB815205-7623-4E0B-A0BD-966B81629FC1}" type="presParOf" srcId="{CABFEE5E-A553-44BE-9528-B5A65549A872}" destId="{B64C213F-61EF-490F-A263-27E8E10A7C94}" srcOrd="1" destOrd="0" presId="urn:microsoft.com/office/officeart/2005/8/layout/vList5"/>
    <dgm:cxn modelId="{9F66F19B-395B-45CD-AC9F-3EDC8BFCBE09}" type="presParOf" srcId="{BCAFF78C-BA2A-4CCA-88F4-74096D9E289B}" destId="{155173B8-7178-43E5-9FEC-605DC14D41FC}" srcOrd="1" destOrd="0" presId="urn:microsoft.com/office/officeart/2005/8/layout/vList5"/>
    <dgm:cxn modelId="{48EFCC89-955B-44B8-A729-18A120F23325}" type="presParOf" srcId="{BCAFF78C-BA2A-4CCA-88F4-74096D9E289B}" destId="{280202E5-5414-4B5E-B9A2-2E184FA5494E}" srcOrd="2" destOrd="0" presId="urn:microsoft.com/office/officeart/2005/8/layout/vList5"/>
    <dgm:cxn modelId="{73E8C752-6231-42C8-9064-D8E94A34F5FB}" type="presParOf" srcId="{280202E5-5414-4B5E-B9A2-2E184FA5494E}" destId="{79A87249-3FF9-4074-90D1-ADAA26674EA2}" srcOrd="0" destOrd="0" presId="urn:microsoft.com/office/officeart/2005/8/layout/vList5"/>
    <dgm:cxn modelId="{7301F868-8860-4C62-B956-271BBA37DA24}" type="presParOf" srcId="{280202E5-5414-4B5E-B9A2-2E184FA5494E}" destId="{4CD08BEE-8017-477F-8D0E-C67B9D7D23D9}" srcOrd="1" destOrd="0" presId="urn:microsoft.com/office/officeart/2005/8/layout/vList5"/>
    <dgm:cxn modelId="{B8DB3701-BF4B-4E75-AB98-AFEB949114DD}" type="presParOf" srcId="{BCAFF78C-BA2A-4CCA-88F4-74096D9E289B}" destId="{E65C8013-55D1-427A-9E04-D3E3194FEB61}" srcOrd="3" destOrd="0" presId="urn:microsoft.com/office/officeart/2005/8/layout/vList5"/>
    <dgm:cxn modelId="{7B9FB4AB-0DFB-441C-A911-3046401830A9}" type="presParOf" srcId="{BCAFF78C-BA2A-4CCA-88F4-74096D9E289B}" destId="{4CB3AAED-0AA0-4D0E-85C9-2D9DE873A76A}" srcOrd="4" destOrd="0" presId="urn:microsoft.com/office/officeart/2005/8/layout/vList5"/>
    <dgm:cxn modelId="{42A09890-ECC0-4444-8465-BCF0AF991B3D}" type="presParOf" srcId="{4CB3AAED-0AA0-4D0E-85C9-2D9DE873A76A}" destId="{655E8890-C701-4F91-9433-F1556BCEFADC}" srcOrd="0" destOrd="0" presId="urn:microsoft.com/office/officeart/2005/8/layout/vList5"/>
    <dgm:cxn modelId="{99A30E95-0098-4E72-B3D7-B38686221D4E}" type="presParOf" srcId="{4CB3AAED-0AA0-4D0E-85C9-2D9DE873A76A}" destId="{24BABE51-B70F-43AF-8828-2D57E6B20AE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95BC9D-53EC-4B12-8728-4A84CD5BCD3C}" type="doc">
      <dgm:prSet loTypeId="urn:microsoft.com/office/officeart/2005/8/layout/hList7#1" loCatId="list" qsTypeId="urn:microsoft.com/office/officeart/2005/8/quickstyle/simple1" qsCatId="simple" csTypeId="urn:microsoft.com/office/officeart/2005/8/colors/colorful5" csCatId="colorful" phldr="1"/>
      <dgm:spPr/>
    </dgm:pt>
    <dgm:pt modelId="{4E384D82-3164-44A2-B3A7-36B4B638A747}">
      <dgm:prSet phldrT="[Texte]" custT="1"/>
      <dgm:spPr/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Nouvelle temporalité </a:t>
          </a:r>
          <a:r>
            <a:rPr lang="fr-FR" sz="2000" dirty="0" smtClean="0">
              <a:solidFill>
                <a:schemeClr val="tx1"/>
              </a:solidFill>
            </a:rPr>
            <a:t>: celle du cycle pour tracer un cursus , celui de la scolarité obligatoire</a:t>
          </a:r>
          <a:endParaRPr lang="fr-FR" sz="2000" dirty="0">
            <a:solidFill>
              <a:schemeClr val="tx1"/>
            </a:solidFill>
          </a:endParaRPr>
        </a:p>
      </dgm:t>
    </dgm:pt>
    <dgm:pt modelId="{70E5D10B-B7AA-4D3D-8702-C577A5D394FC}" type="parTrans" cxnId="{56803DD0-4884-415E-9619-27992634D12C}">
      <dgm:prSet/>
      <dgm:spPr/>
      <dgm:t>
        <a:bodyPr/>
        <a:lstStyle/>
        <a:p>
          <a:endParaRPr lang="fr-FR"/>
        </a:p>
      </dgm:t>
    </dgm:pt>
    <dgm:pt modelId="{90603EC9-18E1-4907-9069-14303532634D}" type="sibTrans" cxnId="{56803DD0-4884-415E-9619-27992634D12C}">
      <dgm:prSet/>
      <dgm:spPr/>
      <dgm:t>
        <a:bodyPr/>
        <a:lstStyle/>
        <a:p>
          <a:endParaRPr lang="fr-FR"/>
        </a:p>
      </dgm:t>
    </dgm:pt>
    <dgm:pt modelId="{83F9E569-6095-414A-9794-F46857F984F9}">
      <dgm:prSet phldrT="[Texte]" custT="1"/>
      <dgm:spPr/>
      <dgm:t>
        <a:bodyPr/>
        <a:lstStyle/>
        <a:p>
          <a:r>
            <a:rPr lang="fr-FR" sz="1800" b="1" dirty="0" smtClean="0">
              <a:solidFill>
                <a:schemeClr val="tx1"/>
              </a:solidFill>
            </a:rPr>
            <a:t>Un cheminement                                   dans les apprentissages </a:t>
          </a:r>
          <a:r>
            <a:rPr lang="fr-FR" sz="1600" b="0" dirty="0" smtClean="0">
              <a:solidFill>
                <a:schemeClr val="tx1"/>
              </a:solidFill>
            </a:rPr>
            <a:t>: le </a:t>
          </a:r>
          <a:r>
            <a:rPr lang="fr-FR" sz="1600" b="1" dirty="0" smtClean="0">
              <a:solidFill>
                <a:srgbClr val="FF0000"/>
              </a:solidFill>
            </a:rPr>
            <a:t>parcours de formation</a:t>
          </a:r>
          <a:r>
            <a:rPr lang="fr-FR" sz="1600" b="0" dirty="0" smtClean="0">
              <a:solidFill>
                <a:schemeClr val="tx1"/>
              </a:solidFill>
            </a:rPr>
            <a:t> avec des obstacles à dépasser, des repères de progressivité,  des attendus de fin de cycle</a:t>
          </a:r>
          <a:endParaRPr lang="fr-FR" sz="1600" b="1" dirty="0">
            <a:solidFill>
              <a:schemeClr val="tx1"/>
            </a:solidFill>
          </a:endParaRPr>
        </a:p>
      </dgm:t>
    </dgm:pt>
    <dgm:pt modelId="{6A8B7687-211F-4B5D-8993-0B44118AADF9}" type="parTrans" cxnId="{E9A84DB1-0BFD-4170-ABCC-9A197C17949A}">
      <dgm:prSet/>
      <dgm:spPr/>
      <dgm:t>
        <a:bodyPr/>
        <a:lstStyle/>
        <a:p>
          <a:endParaRPr lang="fr-FR"/>
        </a:p>
      </dgm:t>
    </dgm:pt>
    <dgm:pt modelId="{23C8A1D4-5333-461F-8B75-CAEB11A51FC3}" type="sibTrans" cxnId="{E9A84DB1-0BFD-4170-ABCC-9A197C17949A}">
      <dgm:prSet/>
      <dgm:spPr/>
      <dgm:t>
        <a:bodyPr/>
        <a:lstStyle/>
        <a:p>
          <a:endParaRPr lang="fr-FR"/>
        </a:p>
      </dgm:t>
    </dgm:pt>
    <dgm:pt modelId="{6704F496-C05A-44E3-A992-90BCC385F2DC}" type="pres">
      <dgm:prSet presAssocID="{2595BC9D-53EC-4B12-8728-4A84CD5BCD3C}" presName="Name0" presStyleCnt="0">
        <dgm:presLayoutVars>
          <dgm:dir/>
          <dgm:resizeHandles val="exact"/>
        </dgm:presLayoutVars>
      </dgm:prSet>
      <dgm:spPr/>
    </dgm:pt>
    <dgm:pt modelId="{957E91EC-4CA9-48FB-9FDF-B4B81CAC5D71}" type="pres">
      <dgm:prSet presAssocID="{2595BC9D-53EC-4B12-8728-4A84CD5BCD3C}" presName="fgShape" presStyleLbl="fgShp" presStyleIdx="0" presStyleCnt="1" custScaleY="43859"/>
      <dgm:spPr/>
    </dgm:pt>
    <dgm:pt modelId="{1F9B4107-D08E-45EC-8BA0-975032731E33}" type="pres">
      <dgm:prSet presAssocID="{2595BC9D-53EC-4B12-8728-4A84CD5BCD3C}" presName="linComp" presStyleCnt="0"/>
      <dgm:spPr/>
    </dgm:pt>
    <dgm:pt modelId="{66FAC0E5-6736-4C19-B2E0-27D6C99FCF89}" type="pres">
      <dgm:prSet presAssocID="{4E384D82-3164-44A2-B3A7-36B4B638A747}" presName="compNode" presStyleCnt="0"/>
      <dgm:spPr/>
    </dgm:pt>
    <dgm:pt modelId="{0B21D635-E6A5-42A2-AB24-C25AF59041FB}" type="pres">
      <dgm:prSet presAssocID="{4E384D82-3164-44A2-B3A7-36B4B638A747}" presName="bkgdShape" presStyleLbl="node1" presStyleIdx="0" presStyleCnt="2"/>
      <dgm:spPr/>
      <dgm:t>
        <a:bodyPr/>
        <a:lstStyle/>
        <a:p>
          <a:endParaRPr lang="fr-FR"/>
        </a:p>
      </dgm:t>
    </dgm:pt>
    <dgm:pt modelId="{7719D202-E01B-43F6-9CCF-69FA36EC82AD}" type="pres">
      <dgm:prSet presAssocID="{4E384D82-3164-44A2-B3A7-36B4B638A747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E18221-E501-4678-AB1B-1F0C8B38CC2E}" type="pres">
      <dgm:prSet presAssocID="{4E384D82-3164-44A2-B3A7-36B4B638A747}" presName="invisiNode" presStyleLbl="node1" presStyleIdx="0" presStyleCnt="2"/>
      <dgm:spPr/>
    </dgm:pt>
    <dgm:pt modelId="{5CCBB3E5-1841-4C00-8DF5-19529D25C57F}" type="pres">
      <dgm:prSet presAssocID="{4E384D82-3164-44A2-B3A7-36B4B638A747}" presName="imagNode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D8D529A-CF6C-4BB2-AF8B-475BE6D62082}" type="pres">
      <dgm:prSet presAssocID="{90603EC9-18E1-4907-9069-14303532634D}" presName="sibTrans" presStyleLbl="sibTrans2D1" presStyleIdx="0" presStyleCnt="0"/>
      <dgm:spPr/>
      <dgm:t>
        <a:bodyPr/>
        <a:lstStyle/>
        <a:p>
          <a:endParaRPr lang="fr-FR"/>
        </a:p>
      </dgm:t>
    </dgm:pt>
    <dgm:pt modelId="{96B68431-0070-4ED2-9A43-3CE586BE01A6}" type="pres">
      <dgm:prSet presAssocID="{83F9E569-6095-414A-9794-F46857F984F9}" presName="compNode" presStyleCnt="0"/>
      <dgm:spPr/>
    </dgm:pt>
    <dgm:pt modelId="{E3AD91E8-9EFE-4B38-B643-9CB83C1E1730}" type="pres">
      <dgm:prSet presAssocID="{83F9E569-6095-414A-9794-F46857F984F9}" presName="bkgdShape" presStyleLbl="node1" presStyleIdx="1" presStyleCnt="2" custLinFactNeighborX="900" custLinFactNeighborY="388"/>
      <dgm:spPr/>
      <dgm:t>
        <a:bodyPr/>
        <a:lstStyle/>
        <a:p>
          <a:endParaRPr lang="fr-FR"/>
        </a:p>
      </dgm:t>
    </dgm:pt>
    <dgm:pt modelId="{2232725A-7591-4CED-B9B8-400DB8416108}" type="pres">
      <dgm:prSet presAssocID="{83F9E569-6095-414A-9794-F46857F984F9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C216EC-84DA-4727-B0DA-F67A1001A244}" type="pres">
      <dgm:prSet presAssocID="{83F9E569-6095-414A-9794-F46857F984F9}" presName="invisiNode" presStyleLbl="node1" presStyleIdx="1" presStyleCnt="2"/>
      <dgm:spPr/>
    </dgm:pt>
    <dgm:pt modelId="{0AA9126B-95A2-4A9D-892A-8EFB06A57498}" type="pres">
      <dgm:prSet presAssocID="{83F9E569-6095-414A-9794-F46857F984F9}" presName="imagNode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B9C8B3B9-712E-43D9-8D1F-4FA8584007BB}" type="presOf" srcId="{4E384D82-3164-44A2-B3A7-36B4B638A747}" destId="{0B21D635-E6A5-42A2-AB24-C25AF59041FB}" srcOrd="0" destOrd="0" presId="urn:microsoft.com/office/officeart/2005/8/layout/hList7#1"/>
    <dgm:cxn modelId="{7456F1D5-8AA7-4A0F-B983-2D910B4DF303}" type="presOf" srcId="{90603EC9-18E1-4907-9069-14303532634D}" destId="{1D8D529A-CF6C-4BB2-AF8B-475BE6D62082}" srcOrd="0" destOrd="0" presId="urn:microsoft.com/office/officeart/2005/8/layout/hList7#1"/>
    <dgm:cxn modelId="{76753119-802F-4016-AD46-6A027E4E3E26}" type="presOf" srcId="{4E384D82-3164-44A2-B3A7-36B4B638A747}" destId="{7719D202-E01B-43F6-9CCF-69FA36EC82AD}" srcOrd="1" destOrd="0" presId="urn:microsoft.com/office/officeart/2005/8/layout/hList7#1"/>
    <dgm:cxn modelId="{D1E24ECD-7ED4-45DA-B433-4E66F5E07303}" type="presOf" srcId="{83F9E569-6095-414A-9794-F46857F984F9}" destId="{E3AD91E8-9EFE-4B38-B643-9CB83C1E1730}" srcOrd="0" destOrd="0" presId="urn:microsoft.com/office/officeart/2005/8/layout/hList7#1"/>
    <dgm:cxn modelId="{CC630C81-C25A-4516-BD91-9AE25AF4C318}" type="presOf" srcId="{2595BC9D-53EC-4B12-8728-4A84CD5BCD3C}" destId="{6704F496-C05A-44E3-A992-90BCC385F2DC}" srcOrd="0" destOrd="0" presId="urn:microsoft.com/office/officeart/2005/8/layout/hList7#1"/>
    <dgm:cxn modelId="{EC8865C8-7DC2-4359-9420-C89C34594ED6}" type="presOf" srcId="{83F9E569-6095-414A-9794-F46857F984F9}" destId="{2232725A-7591-4CED-B9B8-400DB8416108}" srcOrd="1" destOrd="0" presId="urn:microsoft.com/office/officeart/2005/8/layout/hList7#1"/>
    <dgm:cxn modelId="{E9A84DB1-0BFD-4170-ABCC-9A197C17949A}" srcId="{2595BC9D-53EC-4B12-8728-4A84CD5BCD3C}" destId="{83F9E569-6095-414A-9794-F46857F984F9}" srcOrd="1" destOrd="0" parTransId="{6A8B7687-211F-4B5D-8993-0B44118AADF9}" sibTransId="{23C8A1D4-5333-461F-8B75-CAEB11A51FC3}"/>
    <dgm:cxn modelId="{56803DD0-4884-415E-9619-27992634D12C}" srcId="{2595BC9D-53EC-4B12-8728-4A84CD5BCD3C}" destId="{4E384D82-3164-44A2-B3A7-36B4B638A747}" srcOrd="0" destOrd="0" parTransId="{70E5D10B-B7AA-4D3D-8702-C577A5D394FC}" sibTransId="{90603EC9-18E1-4907-9069-14303532634D}"/>
    <dgm:cxn modelId="{2A414348-9494-489A-9855-6155BF8FDA01}" type="presParOf" srcId="{6704F496-C05A-44E3-A992-90BCC385F2DC}" destId="{957E91EC-4CA9-48FB-9FDF-B4B81CAC5D71}" srcOrd="0" destOrd="0" presId="urn:microsoft.com/office/officeart/2005/8/layout/hList7#1"/>
    <dgm:cxn modelId="{36CC5234-257D-4827-9A46-374F3E25FF7A}" type="presParOf" srcId="{6704F496-C05A-44E3-A992-90BCC385F2DC}" destId="{1F9B4107-D08E-45EC-8BA0-975032731E33}" srcOrd="1" destOrd="0" presId="urn:microsoft.com/office/officeart/2005/8/layout/hList7#1"/>
    <dgm:cxn modelId="{3988FA5E-6C43-45A9-9962-3A327378A648}" type="presParOf" srcId="{1F9B4107-D08E-45EC-8BA0-975032731E33}" destId="{66FAC0E5-6736-4C19-B2E0-27D6C99FCF89}" srcOrd="0" destOrd="0" presId="urn:microsoft.com/office/officeart/2005/8/layout/hList7#1"/>
    <dgm:cxn modelId="{18E24E54-478D-461E-8B43-21CFD413D5DB}" type="presParOf" srcId="{66FAC0E5-6736-4C19-B2E0-27D6C99FCF89}" destId="{0B21D635-E6A5-42A2-AB24-C25AF59041FB}" srcOrd="0" destOrd="0" presId="urn:microsoft.com/office/officeart/2005/8/layout/hList7#1"/>
    <dgm:cxn modelId="{24524D5B-6855-4497-B0E2-7640FF9BF168}" type="presParOf" srcId="{66FAC0E5-6736-4C19-B2E0-27D6C99FCF89}" destId="{7719D202-E01B-43F6-9CCF-69FA36EC82AD}" srcOrd="1" destOrd="0" presId="urn:microsoft.com/office/officeart/2005/8/layout/hList7#1"/>
    <dgm:cxn modelId="{A08DDA23-D26A-47EB-8A39-09C7AB8103FA}" type="presParOf" srcId="{66FAC0E5-6736-4C19-B2E0-27D6C99FCF89}" destId="{B5E18221-E501-4678-AB1B-1F0C8B38CC2E}" srcOrd="2" destOrd="0" presId="urn:microsoft.com/office/officeart/2005/8/layout/hList7#1"/>
    <dgm:cxn modelId="{479F82E3-B84B-4547-899C-4560B7E145CE}" type="presParOf" srcId="{66FAC0E5-6736-4C19-B2E0-27D6C99FCF89}" destId="{5CCBB3E5-1841-4C00-8DF5-19529D25C57F}" srcOrd="3" destOrd="0" presId="urn:microsoft.com/office/officeart/2005/8/layout/hList7#1"/>
    <dgm:cxn modelId="{445A3590-2346-499F-A1FD-D9E2441E63B9}" type="presParOf" srcId="{1F9B4107-D08E-45EC-8BA0-975032731E33}" destId="{1D8D529A-CF6C-4BB2-AF8B-475BE6D62082}" srcOrd="1" destOrd="0" presId="urn:microsoft.com/office/officeart/2005/8/layout/hList7#1"/>
    <dgm:cxn modelId="{094B0330-AA7C-4492-8567-7461B126986D}" type="presParOf" srcId="{1F9B4107-D08E-45EC-8BA0-975032731E33}" destId="{96B68431-0070-4ED2-9A43-3CE586BE01A6}" srcOrd="2" destOrd="0" presId="urn:microsoft.com/office/officeart/2005/8/layout/hList7#1"/>
    <dgm:cxn modelId="{165AE34C-A576-4801-91B5-E65792A1666D}" type="presParOf" srcId="{96B68431-0070-4ED2-9A43-3CE586BE01A6}" destId="{E3AD91E8-9EFE-4B38-B643-9CB83C1E1730}" srcOrd="0" destOrd="0" presId="urn:microsoft.com/office/officeart/2005/8/layout/hList7#1"/>
    <dgm:cxn modelId="{DAE2B56A-58E7-4056-8E66-3BE7F427482C}" type="presParOf" srcId="{96B68431-0070-4ED2-9A43-3CE586BE01A6}" destId="{2232725A-7591-4CED-B9B8-400DB8416108}" srcOrd="1" destOrd="0" presId="urn:microsoft.com/office/officeart/2005/8/layout/hList7#1"/>
    <dgm:cxn modelId="{605A070D-59AE-4213-BAD5-3F610BA4F196}" type="presParOf" srcId="{96B68431-0070-4ED2-9A43-3CE586BE01A6}" destId="{49C216EC-84DA-4727-B0DA-F67A1001A244}" srcOrd="2" destOrd="0" presId="urn:microsoft.com/office/officeart/2005/8/layout/hList7#1"/>
    <dgm:cxn modelId="{3462F5A9-2A94-4625-8D23-5DADA11AC8C5}" type="presParOf" srcId="{96B68431-0070-4ED2-9A43-3CE586BE01A6}" destId="{0AA9126B-95A2-4A9D-892A-8EFB06A57498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C213F-61EF-490F-A263-27E8E10A7C94}">
      <dsp:nvSpPr>
        <dsp:cNvPr id="0" name=""/>
        <dsp:cNvSpPr/>
      </dsp:nvSpPr>
      <dsp:spPr>
        <a:xfrm rot="5400000">
          <a:off x="4726789" y="-2477054"/>
          <a:ext cx="698393" cy="5829745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Permet d’éviter une double prescription (socle d’un côté, discipline de l’autre)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kern="1200" dirty="0" smtClean="0">
              <a:solidFill>
                <a:srgbClr val="FF0000"/>
              </a:solidFill>
            </a:rPr>
            <a:t>Lisibilité, cohérence, efficacité</a:t>
          </a:r>
          <a:endParaRPr lang="fr-FR" sz="1600" b="1" kern="1200" dirty="0">
            <a:solidFill>
              <a:srgbClr val="FF0000"/>
            </a:solidFill>
          </a:endParaRPr>
        </a:p>
      </dsp:txBody>
      <dsp:txXfrm rot="-5400000">
        <a:off x="2161114" y="122714"/>
        <a:ext cx="5795652" cy="630207"/>
      </dsp:txXfrm>
    </dsp:sp>
    <dsp:sp modelId="{BC512FC5-D35D-46AE-88CD-DC9C6D01E3F6}">
      <dsp:nvSpPr>
        <dsp:cNvPr id="0" name=""/>
        <dsp:cNvSpPr/>
      </dsp:nvSpPr>
      <dsp:spPr>
        <a:xfrm>
          <a:off x="23918" y="1322"/>
          <a:ext cx="2137194" cy="87299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Le dispositif</a:t>
          </a:r>
          <a:endParaRPr lang="fr-FR" sz="2500" kern="1200" dirty="0"/>
        </a:p>
      </dsp:txBody>
      <dsp:txXfrm>
        <a:off x="66534" y="43938"/>
        <a:ext cx="2051962" cy="787759"/>
      </dsp:txXfrm>
    </dsp:sp>
    <dsp:sp modelId="{4CD08BEE-8017-477F-8D0E-C67B9D7D23D9}">
      <dsp:nvSpPr>
        <dsp:cNvPr id="0" name=""/>
        <dsp:cNvSpPr/>
      </dsp:nvSpPr>
      <dsp:spPr>
        <a:xfrm rot="5400000">
          <a:off x="4726789" y="-1560412"/>
          <a:ext cx="698393" cy="5829745"/>
        </a:xfrm>
        <a:prstGeom prst="round2Same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kern="1200" dirty="0" smtClean="0">
              <a:solidFill>
                <a:srgbClr val="FF0000"/>
              </a:solidFill>
            </a:rPr>
            <a:t>Nouveau rapport à la prescription </a:t>
          </a:r>
          <a:r>
            <a:rPr lang="fr-FR" sz="1600" kern="1200" dirty="0" smtClean="0"/>
            <a:t>(moins contraignant, plus responsabilisant – individuel / collectif)</a:t>
          </a:r>
          <a:endParaRPr lang="fr-FR" sz="1600" kern="1200" dirty="0"/>
        </a:p>
      </dsp:txBody>
      <dsp:txXfrm rot="-5400000">
        <a:off x="2161114" y="1039356"/>
        <a:ext cx="5795652" cy="630207"/>
      </dsp:txXfrm>
    </dsp:sp>
    <dsp:sp modelId="{79A87249-3FF9-4074-90D1-ADAA26674EA2}">
      <dsp:nvSpPr>
        <dsp:cNvPr id="0" name=""/>
        <dsp:cNvSpPr/>
      </dsp:nvSpPr>
      <dsp:spPr>
        <a:xfrm>
          <a:off x="23918" y="917964"/>
          <a:ext cx="2137194" cy="872991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Pour les professeurs</a:t>
          </a:r>
          <a:endParaRPr lang="fr-FR" sz="2500" kern="1200" dirty="0"/>
        </a:p>
      </dsp:txBody>
      <dsp:txXfrm>
        <a:off x="66534" y="960580"/>
        <a:ext cx="2051962" cy="787759"/>
      </dsp:txXfrm>
    </dsp:sp>
    <dsp:sp modelId="{24BABE51-B70F-43AF-8828-2D57E6B20AE5}">
      <dsp:nvSpPr>
        <dsp:cNvPr id="0" name=""/>
        <dsp:cNvSpPr/>
      </dsp:nvSpPr>
      <dsp:spPr>
        <a:xfrm rot="5400000">
          <a:off x="4751848" y="-668830"/>
          <a:ext cx="698393" cy="5879864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Il corrige les défauts, souvent décourageants, d’une trop grande linéarité des apprentissages</a:t>
          </a:r>
          <a:endParaRPr lang="fr-FR" sz="1600" kern="1200" dirty="0"/>
        </a:p>
      </dsp:txBody>
      <dsp:txXfrm rot="-5400000">
        <a:off x="2161113" y="1955998"/>
        <a:ext cx="5845771" cy="630207"/>
      </dsp:txXfrm>
    </dsp:sp>
    <dsp:sp modelId="{655E8890-C701-4F91-9433-F1556BCEFADC}">
      <dsp:nvSpPr>
        <dsp:cNvPr id="0" name=""/>
        <dsp:cNvSpPr/>
      </dsp:nvSpPr>
      <dsp:spPr>
        <a:xfrm>
          <a:off x="23918" y="1834605"/>
          <a:ext cx="2137194" cy="872991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Pour les élèves</a:t>
          </a:r>
          <a:endParaRPr lang="fr-FR" sz="2500" kern="1200" dirty="0"/>
        </a:p>
      </dsp:txBody>
      <dsp:txXfrm>
        <a:off x="66534" y="1877221"/>
        <a:ext cx="2051962" cy="7877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1D635-E6A5-42A2-AB24-C25AF59041FB}">
      <dsp:nvSpPr>
        <dsp:cNvPr id="0" name=""/>
        <dsp:cNvSpPr/>
      </dsp:nvSpPr>
      <dsp:spPr>
        <a:xfrm>
          <a:off x="3578" y="0"/>
          <a:ext cx="4099059" cy="27363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Nouvelle temporalité </a:t>
          </a:r>
          <a:r>
            <a:rPr lang="fr-FR" sz="2000" kern="1200" dirty="0" smtClean="0">
              <a:solidFill>
                <a:schemeClr val="tx1"/>
              </a:solidFill>
            </a:rPr>
            <a:t>: celle du cycle pour tracer un cursus , celui de la scolarité obligatoire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3578" y="1094521"/>
        <a:ext cx="4099059" cy="1094521"/>
      </dsp:txXfrm>
    </dsp:sp>
    <dsp:sp modelId="{5CCBB3E5-1841-4C00-8DF5-19529D25C57F}">
      <dsp:nvSpPr>
        <dsp:cNvPr id="0" name=""/>
        <dsp:cNvSpPr/>
      </dsp:nvSpPr>
      <dsp:spPr>
        <a:xfrm>
          <a:off x="1597513" y="164178"/>
          <a:ext cx="911189" cy="91118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AD91E8-9EFE-4B38-B643-9CB83C1E1730}">
      <dsp:nvSpPr>
        <dsp:cNvPr id="0" name=""/>
        <dsp:cNvSpPr/>
      </dsp:nvSpPr>
      <dsp:spPr>
        <a:xfrm>
          <a:off x="4229188" y="0"/>
          <a:ext cx="4099059" cy="2736304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tx1"/>
              </a:solidFill>
            </a:rPr>
            <a:t>Un cheminement                                   dans les apprentissages </a:t>
          </a:r>
          <a:r>
            <a:rPr lang="fr-FR" sz="1600" b="0" kern="1200" dirty="0" smtClean="0">
              <a:solidFill>
                <a:schemeClr val="tx1"/>
              </a:solidFill>
            </a:rPr>
            <a:t>: le </a:t>
          </a:r>
          <a:r>
            <a:rPr lang="fr-FR" sz="1600" b="1" kern="1200" dirty="0" smtClean="0">
              <a:solidFill>
                <a:srgbClr val="FF0000"/>
              </a:solidFill>
            </a:rPr>
            <a:t>parcours de formation</a:t>
          </a:r>
          <a:r>
            <a:rPr lang="fr-FR" sz="1600" b="0" kern="1200" dirty="0" smtClean="0">
              <a:solidFill>
                <a:schemeClr val="tx1"/>
              </a:solidFill>
            </a:rPr>
            <a:t> avec des obstacles à dépasser, des repères de progressivité,  des attendus de fin de cycle</a:t>
          </a:r>
          <a:endParaRPr lang="fr-FR" sz="1600" b="1" kern="1200" dirty="0">
            <a:solidFill>
              <a:schemeClr val="tx1"/>
            </a:solidFill>
          </a:endParaRPr>
        </a:p>
      </dsp:txBody>
      <dsp:txXfrm>
        <a:off x="4229188" y="1094521"/>
        <a:ext cx="4099059" cy="1094521"/>
      </dsp:txXfrm>
    </dsp:sp>
    <dsp:sp modelId="{0AA9126B-95A2-4A9D-892A-8EFB06A57498}">
      <dsp:nvSpPr>
        <dsp:cNvPr id="0" name=""/>
        <dsp:cNvSpPr/>
      </dsp:nvSpPr>
      <dsp:spPr>
        <a:xfrm>
          <a:off x="5819545" y="164178"/>
          <a:ext cx="911189" cy="91118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7E91EC-4CA9-48FB-9FDF-B4B81CAC5D71}">
      <dsp:nvSpPr>
        <dsp:cNvPr id="0" name=""/>
        <dsp:cNvSpPr/>
      </dsp:nvSpPr>
      <dsp:spPr>
        <a:xfrm>
          <a:off x="333129" y="2304257"/>
          <a:ext cx="7661988" cy="180017"/>
        </a:xfrm>
        <a:prstGeom prst="left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CD371-F988-4203-8EA2-9314D4023B57}" type="datetimeFigureOut">
              <a:rPr lang="fr-FR" smtClean="0"/>
              <a:pPr/>
              <a:t>21/04/16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1F05-6792-4254-8314-0BEEA29C0523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916416" cy="650503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La logique </a:t>
            </a:r>
            <a:r>
              <a:rPr lang="fr-FR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curriculaire</a:t>
            </a:r>
            <a:r>
              <a:rPr lang="fr-FR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de programme</a:t>
            </a:r>
            <a:endParaRPr lang="fr-FR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39552" y="1052736"/>
            <a:ext cx="7992888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Fin de la </a:t>
            </a:r>
            <a:r>
              <a:rPr lang="fr-FR" b="1" dirty="0" smtClean="0"/>
              <a:t>juxtaposition</a:t>
            </a:r>
            <a:r>
              <a:rPr lang="fr-FR" dirty="0" smtClean="0"/>
              <a:t> des programmes disciplinaires annuels qui </a:t>
            </a:r>
            <a:r>
              <a:rPr lang="fr-FR" b="1" dirty="0" smtClean="0"/>
              <a:t>imposent </a:t>
            </a:r>
            <a:r>
              <a:rPr lang="fr-FR" dirty="0" smtClean="0"/>
              <a:t>contenus, démarches, progressions</a:t>
            </a:r>
          </a:p>
          <a:p>
            <a:pPr algn="ctr"/>
            <a:endParaRPr lang="fr-FR" sz="800" dirty="0" smtClean="0"/>
          </a:p>
          <a:p>
            <a:pPr algn="ctr"/>
            <a:r>
              <a:rPr lang="fr-FR" dirty="0"/>
              <a:t> </a:t>
            </a:r>
            <a:r>
              <a:rPr lang="fr-FR" dirty="0" smtClean="0"/>
              <a:t>            </a:t>
            </a:r>
            <a:r>
              <a:rPr lang="fr-FR" sz="2000" b="1" i="1" dirty="0" smtClean="0"/>
              <a:t>Projet global et collectif, plus attentif à la totalité des expériences d’apprentissage de l’élève et à ses besoins, dans un contexte local</a:t>
            </a:r>
          </a:p>
          <a:p>
            <a:pPr algn="ctr"/>
            <a:endParaRPr lang="fr-FR" sz="1100" b="1" i="1" dirty="0" smtClean="0"/>
          </a:p>
          <a:p>
            <a:pPr algn="ctr"/>
            <a:r>
              <a:rPr lang="fr-FR" sz="2000" b="1" i="1" dirty="0" smtClean="0"/>
              <a:t>Vise l’adaptabilité par l’élève (notion de compétence) </a:t>
            </a:r>
          </a:p>
          <a:p>
            <a:pPr algn="ctr"/>
            <a:r>
              <a:rPr lang="fr-FR" sz="2000" b="1" i="1" dirty="0" smtClean="0"/>
              <a:t>dans un monde complexe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16" name="Flèche droite 15"/>
          <p:cNvSpPr/>
          <p:nvPr/>
        </p:nvSpPr>
        <p:spPr>
          <a:xfrm>
            <a:off x="611560" y="1772816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Diagramme 17"/>
          <p:cNvGraphicFramePr/>
          <p:nvPr/>
        </p:nvGraphicFramePr>
        <p:xfrm>
          <a:off x="611560" y="3356992"/>
          <a:ext cx="8064896" cy="270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Flèche droite 18"/>
          <p:cNvSpPr/>
          <p:nvPr/>
        </p:nvSpPr>
        <p:spPr>
          <a:xfrm>
            <a:off x="899592" y="256490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5776" y="404664"/>
            <a:ext cx="1584176" cy="1008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Volet 3</a:t>
            </a: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EPS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664" y="980728"/>
            <a:ext cx="1584176" cy="10081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Volet 2</a:t>
            </a: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Socle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628800"/>
            <a:ext cx="1584176" cy="100811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Volet 1</a:t>
            </a: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Objectif Socle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355976" y="260648"/>
            <a:ext cx="453650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 smtClean="0"/>
              <a:t>EPS   </a:t>
            </a:r>
            <a:r>
              <a:rPr lang="fr-FR" sz="3200" b="1" u="sng" dirty="0" err="1" smtClean="0"/>
              <a:t>Soclée</a:t>
            </a:r>
            <a:endParaRPr lang="fr-FR" sz="3200" b="1" u="sng" dirty="0" smtClean="0"/>
          </a:p>
          <a:p>
            <a:pPr algn="ctr"/>
            <a:endParaRPr lang="fr-FR" b="1" u="sng" dirty="0" smtClean="0"/>
          </a:p>
          <a:p>
            <a:pPr algn="ctr"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sz="2400" i="1" dirty="0" smtClean="0"/>
              <a:t>Socle = Programme des programmes</a:t>
            </a:r>
          </a:p>
          <a:p>
            <a:pPr algn="ctr"/>
            <a:endParaRPr lang="fr-FR" sz="1400" i="1" dirty="0" smtClean="0"/>
          </a:p>
          <a:p>
            <a:pPr algn="ctr">
              <a:buFont typeface="Arial" pitchFamily="34" charset="0"/>
              <a:buChar char="•"/>
            </a:pPr>
            <a:r>
              <a:rPr lang="fr-FR" sz="2400" i="1" dirty="0"/>
              <a:t> </a:t>
            </a:r>
            <a:r>
              <a:rPr lang="fr-FR" sz="2400" i="1" dirty="0" smtClean="0"/>
              <a:t>EPS = </a:t>
            </a:r>
            <a:r>
              <a:rPr lang="fr-FR" sz="2400" b="1" i="1" dirty="0" smtClean="0">
                <a:solidFill>
                  <a:srgbClr val="FF0000"/>
                </a:solidFill>
              </a:rPr>
              <a:t>Moyen et </a:t>
            </a:r>
            <a:r>
              <a:rPr lang="fr-FR" sz="2400" i="1" dirty="0" smtClean="0"/>
              <a:t>Fin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 rot="20079230">
            <a:off x="2165726" y="1885477"/>
            <a:ext cx="1584176" cy="2160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Diagramme 8"/>
          <p:cNvGraphicFramePr/>
          <p:nvPr/>
        </p:nvGraphicFramePr>
        <p:xfrm>
          <a:off x="395536" y="2852936"/>
          <a:ext cx="8328248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5696" y="5726113"/>
            <a:ext cx="3440113" cy="113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ZoneTexte 10"/>
          <p:cNvSpPr txBox="1"/>
          <p:nvPr/>
        </p:nvSpPr>
        <p:spPr>
          <a:xfrm>
            <a:off x="5508104" y="616530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Apprentissage </a:t>
            </a:r>
            <a:r>
              <a:rPr lang="fr-FR" dirty="0" err="1" smtClean="0"/>
              <a:t>spiralaire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Clés de lecture des programmes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1"/>
            <a:ext cx="7909198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189</Words>
  <Application>Microsoft Macintosh PowerPoint</Application>
  <PresentationFormat>Présentation à l'écran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La logique curriculaire de programme</vt:lpstr>
      <vt:lpstr>Présentation PowerPoint</vt:lpstr>
      <vt:lpstr>Clés de lecture des programmes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notion de programme</dc:title>
  <dc:creator>User</dc:creator>
  <cp:lastModifiedBy>Delphine Evain</cp:lastModifiedBy>
  <cp:revision>12</cp:revision>
  <dcterms:created xsi:type="dcterms:W3CDTF">2016-04-01T15:44:21Z</dcterms:created>
  <dcterms:modified xsi:type="dcterms:W3CDTF">2016-04-21T13:51:49Z</dcterms:modified>
</cp:coreProperties>
</file>