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handoutMasterIdLst>
    <p:handoutMasterId r:id="rId12"/>
  </p:handoutMasterIdLst>
  <p:sldIdLst>
    <p:sldId id="256" r:id="rId2"/>
    <p:sldId id="257" r:id="rId3"/>
    <p:sldId id="258" r:id="rId4"/>
    <p:sldId id="259" r:id="rId5"/>
    <p:sldId id="261" r:id="rId6"/>
    <p:sldId id="262" r:id="rId7"/>
    <p:sldId id="263" r:id="rId8"/>
    <p:sldId id="264" r:id="rId9"/>
    <p:sldId id="268" r:id="rId10"/>
    <p:sldId id="273" r:id="rId11"/>
  </p:sldIdLst>
  <p:sldSz cx="9144000" cy="6858000" type="screen4x3"/>
  <p:notesSz cx="9144000" cy="6858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504" y="53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5179484" y="0"/>
            <a:ext cx="3962400" cy="342900"/>
          </a:xfrm>
          <a:prstGeom prst="rect">
            <a:avLst/>
          </a:prstGeom>
        </p:spPr>
        <p:txBody>
          <a:bodyPr vert="horz" lIns="91440" tIns="45720" rIns="91440" bIns="45720" rtlCol="0"/>
          <a:lstStyle>
            <a:lvl1pPr algn="r">
              <a:defRPr sz="1200"/>
            </a:lvl1pPr>
          </a:lstStyle>
          <a:p>
            <a:fld id="{DAC88BB6-739A-4035-A751-1E0B824F472D}" type="datetimeFigureOut">
              <a:rPr lang="fr-FR" smtClean="0"/>
              <a:t>06/03/2015</a:t>
            </a:fld>
            <a:endParaRPr lang="fr-FR"/>
          </a:p>
        </p:txBody>
      </p:sp>
      <p:sp>
        <p:nvSpPr>
          <p:cNvPr id="4" name="Espace réservé du pied de page 3"/>
          <p:cNvSpPr>
            <a:spLocks noGrp="1"/>
          </p:cNvSpPr>
          <p:nvPr>
            <p:ph type="ftr" sz="quarter" idx="2"/>
          </p:nvPr>
        </p:nvSpPr>
        <p:spPr>
          <a:xfrm>
            <a:off x="0" y="6513910"/>
            <a:ext cx="3962400" cy="3429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5179484" y="6513910"/>
            <a:ext cx="3962400" cy="342900"/>
          </a:xfrm>
          <a:prstGeom prst="rect">
            <a:avLst/>
          </a:prstGeom>
        </p:spPr>
        <p:txBody>
          <a:bodyPr vert="horz" lIns="91440" tIns="45720" rIns="91440" bIns="45720" rtlCol="0" anchor="b"/>
          <a:lstStyle>
            <a:lvl1pPr algn="r">
              <a:defRPr sz="1200"/>
            </a:lvl1pPr>
          </a:lstStyle>
          <a:p>
            <a:fld id="{FBDC8C00-B694-4FFA-8D03-039A02FE993E}" type="slidenum">
              <a:rPr lang="fr-FR" smtClean="0"/>
              <a:t>‹N°›</a:t>
            </a:fld>
            <a:endParaRPr lang="fr-FR"/>
          </a:p>
        </p:txBody>
      </p:sp>
    </p:spTree>
    <p:extLst>
      <p:ext uri="{BB962C8B-B14F-4D97-AF65-F5344CB8AC3E}">
        <p14:creationId xmlns:p14="http://schemas.microsoft.com/office/powerpoint/2010/main" val="1578052465"/>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fr-FR" smtClean="0"/>
              <a:t>Modifiez le style du titre</a:t>
            </a:r>
            <a:endParaRPr lang="en-US"/>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a:p>
        </p:txBody>
      </p:sp>
      <p:sp>
        <p:nvSpPr>
          <p:cNvPr id="4" name="Date Placeholder 3"/>
          <p:cNvSpPr>
            <a:spLocks noGrp="1"/>
          </p:cNvSpPr>
          <p:nvPr>
            <p:ph type="dt" sz="half" idx="10"/>
          </p:nvPr>
        </p:nvSpPr>
        <p:spPr/>
        <p:txBody>
          <a:bodyPr/>
          <a:lstStyle/>
          <a:p>
            <a:fld id="{EC54196E-3147-4F11-9617-56E4C0846D58}" type="datetimeFigureOut">
              <a:rPr lang="fr-FR" smtClean="0"/>
              <a:pPr/>
              <a:t>06/03/2015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22A1F71-1DDA-4DC1-BEAE-BF1FD365DE37}" type="slidenum">
              <a:rPr lang="fr-FR" smtClean="0"/>
              <a:pPr/>
              <a:t>‹N°›</a:t>
            </a:fld>
            <a:endParaRPr lang="fr-FR"/>
          </a:p>
        </p:txBody>
      </p:sp>
    </p:spTree>
  </p:cSld>
  <p:clrMapOvr>
    <a:masterClrMapping/>
  </p:clrMapOvr>
  <p:transition>
    <p:fade thruBlk="1"/>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EC54196E-3147-4F11-9617-56E4C0846D58}" type="datetimeFigureOut">
              <a:rPr lang="fr-FR" smtClean="0"/>
              <a:pPr/>
              <a:t>06/03/2015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22A1F71-1DDA-4DC1-BEAE-BF1FD365DE37}" type="slidenum">
              <a:rPr lang="fr-FR" smtClean="0"/>
              <a:pPr/>
              <a:t>‹N°›</a:t>
            </a:fld>
            <a:endParaRPr lang="fr-FR"/>
          </a:p>
        </p:txBody>
      </p:sp>
    </p:spTree>
  </p:cSld>
  <p:clrMapOvr>
    <a:masterClrMapping/>
  </p:clrMapOvr>
  <p:transition>
    <p:fade thruBlk="1"/>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fr-FR" smtClean="0"/>
              <a:t>Modifiez le style du titre</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EC54196E-3147-4F11-9617-56E4C0846D58}" type="datetimeFigureOut">
              <a:rPr lang="fr-FR" smtClean="0"/>
              <a:pPr/>
              <a:t>06/03/2015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22A1F71-1DDA-4DC1-BEAE-BF1FD365DE37}" type="slidenum">
              <a:rPr lang="fr-FR" smtClean="0"/>
              <a:pPr/>
              <a:t>‹N°›</a:t>
            </a:fld>
            <a:endParaRPr lang="fr-FR"/>
          </a:p>
        </p:txBody>
      </p:sp>
    </p:spTree>
  </p:cSld>
  <p:clrMapOvr>
    <a:masterClrMapping/>
  </p:clrMapOvr>
  <p:transition>
    <p:fade thruBlk="1"/>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EC54196E-3147-4F11-9617-56E4C0846D58}" type="datetimeFigureOut">
              <a:rPr lang="fr-FR" smtClean="0"/>
              <a:pPr/>
              <a:t>06/03/2015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22A1F71-1DDA-4DC1-BEAE-BF1FD365DE37}" type="slidenum">
              <a:rPr lang="fr-FR" smtClean="0"/>
              <a:pPr/>
              <a:t>‹N°›</a:t>
            </a:fld>
            <a:endParaRPr lang="fr-FR"/>
          </a:p>
        </p:txBody>
      </p:sp>
    </p:spTree>
  </p:cSld>
  <p:clrMapOvr>
    <a:masterClrMapping/>
  </p:clrMapOvr>
  <p:transition>
    <p:fade thruBlk="1"/>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fr-FR" smtClean="0"/>
              <a:t>Modifiez le style du titre</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EC54196E-3147-4F11-9617-56E4C0846D58}" type="datetimeFigureOut">
              <a:rPr lang="fr-FR" smtClean="0"/>
              <a:pPr/>
              <a:t>06/03/2015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22A1F71-1DDA-4DC1-BEAE-BF1FD365DE37}" type="slidenum">
              <a:rPr lang="fr-FR" smtClean="0"/>
              <a:pPr/>
              <a:t>‹N°›</a:t>
            </a:fld>
            <a:endParaRPr lang="fr-FR"/>
          </a:p>
        </p:txBody>
      </p:sp>
    </p:spTree>
  </p:cSld>
  <p:clrMapOvr>
    <a:masterClrMapping/>
  </p:clrMapOvr>
  <p:transition>
    <p:fade thruBlk="1"/>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fr-FR" smtClean="0"/>
              <a:t>Modifiez le style du titre</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EC54196E-3147-4F11-9617-56E4C0846D58}" type="datetimeFigureOut">
              <a:rPr lang="fr-FR" smtClean="0"/>
              <a:pPr/>
              <a:t>06/03/2015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22A1F71-1DDA-4DC1-BEAE-BF1FD365DE37}" type="slidenum">
              <a:rPr lang="fr-FR" smtClean="0"/>
              <a:pPr/>
              <a:t>‹N°›</a:t>
            </a:fld>
            <a:endParaRPr lang="fr-FR"/>
          </a:p>
        </p:txBody>
      </p:sp>
    </p:spTree>
  </p:cSld>
  <p:clrMapOvr>
    <a:masterClrMapping/>
  </p:clrMapOvr>
  <p:transition>
    <p:fade thruBlk="1"/>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a:p>
        </p:txBody>
      </p:sp>
      <p:sp>
        <p:nvSpPr>
          <p:cNvPr id="3" name="Text Placeholder 2"/>
          <p:cNvSpPr>
            <a:spLocks noGrp="1"/>
          </p:cNvSpPr>
          <p:nvPr>
            <p:ph type="body" idx="1"/>
          </p:nvPr>
        </p:nvSpPr>
        <p:spPr>
          <a:xfrm>
            <a:off x="1348224" y="1812927"/>
            <a:ext cx="313249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Text Placeholder 4"/>
          <p:cNvSpPr>
            <a:spLocks noGrp="1"/>
          </p:cNvSpPr>
          <p:nvPr>
            <p:ph type="body" sz="quarter" idx="3"/>
          </p:nvPr>
        </p:nvSpPr>
        <p:spPr>
          <a:xfrm>
            <a:off x="4984078" y="1812927"/>
            <a:ext cx="315047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7" name="Date Placeholder 6"/>
          <p:cNvSpPr>
            <a:spLocks noGrp="1"/>
          </p:cNvSpPr>
          <p:nvPr>
            <p:ph type="dt" sz="half" idx="10"/>
          </p:nvPr>
        </p:nvSpPr>
        <p:spPr/>
        <p:txBody>
          <a:bodyPr/>
          <a:lstStyle/>
          <a:p>
            <a:fld id="{EC54196E-3147-4F11-9617-56E4C0846D58}" type="datetimeFigureOut">
              <a:rPr lang="fr-FR" smtClean="0"/>
              <a:pPr/>
              <a:t>06/03/2015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D22A1F71-1DDA-4DC1-BEAE-BF1FD365DE37}" type="slidenum">
              <a:rPr lang="fr-FR" smtClean="0"/>
              <a:pPr/>
              <a:t>‹N°›</a:t>
            </a:fld>
            <a:endParaRPr lang="fr-FR"/>
          </a:p>
        </p:txBody>
      </p:sp>
    </p:spTree>
  </p:cSld>
  <p:clrMapOvr>
    <a:masterClrMapping/>
  </p:clrMapOvr>
  <p:transition>
    <p:fade thruBlk="1"/>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Date Placeholder 2"/>
          <p:cNvSpPr>
            <a:spLocks noGrp="1"/>
          </p:cNvSpPr>
          <p:nvPr>
            <p:ph type="dt" sz="half" idx="10"/>
          </p:nvPr>
        </p:nvSpPr>
        <p:spPr/>
        <p:txBody>
          <a:bodyPr/>
          <a:lstStyle/>
          <a:p>
            <a:fld id="{EC54196E-3147-4F11-9617-56E4C0846D58}" type="datetimeFigureOut">
              <a:rPr lang="fr-FR" smtClean="0"/>
              <a:pPr/>
              <a:t>06/03/2015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D22A1F71-1DDA-4DC1-BEAE-BF1FD365DE37}" type="slidenum">
              <a:rPr lang="fr-FR" smtClean="0"/>
              <a:pPr/>
              <a:t>‹N°›</a:t>
            </a:fld>
            <a:endParaRPr lang="fr-FR"/>
          </a:p>
        </p:txBody>
      </p:sp>
    </p:spTree>
  </p:cSld>
  <p:clrMapOvr>
    <a:masterClrMapping/>
  </p:clrMapOvr>
  <p:transition>
    <p:fade thruBlk="1"/>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54196E-3147-4F11-9617-56E4C0846D58}" type="datetimeFigureOut">
              <a:rPr lang="fr-FR" smtClean="0"/>
              <a:pPr/>
              <a:t>06/03/2015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D22A1F71-1DDA-4DC1-BEAE-BF1FD365DE37}" type="slidenum">
              <a:rPr lang="fr-FR" smtClean="0"/>
              <a:pPr/>
              <a:t>‹N°›</a:t>
            </a:fld>
            <a:endParaRPr lang="fr-FR"/>
          </a:p>
        </p:txBody>
      </p:sp>
    </p:spTree>
  </p:cSld>
  <p:clrMapOvr>
    <a:masterClrMapping/>
  </p:clrMapOvr>
  <p:transition>
    <p:fade thruBlk="1"/>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fr-FR" smtClean="0"/>
              <a:t>Modifiez le style du titre</a:t>
            </a:r>
            <a:endParaRPr lang="en-US"/>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EC54196E-3147-4F11-9617-56E4C0846D58}" type="datetimeFigureOut">
              <a:rPr lang="fr-FR" smtClean="0"/>
              <a:pPr/>
              <a:t>06/03/2015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22A1F71-1DDA-4DC1-BEAE-BF1FD365DE37}" type="slidenum">
              <a:rPr lang="fr-FR" smtClean="0"/>
              <a:pPr/>
              <a:t>‹N°›</a:t>
            </a:fld>
            <a:endParaRPr lang="fr-FR"/>
          </a:p>
        </p:txBody>
      </p:sp>
    </p:spTree>
  </p:cSld>
  <p:clrMapOvr>
    <a:masterClrMapping/>
  </p:clrMapOvr>
  <p:transition>
    <p:fade thruBlk="1"/>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009442" y="1387058"/>
            <a:ext cx="3481387" cy="1113254"/>
          </a:xfrm>
        </p:spPr>
        <p:txBody>
          <a:bodyPr anchor="b">
            <a:normAutofit/>
          </a:bodyPr>
          <a:lstStyle>
            <a:lvl1pPr algn="l">
              <a:defRPr sz="2400" b="0"/>
            </a:lvl1pPr>
          </a:lstStyle>
          <a:p>
            <a:r>
              <a:rPr lang="fr-FR" smtClean="0"/>
              <a:t>Modifiez le style du titre</a:t>
            </a:r>
            <a:endParaRPr lang="en-US"/>
          </a:p>
        </p:txBody>
      </p:sp>
      <p:sp>
        <p:nvSpPr>
          <p:cNvPr id="4" name="Text Placeholder 3"/>
          <p:cNvSpPr>
            <a:spLocks noGrp="1"/>
          </p:cNvSpPr>
          <p:nvPr>
            <p:ph type="body" sz="half" idx="2"/>
          </p:nvPr>
        </p:nvSpPr>
        <p:spPr>
          <a:xfrm>
            <a:off x="1009442" y="2500312"/>
            <a:ext cx="3481387"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EC54196E-3147-4F11-9617-56E4C0846D58}" type="datetimeFigureOut">
              <a:rPr lang="fr-FR" smtClean="0"/>
              <a:pPr/>
              <a:t>06/03/2015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22A1F71-1DDA-4DC1-BEAE-BF1FD365DE37}" type="slidenum">
              <a:rPr lang="fr-FR" smtClean="0"/>
              <a:pPr/>
              <a:t>‹N°›</a:t>
            </a:fld>
            <a:endParaRPr lang="fr-FR"/>
          </a:p>
        </p:txBody>
      </p:sp>
      <p:sp>
        <p:nvSpPr>
          <p:cNvPr id="32" name="Oval 31"/>
          <p:cNvSpPr/>
          <p:nvPr/>
        </p:nvSpPr>
        <p:spPr>
          <a:xfrm>
            <a:off x="5479247" y="1436861"/>
            <a:ext cx="1086653" cy="1086653"/>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5650541" y="1411791"/>
            <a:ext cx="830365" cy="830365"/>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256184" y="1894454"/>
            <a:ext cx="602364" cy="602364"/>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5424145" y="1811313"/>
            <a:ext cx="489588" cy="489588"/>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4718762" y="2083426"/>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132091" y="993075"/>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5059596" y="1894454"/>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148801" y="1060593"/>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Picture Placeholder 17"/>
          <p:cNvSpPr>
            <a:spLocks noGrp="1"/>
          </p:cNvSpPr>
          <p:nvPr>
            <p:ph type="pic" sz="quarter" idx="14"/>
          </p:nvPr>
        </p:nvSpPr>
        <p:spPr>
          <a:xfrm>
            <a:off x="4876800" y="1600200"/>
            <a:ext cx="3429000" cy="3429000"/>
          </a:xfrm>
          <a:prstGeom prst="ellipse">
            <a:avLst/>
          </a:prstGeom>
          <a:ln w="76200">
            <a:solidFill>
              <a:schemeClr val="tx2">
                <a:lumMod val="75000"/>
              </a:schemeClr>
            </a:solidFill>
          </a:ln>
        </p:spPr>
        <p:txBody>
          <a:bodyPr/>
          <a:lstStyle/>
          <a:p>
            <a:r>
              <a:rPr lang="fr-FR" smtClean="0"/>
              <a:t>Cliquez sur l'icône pour ajouter une image</a:t>
            </a:r>
            <a:endParaRPr lang="en-US"/>
          </a:p>
        </p:txBody>
      </p:sp>
    </p:spTree>
  </p:cSld>
  <p:clrMapOvr>
    <a:masterClrMapping/>
  </p:clrMapOvr>
  <p:transition>
    <p:fade thruBlk="1"/>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fr-FR" smtClean="0"/>
              <a:t>Modifiez le style du titre</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2"/>
                </a:solidFill>
              </a:defRPr>
            </a:lvl1pPr>
          </a:lstStyle>
          <a:p>
            <a:fld id="{EC54196E-3147-4F11-9617-56E4C0846D58}" type="datetimeFigureOut">
              <a:rPr lang="fr-FR" smtClean="0"/>
              <a:pPr/>
              <a:t>06/03/2015</a:t>
            </a:fld>
            <a:endParaRPr lang="fr-FR"/>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2"/>
                </a:solidFill>
              </a:defRPr>
            </a:lvl1pPr>
          </a:lstStyle>
          <a:p>
            <a:endParaRPr lang="fr-FR"/>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2"/>
                </a:solidFill>
              </a:defRPr>
            </a:lvl1pPr>
          </a:lstStyle>
          <a:p>
            <a:fld id="{D22A1F71-1DDA-4DC1-BEAE-BF1FD365DE37}" type="slidenum">
              <a:rPr lang="fr-FR" smtClean="0"/>
              <a:pPr/>
              <a:t>‹N°›</a:t>
            </a:fld>
            <a:endParaRPr lang="fr-FR"/>
          </a:p>
        </p:txBody>
      </p:sp>
      <p:grpSp>
        <p:nvGrpSpPr>
          <p:cNvPr id="61" name="Group 60"/>
          <p:cNvGrpSpPr/>
          <p:nvPr/>
        </p:nvGrpSpPr>
        <p:grpSpPr>
          <a:xfrm>
            <a:off x="-33595" y="0"/>
            <a:ext cx="9177595" cy="6857999"/>
            <a:chOff x="-33595" y="0"/>
            <a:chExt cx="9177595" cy="6857999"/>
          </a:xfrm>
        </p:grpSpPr>
        <p:grpSp>
          <p:nvGrpSpPr>
            <p:cNvPr id="62" name="Group 182"/>
            <p:cNvGrpSpPr/>
            <p:nvPr/>
          </p:nvGrpSpPr>
          <p:grpSpPr>
            <a:xfrm>
              <a:off x="-33595" y="437091"/>
              <a:ext cx="9074452" cy="6174255"/>
              <a:chOff x="-33595" y="437091"/>
              <a:chExt cx="9074452" cy="6174255"/>
            </a:xfrm>
          </p:grpSpPr>
          <p:sp>
            <p:nvSpPr>
              <p:cNvPr id="92" name="Freeform 12"/>
              <p:cNvSpPr>
                <a:spLocks noChangeAspect="1"/>
              </p:cNvSpPr>
              <p:nvPr/>
            </p:nvSpPr>
            <p:spPr bwMode="auto">
              <a:xfrm rot="8051039">
                <a:off x="-11813" y="3783436"/>
                <a:ext cx="1054883" cy="1098447"/>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93" name="Freeform 28"/>
              <p:cNvSpPr>
                <a:spLocks noChangeAspect="1"/>
              </p:cNvSpPr>
              <p:nvPr/>
            </p:nvSpPr>
            <p:spPr bwMode="auto">
              <a:xfrm rot="7569598">
                <a:off x="558950" y="196683"/>
                <a:ext cx="832668" cy="1313484"/>
              </a:xfrm>
              <a:custGeom>
                <a:avLst/>
                <a:gdLst/>
                <a:ahLst/>
                <a:cxnLst>
                  <a:cxn ang="0">
                    <a:pos x="1140" y="784"/>
                  </a:cxn>
                  <a:cxn ang="0">
                    <a:pos x="1090" y="812"/>
                  </a:cxn>
                  <a:cxn ang="0">
                    <a:pos x="1052" y="766"/>
                  </a:cxn>
                  <a:cxn ang="0">
                    <a:pos x="956" y="774"/>
                  </a:cxn>
                  <a:cxn ang="0">
                    <a:pos x="842" y="848"/>
                  </a:cxn>
                  <a:cxn ang="0">
                    <a:pos x="824" y="848"/>
                  </a:cxn>
                  <a:cxn ang="0">
                    <a:pos x="928" y="698"/>
                  </a:cxn>
                  <a:cxn ang="0">
                    <a:pos x="952" y="538"/>
                  </a:cxn>
                  <a:cxn ang="0">
                    <a:pos x="898" y="354"/>
                  </a:cxn>
                  <a:cxn ang="0">
                    <a:pos x="792" y="312"/>
                  </a:cxn>
                  <a:cxn ang="0">
                    <a:pos x="688" y="238"/>
                  </a:cxn>
                  <a:cxn ang="0">
                    <a:pos x="600" y="68"/>
                  </a:cxn>
                  <a:cxn ang="0">
                    <a:pos x="592" y="0"/>
                  </a:cxn>
                  <a:cxn ang="0">
                    <a:pos x="558" y="150"/>
                  </a:cxn>
                  <a:cxn ang="0">
                    <a:pos x="452" y="278"/>
                  </a:cxn>
                  <a:cxn ang="0">
                    <a:pos x="322" y="338"/>
                  </a:cxn>
                  <a:cxn ang="0">
                    <a:pos x="252" y="452"/>
                  </a:cxn>
                  <a:cxn ang="0">
                    <a:pos x="234" y="628"/>
                  </a:cxn>
                  <a:cxn ang="0">
                    <a:pos x="320" y="786"/>
                  </a:cxn>
                  <a:cxn ang="0">
                    <a:pos x="356" y="856"/>
                  </a:cxn>
                  <a:cxn ang="0">
                    <a:pos x="288" y="804"/>
                  </a:cxn>
                  <a:cxn ang="0">
                    <a:pos x="174" y="760"/>
                  </a:cxn>
                  <a:cxn ang="0">
                    <a:pos x="110" y="782"/>
                  </a:cxn>
                  <a:cxn ang="0">
                    <a:pos x="84" y="810"/>
                  </a:cxn>
                  <a:cxn ang="0">
                    <a:pos x="18" y="742"/>
                  </a:cxn>
                  <a:cxn ang="0">
                    <a:pos x="6" y="734"/>
                  </a:cxn>
                  <a:cxn ang="0">
                    <a:pos x="4" y="942"/>
                  </a:cxn>
                  <a:cxn ang="0">
                    <a:pos x="52" y="1018"/>
                  </a:cxn>
                  <a:cxn ang="0">
                    <a:pos x="118" y="1050"/>
                  </a:cxn>
                  <a:cxn ang="0">
                    <a:pos x="200" y="1124"/>
                  </a:cxn>
                  <a:cxn ang="0">
                    <a:pos x="208" y="1206"/>
                  </a:cxn>
                  <a:cxn ang="0">
                    <a:pos x="154" y="1282"/>
                  </a:cxn>
                  <a:cxn ang="0">
                    <a:pos x="178" y="1312"/>
                  </a:cxn>
                  <a:cxn ang="0">
                    <a:pos x="338" y="1372"/>
                  </a:cxn>
                  <a:cxn ang="0">
                    <a:pos x="448" y="1374"/>
                  </a:cxn>
                  <a:cxn ang="0">
                    <a:pos x="558" y="1324"/>
                  </a:cxn>
                  <a:cxn ang="0">
                    <a:pos x="540" y="1616"/>
                  </a:cxn>
                  <a:cxn ang="0">
                    <a:pos x="474" y="1806"/>
                  </a:cxn>
                  <a:cxn ang="0">
                    <a:pos x="434" y="1842"/>
                  </a:cxn>
                  <a:cxn ang="0">
                    <a:pos x="450" y="1864"/>
                  </a:cxn>
                  <a:cxn ang="0">
                    <a:pos x="528" y="1860"/>
                  </a:cxn>
                  <a:cxn ang="0">
                    <a:pos x="554" y="1852"/>
                  </a:cxn>
                  <a:cxn ang="0">
                    <a:pos x="596" y="1730"/>
                  </a:cxn>
                  <a:cxn ang="0">
                    <a:pos x="634" y="1326"/>
                  </a:cxn>
                  <a:cxn ang="0">
                    <a:pos x="762" y="1380"/>
                  </a:cxn>
                  <a:cxn ang="0">
                    <a:pos x="866" y="1362"/>
                  </a:cxn>
                  <a:cxn ang="0">
                    <a:pos x="1032" y="1310"/>
                  </a:cxn>
                  <a:cxn ang="0">
                    <a:pos x="1018" y="1268"/>
                  </a:cxn>
                  <a:cxn ang="0">
                    <a:pos x="974" y="1194"/>
                  </a:cxn>
                  <a:cxn ang="0">
                    <a:pos x="996" y="1106"/>
                  </a:cxn>
                  <a:cxn ang="0">
                    <a:pos x="1080" y="1046"/>
                  </a:cxn>
                  <a:cxn ang="0">
                    <a:pos x="1148" y="1006"/>
                  </a:cxn>
                  <a:cxn ang="0">
                    <a:pos x="1186" y="920"/>
                  </a:cxn>
                  <a:cxn ang="0">
                    <a:pos x="1178" y="724"/>
                  </a:cxn>
                </a:cxnLst>
                <a:rect l="0" t="0" r="r" b="b"/>
                <a:pathLst>
                  <a:path w="1188" h="1874">
                    <a:moveTo>
                      <a:pt x="1170" y="730"/>
                    </a:moveTo>
                    <a:lnTo>
                      <a:pt x="1170" y="730"/>
                    </a:lnTo>
                    <a:lnTo>
                      <a:pt x="1168" y="742"/>
                    </a:lnTo>
                    <a:lnTo>
                      <a:pt x="1164" y="752"/>
                    </a:lnTo>
                    <a:lnTo>
                      <a:pt x="1154" y="768"/>
                    </a:lnTo>
                    <a:lnTo>
                      <a:pt x="1140" y="784"/>
                    </a:lnTo>
                    <a:lnTo>
                      <a:pt x="1126" y="796"/>
                    </a:lnTo>
                    <a:lnTo>
                      <a:pt x="1114" y="804"/>
                    </a:lnTo>
                    <a:lnTo>
                      <a:pt x="1102" y="810"/>
                    </a:lnTo>
                    <a:lnTo>
                      <a:pt x="1092" y="816"/>
                    </a:lnTo>
                    <a:lnTo>
                      <a:pt x="1092" y="816"/>
                    </a:lnTo>
                    <a:lnTo>
                      <a:pt x="1090" y="812"/>
                    </a:lnTo>
                    <a:lnTo>
                      <a:pt x="1088" y="802"/>
                    </a:lnTo>
                    <a:lnTo>
                      <a:pt x="1080" y="790"/>
                    </a:lnTo>
                    <a:lnTo>
                      <a:pt x="1076" y="782"/>
                    </a:lnTo>
                    <a:lnTo>
                      <a:pt x="1068" y="776"/>
                    </a:lnTo>
                    <a:lnTo>
                      <a:pt x="1060" y="770"/>
                    </a:lnTo>
                    <a:lnTo>
                      <a:pt x="1052" y="766"/>
                    </a:lnTo>
                    <a:lnTo>
                      <a:pt x="1040" y="762"/>
                    </a:lnTo>
                    <a:lnTo>
                      <a:pt x="1028" y="760"/>
                    </a:lnTo>
                    <a:lnTo>
                      <a:pt x="1012" y="760"/>
                    </a:lnTo>
                    <a:lnTo>
                      <a:pt x="996" y="762"/>
                    </a:lnTo>
                    <a:lnTo>
                      <a:pt x="976" y="768"/>
                    </a:lnTo>
                    <a:lnTo>
                      <a:pt x="956" y="774"/>
                    </a:lnTo>
                    <a:lnTo>
                      <a:pt x="956" y="774"/>
                    </a:lnTo>
                    <a:lnTo>
                      <a:pt x="924" y="790"/>
                    </a:lnTo>
                    <a:lnTo>
                      <a:pt x="898" y="804"/>
                    </a:lnTo>
                    <a:lnTo>
                      <a:pt x="878" y="818"/>
                    </a:lnTo>
                    <a:lnTo>
                      <a:pt x="862" y="830"/>
                    </a:lnTo>
                    <a:lnTo>
                      <a:pt x="842" y="848"/>
                    </a:lnTo>
                    <a:lnTo>
                      <a:pt x="836" y="854"/>
                    </a:lnTo>
                    <a:lnTo>
                      <a:pt x="830" y="856"/>
                    </a:lnTo>
                    <a:lnTo>
                      <a:pt x="830" y="856"/>
                    </a:lnTo>
                    <a:lnTo>
                      <a:pt x="826" y="856"/>
                    </a:lnTo>
                    <a:lnTo>
                      <a:pt x="824" y="854"/>
                    </a:lnTo>
                    <a:lnTo>
                      <a:pt x="824" y="848"/>
                    </a:lnTo>
                    <a:lnTo>
                      <a:pt x="824" y="848"/>
                    </a:lnTo>
                    <a:lnTo>
                      <a:pt x="838" y="828"/>
                    </a:lnTo>
                    <a:lnTo>
                      <a:pt x="866" y="786"/>
                    </a:lnTo>
                    <a:lnTo>
                      <a:pt x="920" y="710"/>
                    </a:lnTo>
                    <a:lnTo>
                      <a:pt x="920" y="710"/>
                    </a:lnTo>
                    <a:lnTo>
                      <a:pt x="928" y="698"/>
                    </a:lnTo>
                    <a:lnTo>
                      <a:pt x="936" y="686"/>
                    </a:lnTo>
                    <a:lnTo>
                      <a:pt x="946" y="658"/>
                    </a:lnTo>
                    <a:lnTo>
                      <a:pt x="952" y="628"/>
                    </a:lnTo>
                    <a:lnTo>
                      <a:pt x="956" y="598"/>
                    </a:lnTo>
                    <a:lnTo>
                      <a:pt x="956" y="568"/>
                    </a:lnTo>
                    <a:lnTo>
                      <a:pt x="952" y="538"/>
                    </a:lnTo>
                    <a:lnTo>
                      <a:pt x="948" y="508"/>
                    </a:lnTo>
                    <a:lnTo>
                      <a:pt x="942" y="478"/>
                    </a:lnTo>
                    <a:lnTo>
                      <a:pt x="934" y="452"/>
                    </a:lnTo>
                    <a:lnTo>
                      <a:pt x="926" y="426"/>
                    </a:lnTo>
                    <a:lnTo>
                      <a:pt x="910" y="384"/>
                    </a:lnTo>
                    <a:lnTo>
                      <a:pt x="898" y="354"/>
                    </a:lnTo>
                    <a:lnTo>
                      <a:pt x="892" y="344"/>
                    </a:lnTo>
                    <a:lnTo>
                      <a:pt x="892" y="344"/>
                    </a:lnTo>
                    <a:lnTo>
                      <a:pt x="864" y="338"/>
                    </a:lnTo>
                    <a:lnTo>
                      <a:pt x="838" y="330"/>
                    </a:lnTo>
                    <a:lnTo>
                      <a:pt x="814" y="322"/>
                    </a:lnTo>
                    <a:lnTo>
                      <a:pt x="792" y="312"/>
                    </a:lnTo>
                    <a:lnTo>
                      <a:pt x="770" y="302"/>
                    </a:lnTo>
                    <a:lnTo>
                      <a:pt x="752" y="290"/>
                    </a:lnTo>
                    <a:lnTo>
                      <a:pt x="734" y="278"/>
                    </a:lnTo>
                    <a:lnTo>
                      <a:pt x="716" y="266"/>
                    </a:lnTo>
                    <a:lnTo>
                      <a:pt x="702" y="252"/>
                    </a:lnTo>
                    <a:lnTo>
                      <a:pt x="688" y="238"/>
                    </a:lnTo>
                    <a:lnTo>
                      <a:pt x="664" y="210"/>
                    </a:lnTo>
                    <a:lnTo>
                      <a:pt x="644" y="180"/>
                    </a:lnTo>
                    <a:lnTo>
                      <a:pt x="628" y="150"/>
                    </a:lnTo>
                    <a:lnTo>
                      <a:pt x="616" y="122"/>
                    </a:lnTo>
                    <a:lnTo>
                      <a:pt x="608" y="94"/>
                    </a:lnTo>
                    <a:lnTo>
                      <a:pt x="600" y="68"/>
                    </a:lnTo>
                    <a:lnTo>
                      <a:pt x="596" y="46"/>
                    </a:lnTo>
                    <a:lnTo>
                      <a:pt x="594" y="12"/>
                    </a:lnTo>
                    <a:lnTo>
                      <a:pt x="594" y="0"/>
                    </a:lnTo>
                    <a:lnTo>
                      <a:pt x="594" y="4"/>
                    </a:lnTo>
                    <a:lnTo>
                      <a:pt x="592" y="0"/>
                    </a:lnTo>
                    <a:lnTo>
                      <a:pt x="592" y="0"/>
                    </a:lnTo>
                    <a:lnTo>
                      <a:pt x="592" y="12"/>
                    </a:lnTo>
                    <a:lnTo>
                      <a:pt x="590" y="46"/>
                    </a:lnTo>
                    <a:lnTo>
                      <a:pt x="586" y="68"/>
                    </a:lnTo>
                    <a:lnTo>
                      <a:pt x="578" y="94"/>
                    </a:lnTo>
                    <a:lnTo>
                      <a:pt x="570" y="122"/>
                    </a:lnTo>
                    <a:lnTo>
                      <a:pt x="558" y="150"/>
                    </a:lnTo>
                    <a:lnTo>
                      <a:pt x="542" y="180"/>
                    </a:lnTo>
                    <a:lnTo>
                      <a:pt x="522" y="210"/>
                    </a:lnTo>
                    <a:lnTo>
                      <a:pt x="498" y="238"/>
                    </a:lnTo>
                    <a:lnTo>
                      <a:pt x="484" y="252"/>
                    </a:lnTo>
                    <a:lnTo>
                      <a:pt x="470" y="266"/>
                    </a:lnTo>
                    <a:lnTo>
                      <a:pt x="452" y="278"/>
                    </a:lnTo>
                    <a:lnTo>
                      <a:pt x="434" y="290"/>
                    </a:lnTo>
                    <a:lnTo>
                      <a:pt x="416" y="302"/>
                    </a:lnTo>
                    <a:lnTo>
                      <a:pt x="394" y="312"/>
                    </a:lnTo>
                    <a:lnTo>
                      <a:pt x="372" y="322"/>
                    </a:lnTo>
                    <a:lnTo>
                      <a:pt x="348" y="330"/>
                    </a:lnTo>
                    <a:lnTo>
                      <a:pt x="322" y="338"/>
                    </a:lnTo>
                    <a:lnTo>
                      <a:pt x="294" y="344"/>
                    </a:lnTo>
                    <a:lnTo>
                      <a:pt x="294" y="344"/>
                    </a:lnTo>
                    <a:lnTo>
                      <a:pt x="288" y="354"/>
                    </a:lnTo>
                    <a:lnTo>
                      <a:pt x="276" y="384"/>
                    </a:lnTo>
                    <a:lnTo>
                      <a:pt x="260" y="426"/>
                    </a:lnTo>
                    <a:lnTo>
                      <a:pt x="252" y="452"/>
                    </a:lnTo>
                    <a:lnTo>
                      <a:pt x="244" y="478"/>
                    </a:lnTo>
                    <a:lnTo>
                      <a:pt x="238" y="508"/>
                    </a:lnTo>
                    <a:lnTo>
                      <a:pt x="234" y="538"/>
                    </a:lnTo>
                    <a:lnTo>
                      <a:pt x="230" y="568"/>
                    </a:lnTo>
                    <a:lnTo>
                      <a:pt x="230" y="598"/>
                    </a:lnTo>
                    <a:lnTo>
                      <a:pt x="234" y="628"/>
                    </a:lnTo>
                    <a:lnTo>
                      <a:pt x="240" y="658"/>
                    </a:lnTo>
                    <a:lnTo>
                      <a:pt x="250" y="686"/>
                    </a:lnTo>
                    <a:lnTo>
                      <a:pt x="258" y="698"/>
                    </a:lnTo>
                    <a:lnTo>
                      <a:pt x="266" y="710"/>
                    </a:lnTo>
                    <a:lnTo>
                      <a:pt x="266" y="710"/>
                    </a:lnTo>
                    <a:lnTo>
                      <a:pt x="320" y="786"/>
                    </a:lnTo>
                    <a:lnTo>
                      <a:pt x="348" y="828"/>
                    </a:lnTo>
                    <a:lnTo>
                      <a:pt x="362" y="848"/>
                    </a:lnTo>
                    <a:lnTo>
                      <a:pt x="362" y="848"/>
                    </a:lnTo>
                    <a:lnTo>
                      <a:pt x="362" y="854"/>
                    </a:lnTo>
                    <a:lnTo>
                      <a:pt x="360" y="856"/>
                    </a:lnTo>
                    <a:lnTo>
                      <a:pt x="356" y="856"/>
                    </a:lnTo>
                    <a:lnTo>
                      <a:pt x="356" y="856"/>
                    </a:lnTo>
                    <a:lnTo>
                      <a:pt x="350" y="854"/>
                    </a:lnTo>
                    <a:lnTo>
                      <a:pt x="344" y="848"/>
                    </a:lnTo>
                    <a:lnTo>
                      <a:pt x="324" y="830"/>
                    </a:lnTo>
                    <a:lnTo>
                      <a:pt x="308" y="818"/>
                    </a:lnTo>
                    <a:lnTo>
                      <a:pt x="288" y="804"/>
                    </a:lnTo>
                    <a:lnTo>
                      <a:pt x="262" y="790"/>
                    </a:lnTo>
                    <a:lnTo>
                      <a:pt x="230" y="774"/>
                    </a:lnTo>
                    <a:lnTo>
                      <a:pt x="230" y="774"/>
                    </a:lnTo>
                    <a:lnTo>
                      <a:pt x="210" y="768"/>
                    </a:lnTo>
                    <a:lnTo>
                      <a:pt x="190" y="762"/>
                    </a:lnTo>
                    <a:lnTo>
                      <a:pt x="174" y="760"/>
                    </a:lnTo>
                    <a:lnTo>
                      <a:pt x="158" y="760"/>
                    </a:lnTo>
                    <a:lnTo>
                      <a:pt x="146" y="762"/>
                    </a:lnTo>
                    <a:lnTo>
                      <a:pt x="134" y="766"/>
                    </a:lnTo>
                    <a:lnTo>
                      <a:pt x="126" y="770"/>
                    </a:lnTo>
                    <a:lnTo>
                      <a:pt x="118" y="776"/>
                    </a:lnTo>
                    <a:lnTo>
                      <a:pt x="110" y="782"/>
                    </a:lnTo>
                    <a:lnTo>
                      <a:pt x="106" y="790"/>
                    </a:lnTo>
                    <a:lnTo>
                      <a:pt x="98" y="802"/>
                    </a:lnTo>
                    <a:lnTo>
                      <a:pt x="96" y="812"/>
                    </a:lnTo>
                    <a:lnTo>
                      <a:pt x="94" y="816"/>
                    </a:lnTo>
                    <a:lnTo>
                      <a:pt x="94" y="816"/>
                    </a:lnTo>
                    <a:lnTo>
                      <a:pt x="84" y="810"/>
                    </a:lnTo>
                    <a:lnTo>
                      <a:pt x="72" y="804"/>
                    </a:lnTo>
                    <a:lnTo>
                      <a:pt x="60" y="796"/>
                    </a:lnTo>
                    <a:lnTo>
                      <a:pt x="46" y="784"/>
                    </a:lnTo>
                    <a:lnTo>
                      <a:pt x="34" y="768"/>
                    </a:lnTo>
                    <a:lnTo>
                      <a:pt x="22" y="752"/>
                    </a:lnTo>
                    <a:lnTo>
                      <a:pt x="18" y="742"/>
                    </a:lnTo>
                    <a:lnTo>
                      <a:pt x="16" y="730"/>
                    </a:lnTo>
                    <a:lnTo>
                      <a:pt x="16" y="730"/>
                    </a:lnTo>
                    <a:lnTo>
                      <a:pt x="14" y="722"/>
                    </a:lnTo>
                    <a:lnTo>
                      <a:pt x="10" y="722"/>
                    </a:lnTo>
                    <a:lnTo>
                      <a:pt x="8" y="724"/>
                    </a:lnTo>
                    <a:lnTo>
                      <a:pt x="6" y="734"/>
                    </a:lnTo>
                    <a:lnTo>
                      <a:pt x="4" y="762"/>
                    </a:lnTo>
                    <a:lnTo>
                      <a:pt x="0" y="800"/>
                    </a:lnTo>
                    <a:lnTo>
                      <a:pt x="0" y="842"/>
                    </a:lnTo>
                    <a:lnTo>
                      <a:pt x="0" y="884"/>
                    </a:lnTo>
                    <a:lnTo>
                      <a:pt x="0" y="920"/>
                    </a:lnTo>
                    <a:lnTo>
                      <a:pt x="4" y="942"/>
                    </a:lnTo>
                    <a:lnTo>
                      <a:pt x="4" y="942"/>
                    </a:lnTo>
                    <a:lnTo>
                      <a:pt x="8" y="958"/>
                    </a:lnTo>
                    <a:lnTo>
                      <a:pt x="16" y="974"/>
                    </a:lnTo>
                    <a:lnTo>
                      <a:pt x="26" y="990"/>
                    </a:lnTo>
                    <a:lnTo>
                      <a:pt x="38" y="1006"/>
                    </a:lnTo>
                    <a:lnTo>
                      <a:pt x="52" y="1018"/>
                    </a:lnTo>
                    <a:lnTo>
                      <a:pt x="66" y="1030"/>
                    </a:lnTo>
                    <a:lnTo>
                      <a:pt x="80" y="1038"/>
                    </a:lnTo>
                    <a:lnTo>
                      <a:pt x="96" y="1042"/>
                    </a:lnTo>
                    <a:lnTo>
                      <a:pt x="96" y="1042"/>
                    </a:lnTo>
                    <a:lnTo>
                      <a:pt x="106" y="1046"/>
                    </a:lnTo>
                    <a:lnTo>
                      <a:pt x="118" y="1050"/>
                    </a:lnTo>
                    <a:lnTo>
                      <a:pt x="132" y="1058"/>
                    </a:lnTo>
                    <a:lnTo>
                      <a:pt x="146" y="1066"/>
                    </a:lnTo>
                    <a:lnTo>
                      <a:pt x="162" y="1078"/>
                    </a:lnTo>
                    <a:lnTo>
                      <a:pt x="176" y="1092"/>
                    </a:lnTo>
                    <a:lnTo>
                      <a:pt x="190" y="1106"/>
                    </a:lnTo>
                    <a:lnTo>
                      <a:pt x="200" y="1124"/>
                    </a:lnTo>
                    <a:lnTo>
                      <a:pt x="210" y="1142"/>
                    </a:lnTo>
                    <a:lnTo>
                      <a:pt x="214" y="1162"/>
                    </a:lnTo>
                    <a:lnTo>
                      <a:pt x="214" y="1172"/>
                    </a:lnTo>
                    <a:lnTo>
                      <a:pt x="214" y="1184"/>
                    </a:lnTo>
                    <a:lnTo>
                      <a:pt x="212" y="1194"/>
                    </a:lnTo>
                    <a:lnTo>
                      <a:pt x="208" y="1206"/>
                    </a:lnTo>
                    <a:lnTo>
                      <a:pt x="204" y="1218"/>
                    </a:lnTo>
                    <a:lnTo>
                      <a:pt x="198" y="1230"/>
                    </a:lnTo>
                    <a:lnTo>
                      <a:pt x="190" y="1242"/>
                    </a:lnTo>
                    <a:lnTo>
                      <a:pt x="180" y="1256"/>
                    </a:lnTo>
                    <a:lnTo>
                      <a:pt x="168" y="1268"/>
                    </a:lnTo>
                    <a:lnTo>
                      <a:pt x="154" y="1282"/>
                    </a:lnTo>
                    <a:lnTo>
                      <a:pt x="138" y="1294"/>
                    </a:lnTo>
                    <a:lnTo>
                      <a:pt x="120" y="1308"/>
                    </a:lnTo>
                    <a:lnTo>
                      <a:pt x="120" y="1308"/>
                    </a:lnTo>
                    <a:lnTo>
                      <a:pt x="136" y="1308"/>
                    </a:lnTo>
                    <a:lnTo>
                      <a:pt x="154" y="1310"/>
                    </a:lnTo>
                    <a:lnTo>
                      <a:pt x="178" y="1312"/>
                    </a:lnTo>
                    <a:lnTo>
                      <a:pt x="208" y="1318"/>
                    </a:lnTo>
                    <a:lnTo>
                      <a:pt x="242" y="1328"/>
                    </a:lnTo>
                    <a:lnTo>
                      <a:pt x="280" y="1342"/>
                    </a:lnTo>
                    <a:lnTo>
                      <a:pt x="320" y="1362"/>
                    </a:lnTo>
                    <a:lnTo>
                      <a:pt x="320" y="1362"/>
                    </a:lnTo>
                    <a:lnTo>
                      <a:pt x="338" y="1372"/>
                    </a:lnTo>
                    <a:lnTo>
                      <a:pt x="356" y="1376"/>
                    </a:lnTo>
                    <a:lnTo>
                      <a:pt x="374" y="1380"/>
                    </a:lnTo>
                    <a:lnTo>
                      <a:pt x="394" y="1382"/>
                    </a:lnTo>
                    <a:lnTo>
                      <a:pt x="412" y="1380"/>
                    </a:lnTo>
                    <a:lnTo>
                      <a:pt x="430" y="1378"/>
                    </a:lnTo>
                    <a:lnTo>
                      <a:pt x="448" y="1374"/>
                    </a:lnTo>
                    <a:lnTo>
                      <a:pt x="464" y="1370"/>
                    </a:lnTo>
                    <a:lnTo>
                      <a:pt x="496" y="1358"/>
                    </a:lnTo>
                    <a:lnTo>
                      <a:pt x="522" y="1344"/>
                    </a:lnTo>
                    <a:lnTo>
                      <a:pt x="544" y="1332"/>
                    </a:lnTo>
                    <a:lnTo>
                      <a:pt x="558" y="1324"/>
                    </a:lnTo>
                    <a:lnTo>
                      <a:pt x="558" y="1324"/>
                    </a:lnTo>
                    <a:lnTo>
                      <a:pt x="558" y="1362"/>
                    </a:lnTo>
                    <a:lnTo>
                      <a:pt x="558" y="1422"/>
                    </a:lnTo>
                    <a:lnTo>
                      <a:pt x="554" y="1496"/>
                    </a:lnTo>
                    <a:lnTo>
                      <a:pt x="550" y="1534"/>
                    </a:lnTo>
                    <a:lnTo>
                      <a:pt x="546" y="1576"/>
                    </a:lnTo>
                    <a:lnTo>
                      <a:pt x="540" y="1616"/>
                    </a:lnTo>
                    <a:lnTo>
                      <a:pt x="532" y="1656"/>
                    </a:lnTo>
                    <a:lnTo>
                      <a:pt x="524" y="1696"/>
                    </a:lnTo>
                    <a:lnTo>
                      <a:pt x="512" y="1732"/>
                    </a:lnTo>
                    <a:lnTo>
                      <a:pt x="498" y="1764"/>
                    </a:lnTo>
                    <a:lnTo>
                      <a:pt x="482" y="1794"/>
                    </a:lnTo>
                    <a:lnTo>
                      <a:pt x="474" y="1806"/>
                    </a:lnTo>
                    <a:lnTo>
                      <a:pt x="464" y="1816"/>
                    </a:lnTo>
                    <a:lnTo>
                      <a:pt x="454" y="1826"/>
                    </a:lnTo>
                    <a:lnTo>
                      <a:pt x="442" y="1834"/>
                    </a:lnTo>
                    <a:lnTo>
                      <a:pt x="442" y="1834"/>
                    </a:lnTo>
                    <a:lnTo>
                      <a:pt x="438" y="1838"/>
                    </a:lnTo>
                    <a:lnTo>
                      <a:pt x="434" y="1842"/>
                    </a:lnTo>
                    <a:lnTo>
                      <a:pt x="434" y="1846"/>
                    </a:lnTo>
                    <a:lnTo>
                      <a:pt x="434" y="1850"/>
                    </a:lnTo>
                    <a:lnTo>
                      <a:pt x="438" y="1854"/>
                    </a:lnTo>
                    <a:lnTo>
                      <a:pt x="442" y="1858"/>
                    </a:lnTo>
                    <a:lnTo>
                      <a:pt x="442" y="1858"/>
                    </a:lnTo>
                    <a:lnTo>
                      <a:pt x="450" y="1864"/>
                    </a:lnTo>
                    <a:lnTo>
                      <a:pt x="460" y="1868"/>
                    </a:lnTo>
                    <a:lnTo>
                      <a:pt x="470" y="1872"/>
                    </a:lnTo>
                    <a:lnTo>
                      <a:pt x="482" y="1874"/>
                    </a:lnTo>
                    <a:lnTo>
                      <a:pt x="496" y="1874"/>
                    </a:lnTo>
                    <a:lnTo>
                      <a:pt x="512" y="1870"/>
                    </a:lnTo>
                    <a:lnTo>
                      <a:pt x="528" y="1860"/>
                    </a:lnTo>
                    <a:lnTo>
                      <a:pt x="528" y="1860"/>
                    </a:lnTo>
                    <a:lnTo>
                      <a:pt x="532" y="1858"/>
                    </a:lnTo>
                    <a:lnTo>
                      <a:pt x="538" y="1856"/>
                    </a:lnTo>
                    <a:lnTo>
                      <a:pt x="546" y="1856"/>
                    </a:lnTo>
                    <a:lnTo>
                      <a:pt x="550" y="1854"/>
                    </a:lnTo>
                    <a:lnTo>
                      <a:pt x="554" y="1852"/>
                    </a:lnTo>
                    <a:lnTo>
                      <a:pt x="558" y="1848"/>
                    </a:lnTo>
                    <a:lnTo>
                      <a:pt x="562" y="1842"/>
                    </a:lnTo>
                    <a:lnTo>
                      <a:pt x="562" y="1842"/>
                    </a:lnTo>
                    <a:lnTo>
                      <a:pt x="574" y="1814"/>
                    </a:lnTo>
                    <a:lnTo>
                      <a:pt x="586" y="1776"/>
                    </a:lnTo>
                    <a:lnTo>
                      <a:pt x="596" y="1730"/>
                    </a:lnTo>
                    <a:lnTo>
                      <a:pt x="606" y="1672"/>
                    </a:lnTo>
                    <a:lnTo>
                      <a:pt x="614" y="1604"/>
                    </a:lnTo>
                    <a:lnTo>
                      <a:pt x="622" y="1524"/>
                    </a:lnTo>
                    <a:lnTo>
                      <a:pt x="628" y="1432"/>
                    </a:lnTo>
                    <a:lnTo>
                      <a:pt x="634" y="1326"/>
                    </a:lnTo>
                    <a:lnTo>
                      <a:pt x="634" y="1326"/>
                    </a:lnTo>
                    <a:lnTo>
                      <a:pt x="650" y="1338"/>
                    </a:lnTo>
                    <a:lnTo>
                      <a:pt x="672" y="1350"/>
                    </a:lnTo>
                    <a:lnTo>
                      <a:pt x="698" y="1362"/>
                    </a:lnTo>
                    <a:lnTo>
                      <a:pt x="730" y="1372"/>
                    </a:lnTo>
                    <a:lnTo>
                      <a:pt x="746" y="1376"/>
                    </a:lnTo>
                    <a:lnTo>
                      <a:pt x="762" y="1380"/>
                    </a:lnTo>
                    <a:lnTo>
                      <a:pt x="780" y="1382"/>
                    </a:lnTo>
                    <a:lnTo>
                      <a:pt x="796" y="1382"/>
                    </a:lnTo>
                    <a:lnTo>
                      <a:pt x="814" y="1380"/>
                    </a:lnTo>
                    <a:lnTo>
                      <a:pt x="832" y="1376"/>
                    </a:lnTo>
                    <a:lnTo>
                      <a:pt x="850" y="1370"/>
                    </a:lnTo>
                    <a:lnTo>
                      <a:pt x="866" y="1362"/>
                    </a:lnTo>
                    <a:lnTo>
                      <a:pt x="866" y="1362"/>
                    </a:lnTo>
                    <a:lnTo>
                      <a:pt x="906" y="1342"/>
                    </a:lnTo>
                    <a:lnTo>
                      <a:pt x="944" y="1328"/>
                    </a:lnTo>
                    <a:lnTo>
                      <a:pt x="978" y="1318"/>
                    </a:lnTo>
                    <a:lnTo>
                      <a:pt x="1008" y="1312"/>
                    </a:lnTo>
                    <a:lnTo>
                      <a:pt x="1032" y="1310"/>
                    </a:lnTo>
                    <a:lnTo>
                      <a:pt x="1050" y="1308"/>
                    </a:lnTo>
                    <a:lnTo>
                      <a:pt x="1066" y="1308"/>
                    </a:lnTo>
                    <a:lnTo>
                      <a:pt x="1066" y="1308"/>
                    </a:lnTo>
                    <a:lnTo>
                      <a:pt x="1048" y="1294"/>
                    </a:lnTo>
                    <a:lnTo>
                      <a:pt x="1032" y="1282"/>
                    </a:lnTo>
                    <a:lnTo>
                      <a:pt x="1018" y="1268"/>
                    </a:lnTo>
                    <a:lnTo>
                      <a:pt x="1006" y="1256"/>
                    </a:lnTo>
                    <a:lnTo>
                      <a:pt x="998" y="1242"/>
                    </a:lnTo>
                    <a:lnTo>
                      <a:pt x="988" y="1230"/>
                    </a:lnTo>
                    <a:lnTo>
                      <a:pt x="982" y="1218"/>
                    </a:lnTo>
                    <a:lnTo>
                      <a:pt x="978" y="1206"/>
                    </a:lnTo>
                    <a:lnTo>
                      <a:pt x="974" y="1194"/>
                    </a:lnTo>
                    <a:lnTo>
                      <a:pt x="972" y="1184"/>
                    </a:lnTo>
                    <a:lnTo>
                      <a:pt x="972" y="1172"/>
                    </a:lnTo>
                    <a:lnTo>
                      <a:pt x="972" y="1162"/>
                    </a:lnTo>
                    <a:lnTo>
                      <a:pt x="976" y="1142"/>
                    </a:lnTo>
                    <a:lnTo>
                      <a:pt x="986" y="1124"/>
                    </a:lnTo>
                    <a:lnTo>
                      <a:pt x="996" y="1106"/>
                    </a:lnTo>
                    <a:lnTo>
                      <a:pt x="1010" y="1092"/>
                    </a:lnTo>
                    <a:lnTo>
                      <a:pt x="1024" y="1078"/>
                    </a:lnTo>
                    <a:lnTo>
                      <a:pt x="1040" y="1066"/>
                    </a:lnTo>
                    <a:lnTo>
                      <a:pt x="1054" y="1058"/>
                    </a:lnTo>
                    <a:lnTo>
                      <a:pt x="1068" y="1050"/>
                    </a:lnTo>
                    <a:lnTo>
                      <a:pt x="1080" y="1046"/>
                    </a:lnTo>
                    <a:lnTo>
                      <a:pt x="1090" y="1042"/>
                    </a:lnTo>
                    <a:lnTo>
                      <a:pt x="1090" y="1042"/>
                    </a:lnTo>
                    <a:lnTo>
                      <a:pt x="1106" y="1038"/>
                    </a:lnTo>
                    <a:lnTo>
                      <a:pt x="1120" y="1030"/>
                    </a:lnTo>
                    <a:lnTo>
                      <a:pt x="1134" y="1018"/>
                    </a:lnTo>
                    <a:lnTo>
                      <a:pt x="1148" y="1006"/>
                    </a:lnTo>
                    <a:lnTo>
                      <a:pt x="1160" y="990"/>
                    </a:lnTo>
                    <a:lnTo>
                      <a:pt x="1170" y="974"/>
                    </a:lnTo>
                    <a:lnTo>
                      <a:pt x="1178" y="958"/>
                    </a:lnTo>
                    <a:lnTo>
                      <a:pt x="1182" y="942"/>
                    </a:lnTo>
                    <a:lnTo>
                      <a:pt x="1182" y="942"/>
                    </a:lnTo>
                    <a:lnTo>
                      <a:pt x="1186" y="920"/>
                    </a:lnTo>
                    <a:lnTo>
                      <a:pt x="1188" y="884"/>
                    </a:lnTo>
                    <a:lnTo>
                      <a:pt x="1186" y="842"/>
                    </a:lnTo>
                    <a:lnTo>
                      <a:pt x="1186" y="800"/>
                    </a:lnTo>
                    <a:lnTo>
                      <a:pt x="1182" y="762"/>
                    </a:lnTo>
                    <a:lnTo>
                      <a:pt x="1180" y="734"/>
                    </a:lnTo>
                    <a:lnTo>
                      <a:pt x="1178" y="724"/>
                    </a:lnTo>
                    <a:lnTo>
                      <a:pt x="1176" y="722"/>
                    </a:lnTo>
                    <a:lnTo>
                      <a:pt x="1172" y="722"/>
                    </a:lnTo>
                    <a:lnTo>
                      <a:pt x="1170" y="730"/>
                    </a:lnTo>
                    <a:lnTo>
                      <a:pt x="1170" y="730"/>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94" name="Freeform 36"/>
              <p:cNvSpPr>
                <a:spLocks noChangeAspect="1"/>
              </p:cNvSpPr>
              <p:nvPr/>
            </p:nvSpPr>
            <p:spPr bwMode="auto">
              <a:xfrm rot="11849821">
                <a:off x="7750232" y="597775"/>
                <a:ext cx="1064273" cy="1063143"/>
              </a:xfrm>
              <a:custGeom>
                <a:avLst/>
                <a:gdLst/>
                <a:ahLst/>
                <a:cxnLst>
                  <a:cxn ang="0">
                    <a:pos x="1280" y="874"/>
                  </a:cxn>
                  <a:cxn ang="0">
                    <a:pos x="1142" y="974"/>
                  </a:cxn>
                  <a:cxn ang="0">
                    <a:pos x="1150" y="944"/>
                  </a:cxn>
                  <a:cxn ang="0">
                    <a:pos x="1196" y="832"/>
                  </a:cxn>
                  <a:cxn ang="0">
                    <a:pos x="1194" y="590"/>
                  </a:cxn>
                  <a:cxn ang="0">
                    <a:pos x="1152" y="368"/>
                  </a:cxn>
                  <a:cxn ang="0">
                    <a:pos x="1020" y="148"/>
                  </a:cxn>
                  <a:cxn ang="0">
                    <a:pos x="958" y="62"/>
                  </a:cxn>
                  <a:cxn ang="0">
                    <a:pos x="942" y="0"/>
                  </a:cxn>
                  <a:cxn ang="0">
                    <a:pos x="930" y="44"/>
                  </a:cxn>
                  <a:cxn ang="0">
                    <a:pos x="884" y="120"/>
                  </a:cxn>
                  <a:cxn ang="0">
                    <a:pos x="738" y="346"/>
                  </a:cxn>
                  <a:cxn ang="0">
                    <a:pos x="702" y="516"/>
                  </a:cxn>
                  <a:cxn ang="0">
                    <a:pos x="680" y="794"/>
                  </a:cxn>
                  <a:cxn ang="0">
                    <a:pos x="724" y="930"/>
                  </a:cxn>
                  <a:cxn ang="0">
                    <a:pos x="744" y="972"/>
                  </a:cxn>
                  <a:cxn ang="0">
                    <a:pos x="636" y="896"/>
                  </a:cxn>
                  <a:cxn ang="0">
                    <a:pos x="504" y="826"/>
                  </a:cxn>
                  <a:cxn ang="0">
                    <a:pos x="118" y="794"/>
                  </a:cxn>
                  <a:cxn ang="0">
                    <a:pos x="72" y="836"/>
                  </a:cxn>
                  <a:cxn ang="0">
                    <a:pos x="232" y="986"/>
                  </a:cxn>
                  <a:cxn ang="0">
                    <a:pos x="424" y="1194"/>
                  </a:cxn>
                  <a:cxn ang="0">
                    <a:pos x="608" y="1266"/>
                  </a:cxn>
                  <a:cxn ang="0">
                    <a:pos x="698" y="1248"/>
                  </a:cxn>
                  <a:cxn ang="0">
                    <a:pos x="708" y="1268"/>
                  </a:cxn>
                  <a:cxn ang="0">
                    <a:pos x="558" y="1382"/>
                  </a:cxn>
                  <a:cxn ang="0">
                    <a:pos x="416" y="1562"/>
                  </a:cxn>
                  <a:cxn ang="0">
                    <a:pos x="460" y="1634"/>
                  </a:cxn>
                  <a:cxn ang="0">
                    <a:pos x="628" y="1588"/>
                  </a:cxn>
                  <a:cxn ang="0">
                    <a:pos x="752" y="1516"/>
                  </a:cxn>
                  <a:cxn ang="0">
                    <a:pos x="784" y="1576"/>
                  </a:cxn>
                  <a:cxn ang="0">
                    <a:pos x="816" y="1560"/>
                  </a:cxn>
                  <a:cxn ang="0">
                    <a:pos x="858" y="1422"/>
                  </a:cxn>
                  <a:cxn ang="0">
                    <a:pos x="904" y="1368"/>
                  </a:cxn>
                  <a:cxn ang="0">
                    <a:pos x="878" y="1664"/>
                  </a:cxn>
                  <a:cxn ang="0">
                    <a:pos x="810" y="1824"/>
                  </a:cxn>
                  <a:cxn ang="0">
                    <a:pos x="780" y="1854"/>
                  </a:cxn>
                  <a:cxn ang="0">
                    <a:pos x="806" y="1876"/>
                  </a:cxn>
                  <a:cxn ang="0">
                    <a:pos x="874" y="1868"/>
                  </a:cxn>
                  <a:cxn ang="0">
                    <a:pos x="904" y="1856"/>
                  </a:cxn>
                  <a:cxn ang="0">
                    <a:pos x="952" y="1680"/>
                  </a:cxn>
                  <a:cxn ang="0">
                    <a:pos x="988" y="1342"/>
                  </a:cxn>
                  <a:cxn ang="0">
                    <a:pos x="1062" y="1548"/>
                  </a:cxn>
                  <a:cxn ang="0">
                    <a:pos x="1084" y="1572"/>
                  </a:cxn>
                  <a:cxn ang="0">
                    <a:pos x="1112" y="1566"/>
                  </a:cxn>
                  <a:cxn ang="0">
                    <a:pos x="1162" y="1530"/>
                  </a:cxn>
                  <a:cxn ang="0">
                    <a:pos x="1344" y="1620"/>
                  </a:cxn>
                  <a:cxn ang="0">
                    <a:pos x="1498" y="1638"/>
                  </a:cxn>
                  <a:cxn ang="0">
                    <a:pos x="1402" y="1462"/>
                  </a:cxn>
                  <a:cxn ang="0">
                    <a:pos x="1230" y="1306"/>
                  </a:cxn>
                  <a:cxn ang="0">
                    <a:pos x="1164" y="1252"/>
                  </a:cxn>
                  <a:cxn ang="0">
                    <a:pos x="1216" y="1260"/>
                  </a:cxn>
                  <a:cxn ang="0">
                    <a:pos x="1358" y="1250"/>
                  </a:cxn>
                  <a:cxn ang="0">
                    <a:pos x="1576" y="1076"/>
                  </a:cxn>
                  <a:cxn ang="0">
                    <a:pos x="1744" y="892"/>
                  </a:cxn>
                  <a:cxn ang="0">
                    <a:pos x="1880" y="802"/>
                  </a:cxn>
                  <a:cxn ang="0">
                    <a:pos x="1528" y="798"/>
                  </a:cxn>
                </a:cxnLst>
                <a:rect l="0" t="0" r="r" b="b"/>
                <a:pathLst>
                  <a:path w="1884" h="1882">
                    <a:moveTo>
                      <a:pt x="1380" y="826"/>
                    </a:moveTo>
                    <a:lnTo>
                      <a:pt x="1380" y="826"/>
                    </a:lnTo>
                    <a:lnTo>
                      <a:pt x="1364" y="830"/>
                    </a:lnTo>
                    <a:lnTo>
                      <a:pt x="1348" y="836"/>
                    </a:lnTo>
                    <a:lnTo>
                      <a:pt x="1314" y="852"/>
                    </a:lnTo>
                    <a:lnTo>
                      <a:pt x="1280" y="874"/>
                    </a:lnTo>
                    <a:lnTo>
                      <a:pt x="1248" y="896"/>
                    </a:lnTo>
                    <a:lnTo>
                      <a:pt x="1190" y="940"/>
                    </a:lnTo>
                    <a:lnTo>
                      <a:pt x="1156" y="968"/>
                    </a:lnTo>
                    <a:lnTo>
                      <a:pt x="1156" y="968"/>
                    </a:lnTo>
                    <a:lnTo>
                      <a:pt x="1148" y="972"/>
                    </a:lnTo>
                    <a:lnTo>
                      <a:pt x="1142" y="974"/>
                    </a:lnTo>
                    <a:lnTo>
                      <a:pt x="1140" y="972"/>
                    </a:lnTo>
                    <a:lnTo>
                      <a:pt x="1138" y="968"/>
                    </a:lnTo>
                    <a:lnTo>
                      <a:pt x="1138" y="960"/>
                    </a:lnTo>
                    <a:lnTo>
                      <a:pt x="1138" y="956"/>
                    </a:lnTo>
                    <a:lnTo>
                      <a:pt x="1138" y="956"/>
                    </a:lnTo>
                    <a:lnTo>
                      <a:pt x="1150" y="944"/>
                    </a:lnTo>
                    <a:lnTo>
                      <a:pt x="1160" y="930"/>
                    </a:lnTo>
                    <a:lnTo>
                      <a:pt x="1168" y="916"/>
                    </a:lnTo>
                    <a:lnTo>
                      <a:pt x="1176" y="900"/>
                    </a:lnTo>
                    <a:lnTo>
                      <a:pt x="1182" y="884"/>
                    </a:lnTo>
                    <a:lnTo>
                      <a:pt x="1188" y="868"/>
                    </a:lnTo>
                    <a:lnTo>
                      <a:pt x="1196" y="832"/>
                    </a:lnTo>
                    <a:lnTo>
                      <a:pt x="1202" y="794"/>
                    </a:lnTo>
                    <a:lnTo>
                      <a:pt x="1204" y="754"/>
                    </a:lnTo>
                    <a:lnTo>
                      <a:pt x="1204" y="712"/>
                    </a:lnTo>
                    <a:lnTo>
                      <a:pt x="1202" y="672"/>
                    </a:lnTo>
                    <a:lnTo>
                      <a:pt x="1198" y="630"/>
                    </a:lnTo>
                    <a:lnTo>
                      <a:pt x="1194" y="590"/>
                    </a:lnTo>
                    <a:lnTo>
                      <a:pt x="1182" y="516"/>
                    </a:lnTo>
                    <a:lnTo>
                      <a:pt x="1170" y="454"/>
                    </a:lnTo>
                    <a:lnTo>
                      <a:pt x="1162" y="408"/>
                    </a:lnTo>
                    <a:lnTo>
                      <a:pt x="1162" y="408"/>
                    </a:lnTo>
                    <a:lnTo>
                      <a:pt x="1160" y="388"/>
                    </a:lnTo>
                    <a:lnTo>
                      <a:pt x="1152" y="368"/>
                    </a:lnTo>
                    <a:lnTo>
                      <a:pt x="1144" y="346"/>
                    </a:lnTo>
                    <a:lnTo>
                      <a:pt x="1134" y="324"/>
                    </a:lnTo>
                    <a:lnTo>
                      <a:pt x="1108" y="276"/>
                    </a:lnTo>
                    <a:lnTo>
                      <a:pt x="1078" y="230"/>
                    </a:lnTo>
                    <a:lnTo>
                      <a:pt x="1048" y="186"/>
                    </a:lnTo>
                    <a:lnTo>
                      <a:pt x="1020" y="148"/>
                    </a:lnTo>
                    <a:lnTo>
                      <a:pt x="998" y="120"/>
                    </a:lnTo>
                    <a:lnTo>
                      <a:pt x="984" y="104"/>
                    </a:lnTo>
                    <a:lnTo>
                      <a:pt x="984" y="104"/>
                    </a:lnTo>
                    <a:lnTo>
                      <a:pt x="974" y="94"/>
                    </a:lnTo>
                    <a:lnTo>
                      <a:pt x="966" y="78"/>
                    </a:lnTo>
                    <a:lnTo>
                      <a:pt x="958" y="62"/>
                    </a:lnTo>
                    <a:lnTo>
                      <a:pt x="952" y="44"/>
                    </a:lnTo>
                    <a:lnTo>
                      <a:pt x="944" y="14"/>
                    </a:lnTo>
                    <a:lnTo>
                      <a:pt x="942" y="0"/>
                    </a:lnTo>
                    <a:lnTo>
                      <a:pt x="942" y="0"/>
                    </a:lnTo>
                    <a:lnTo>
                      <a:pt x="942" y="0"/>
                    </a:lnTo>
                    <a:lnTo>
                      <a:pt x="942" y="0"/>
                    </a:lnTo>
                    <a:lnTo>
                      <a:pt x="942" y="0"/>
                    </a:lnTo>
                    <a:lnTo>
                      <a:pt x="942" y="0"/>
                    </a:lnTo>
                    <a:lnTo>
                      <a:pt x="942" y="0"/>
                    </a:lnTo>
                    <a:lnTo>
                      <a:pt x="942" y="0"/>
                    </a:lnTo>
                    <a:lnTo>
                      <a:pt x="938" y="14"/>
                    </a:lnTo>
                    <a:lnTo>
                      <a:pt x="930" y="44"/>
                    </a:lnTo>
                    <a:lnTo>
                      <a:pt x="924" y="62"/>
                    </a:lnTo>
                    <a:lnTo>
                      <a:pt x="918" y="78"/>
                    </a:lnTo>
                    <a:lnTo>
                      <a:pt x="910" y="94"/>
                    </a:lnTo>
                    <a:lnTo>
                      <a:pt x="900" y="104"/>
                    </a:lnTo>
                    <a:lnTo>
                      <a:pt x="900" y="104"/>
                    </a:lnTo>
                    <a:lnTo>
                      <a:pt x="884" y="120"/>
                    </a:lnTo>
                    <a:lnTo>
                      <a:pt x="862" y="148"/>
                    </a:lnTo>
                    <a:lnTo>
                      <a:pt x="834" y="186"/>
                    </a:lnTo>
                    <a:lnTo>
                      <a:pt x="804" y="230"/>
                    </a:lnTo>
                    <a:lnTo>
                      <a:pt x="776" y="276"/>
                    </a:lnTo>
                    <a:lnTo>
                      <a:pt x="750" y="324"/>
                    </a:lnTo>
                    <a:lnTo>
                      <a:pt x="738" y="346"/>
                    </a:lnTo>
                    <a:lnTo>
                      <a:pt x="730" y="368"/>
                    </a:lnTo>
                    <a:lnTo>
                      <a:pt x="724" y="388"/>
                    </a:lnTo>
                    <a:lnTo>
                      <a:pt x="720" y="408"/>
                    </a:lnTo>
                    <a:lnTo>
                      <a:pt x="720" y="408"/>
                    </a:lnTo>
                    <a:lnTo>
                      <a:pt x="712" y="454"/>
                    </a:lnTo>
                    <a:lnTo>
                      <a:pt x="702" y="516"/>
                    </a:lnTo>
                    <a:lnTo>
                      <a:pt x="690" y="590"/>
                    </a:lnTo>
                    <a:lnTo>
                      <a:pt x="684" y="630"/>
                    </a:lnTo>
                    <a:lnTo>
                      <a:pt x="680" y="672"/>
                    </a:lnTo>
                    <a:lnTo>
                      <a:pt x="678" y="712"/>
                    </a:lnTo>
                    <a:lnTo>
                      <a:pt x="678" y="754"/>
                    </a:lnTo>
                    <a:lnTo>
                      <a:pt x="680" y="794"/>
                    </a:lnTo>
                    <a:lnTo>
                      <a:pt x="686" y="832"/>
                    </a:lnTo>
                    <a:lnTo>
                      <a:pt x="694" y="868"/>
                    </a:lnTo>
                    <a:lnTo>
                      <a:pt x="700" y="884"/>
                    </a:lnTo>
                    <a:lnTo>
                      <a:pt x="708" y="900"/>
                    </a:lnTo>
                    <a:lnTo>
                      <a:pt x="714" y="916"/>
                    </a:lnTo>
                    <a:lnTo>
                      <a:pt x="724" y="930"/>
                    </a:lnTo>
                    <a:lnTo>
                      <a:pt x="734" y="944"/>
                    </a:lnTo>
                    <a:lnTo>
                      <a:pt x="744" y="956"/>
                    </a:lnTo>
                    <a:lnTo>
                      <a:pt x="744" y="956"/>
                    </a:lnTo>
                    <a:lnTo>
                      <a:pt x="746" y="960"/>
                    </a:lnTo>
                    <a:lnTo>
                      <a:pt x="746" y="968"/>
                    </a:lnTo>
                    <a:lnTo>
                      <a:pt x="744" y="972"/>
                    </a:lnTo>
                    <a:lnTo>
                      <a:pt x="740" y="974"/>
                    </a:lnTo>
                    <a:lnTo>
                      <a:pt x="736" y="972"/>
                    </a:lnTo>
                    <a:lnTo>
                      <a:pt x="728" y="968"/>
                    </a:lnTo>
                    <a:lnTo>
                      <a:pt x="728" y="968"/>
                    </a:lnTo>
                    <a:lnTo>
                      <a:pt x="694" y="940"/>
                    </a:lnTo>
                    <a:lnTo>
                      <a:pt x="636" y="896"/>
                    </a:lnTo>
                    <a:lnTo>
                      <a:pt x="602" y="874"/>
                    </a:lnTo>
                    <a:lnTo>
                      <a:pt x="568" y="852"/>
                    </a:lnTo>
                    <a:lnTo>
                      <a:pt x="534" y="836"/>
                    </a:lnTo>
                    <a:lnTo>
                      <a:pt x="518" y="830"/>
                    </a:lnTo>
                    <a:lnTo>
                      <a:pt x="504" y="826"/>
                    </a:lnTo>
                    <a:lnTo>
                      <a:pt x="504" y="826"/>
                    </a:lnTo>
                    <a:lnTo>
                      <a:pt x="442" y="812"/>
                    </a:lnTo>
                    <a:lnTo>
                      <a:pt x="402" y="804"/>
                    </a:lnTo>
                    <a:lnTo>
                      <a:pt x="354" y="798"/>
                    </a:lnTo>
                    <a:lnTo>
                      <a:pt x="292" y="794"/>
                    </a:lnTo>
                    <a:lnTo>
                      <a:pt x="216" y="792"/>
                    </a:lnTo>
                    <a:lnTo>
                      <a:pt x="118" y="794"/>
                    </a:lnTo>
                    <a:lnTo>
                      <a:pt x="0" y="800"/>
                    </a:lnTo>
                    <a:lnTo>
                      <a:pt x="0" y="800"/>
                    </a:lnTo>
                    <a:lnTo>
                      <a:pt x="4" y="802"/>
                    </a:lnTo>
                    <a:lnTo>
                      <a:pt x="18" y="806"/>
                    </a:lnTo>
                    <a:lnTo>
                      <a:pt x="40" y="816"/>
                    </a:lnTo>
                    <a:lnTo>
                      <a:pt x="72" y="836"/>
                    </a:lnTo>
                    <a:lnTo>
                      <a:pt x="92" y="850"/>
                    </a:lnTo>
                    <a:lnTo>
                      <a:pt x="114" y="870"/>
                    </a:lnTo>
                    <a:lnTo>
                      <a:pt x="140" y="892"/>
                    </a:lnTo>
                    <a:lnTo>
                      <a:pt x="168" y="918"/>
                    </a:lnTo>
                    <a:lnTo>
                      <a:pt x="198" y="950"/>
                    </a:lnTo>
                    <a:lnTo>
                      <a:pt x="232" y="986"/>
                    </a:lnTo>
                    <a:lnTo>
                      <a:pt x="268" y="1028"/>
                    </a:lnTo>
                    <a:lnTo>
                      <a:pt x="306" y="1076"/>
                    </a:lnTo>
                    <a:lnTo>
                      <a:pt x="306" y="1076"/>
                    </a:lnTo>
                    <a:lnTo>
                      <a:pt x="348" y="1124"/>
                    </a:lnTo>
                    <a:lnTo>
                      <a:pt x="386" y="1162"/>
                    </a:lnTo>
                    <a:lnTo>
                      <a:pt x="424" y="1194"/>
                    </a:lnTo>
                    <a:lnTo>
                      <a:pt x="460" y="1218"/>
                    </a:lnTo>
                    <a:lnTo>
                      <a:pt x="494" y="1238"/>
                    </a:lnTo>
                    <a:lnTo>
                      <a:pt x="526" y="1250"/>
                    </a:lnTo>
                    <a:lnTo>
                      <a:pt x="556" y="1260"/>
                    </a:lnTo>
                    <a:lnTo>
                      <a:pt x="584" y="1264"/>
                    </a:lnTo>
                    <a:lnTo>
                      <a:pt x="608" y="1266"/>
                    </a:lnTo>
                    <a:lnTo>
                      <a:pt x="632" y="1266"/>
                    </a:lnTo>
                    <a:lnTo>
                      <a:pt x="650" y="1264"/>
                    </a:lnTo>
                    <a:lnTo>
                      <a:pt x="668" y="1260"/>
                    </a:lnTo>
                    <a:lnTo>
                      <a:pt x="690" y="1252"/>
                    </a:lnTo>
                    <a:lnTo>
                      <a:pt x="698" y="1248"/>
                    </a:lnTo>
                    <a:lnTo>
                      <a:pt x="698" y="1248"/>
                    </a:lnTo>
                    <a:lnTo>
                      <a:pt x="704" y="1248"/>
                    </a:lnTo>
                    <a:lnTo>
                      <a:pt x="716" y="1250"/>
                    </a:lnTo>
                    <a:lnTo>
                      <a:pt x="720" y="1252"/>
                    </a:lnTo>
                    <a:lnTo>
                      <a:pt x="720" y="1256"/>
                    </a:lnTo>
                    <a:lnTo>
                      <a:pt x="718" y="1260"/>
                    </a:lnTo>
                    <a:lnTo>
                      <a:pt x="708" y="1268"/>
                    </a:lnTo>
                    <a:lnTo>
                      <a:pt x="708" y="1268"/>
                    </a:lnTo>
                    <a:lnTo>
                      <a:pt x="686" y="1282"/>
                    </a:lnTo>
                    <a:lnTo>
                      <a:pt x="652" y="1306"/>
                    </a:lnTo>
                    <a:lnTo>
                      <a:pt x="608" y="1338"/>
                    </a:lnTo>
                    <a:lnTo>
                      <a:pt x="584" y="1360"/>
                    </a:lnTo>
                    <a:lnTo>
                      <a:pt x="558" y="1382"/>
                    </a:lnTo>
                    <a:lnTo>
                      <a:pt x="532" y="1406"/>
                    </a:lnTo>
                    <a:lnTo>
                      <a:pt x="506" y="1434"/>
                    </a:lnTo>
                    <a:lnTo>
                      <a:pt x="482" y="1462"/>
                    </a:lnTo>
                    <a:lnTo>
                      <a:pt x="458" y="1494"/>
                    </a:lnTo>
                    <a:lnTo>
                      <a:pt x="436" y="1526"/>
                    </a:lnTo>
                    <a:lnTo>
                      <a:pt x="416" y="1562"/>
                    </a:lnTo>
                    <a:lnTo>
                      <a:pt x="400" y="1598"/>
                    </a:lnTo>
                    <a:lnTo>
                      <a:pt x="386" y="1638"/>
                    </a:lnTo>
                    <a:lnTo>
                      <a:pt x="386" y="1638"/>
                    </a:lnTo>
                    <a:lnTo>
                      <a:pt x="396" y="1638"/>
                    </a:lnTo>
                    <a:lnTo>
                      <a:pt x="422" y="1638"/>
                    </a:lnTo>
                    <a:lnTo>
                      <a:pt x="460" y="1634"/>
                    </a:lnTo>
                    <a:lnTo>
                      <a:pt x="484" y="1632"/>
                    </a:lnTo>
                    <a:lnTo>
                      <a:pt x="510" y="1626"/>
                    </a:lnTo>
                    <a:lnTo>
                      <a:pt x="538" y="1620"/>
                    </a:lnTo>
                    <a:lnTo>
                      <a:pt x="568" y="1612"/>
                    </a:lnTo>
                    <a:lnTo>
                      <a:pt x="598" y="1602"/>
                    </a:lnTo>
                    <a:lnTo>
                      <a:pt x="628" y="1588"/>
                    </a:lnTo>
                    <a:lnTo>
                      <a:pt x="660" y="1572"/>
                    </a:lnTo>
                    <a:lnTo>
                      <a:pt x="690" y="1552"/>
                    </a:lnTo>
                    <a:lnTo>
                      <a:pt x="720" y="1530"/>
                    </a:lnTo>
                    <a:lnTo>
                      <a:pt x="750" y="1504"/>
                    </a:lnTo>
                    <a:lnTo>
                      <a:pt x="750" y="1504"/>
                    </a:lnTo>
                    <a:lnTo>
                      <a:pt x="752" y="1516"/>
                    </a:lnTo>
                    <a:lnTo>
                      <a:pt x="758" y="1542"/>
                    </a:lnTo>
                    <a:lnTo>
                      <a:pt x="764" y="1556"/>
                    </a:lnTo>
                    <a:lnTo>
                      <a:pt x="770" y="1566"/>
                    </a:lnTo>
                    <a:lnTo>
                      <a:pt x="774" y="1570"/>
                    </a:lnTo>
                    <a:lnTo>
                      <a:pt x="778" y="1574"/>
                    </a:lnTo>
                    <a:lnTo>
                      <a:pt x="784" y="1576"/>
                    </a:lnTo>
                    <a:lnTo>
                      <a:pt x="790" y="1576"/>
                    </a:lnTo>
                    <a:lnTo>
                      <a:pt x="790" y="1576"/>
                    </a:lnTo>
                    <a:lnTo>
                      <a:pt x="798" y="1572"/>
                    </a:lnTo>
                    <a:lnTo>
                      <a:pt x="806" y="1570"/>
                    </a:lnTo>
                    <a:lnTo>
                      <a:pt x="812" y="1564"/>
                    </a:lnTo>
                    <a:lnTo>
                      <a:pt x="816" y="1560"/>
                    </a:lnTo>
                    <a:lnTo>
                      <a:pt x="820" y="1552"/>
                    </a:lnTo>
                    <a:lnTo>
                      <a:pt x="820" y="1548"/>
                    </a:lnTo>
                    <a:lnTo>
                      <a:pt x="820" y="1548"/>
                    </a:lnTo>
                    <a:lnTo>
                      <a:pt x="828" y="1522"/>
                    </a:lnTo>
                    <a:lnTo>
                      <a:pt x="846" y="1458"/>
                    </a:lnTo>
                    <a:lnTo>
                      <a:pt x="858" y="1422"/>
                    </a:lnTo>
                    <a:lnTo>
                      <a:pt x="872" y="1386"/>
                    </a:lnTo>
                    <a:lnTo>
                      <a:pt x="888" y="1354"/>
                    </a:lnTo>
                    <a:lnTo>
                      <a:pt x="896" y="1340"/>
                    </a:lnTo>
                    <a:lnTo>
                      <a:pt x="904" y="1330"/>
                    </a:lnTo>
                    <a:lnTo>
                      <a:pt x="904" y="1330"/>
                    </a:lnTo>
                    <a:lnTo>
                      <a:pt x="904" y="1368"/>
                    </a:lnTo>
                    <a:lnTo>
                      <a:pt x="904" y="1428"/>
                    </a:lnTo>
                    <a:lnTo>
                      <a:pt x="900" y="1500"/>
                    </a:lnTo>
                    <a:lnTo>
                      <a:pt x="896" y="1540"/>
                    </a:lnTo>
                    <a:lnTo>
                      <a:pt x="892" y="1582"/>
                    </a:lnTo>
                    <a:lnTo>
                      <a:pt x="886" y="1622"/>
                    </a:lnTo>
                    <a:lnTo>
                      <a:pt x="878" y="1664"/>
                    </a:lnTo>
                    <a:lnTo>
                      <a:pt x="870" y="1702"/>
                    </a:lnTo>
                    <a:lnTo>
                      <a:pt x="858" y="1738"/>
                    </a:lnTo>
                    <a:lnTo>
                      <a:pt x="844" y="1772"/>
                    </a:lnTo>
                    <a:lnTo>
                      <a:pt x="828" y="1800"/>
                    </a:lnTo>
                    <a:lnTo>
                      <a:pt x="820" y="1814"/>
                    </a:lnTo>
                    <a:lnTo>
                      <a:pt x="810" y="1824"/>
                    </a:lnTo>
                    <a:lnTo>
                      <a:pt x="800" y="1834"/>
                    </a:lnTo>
                    <a:lnTo>
                      <a:pt x="788" y="1842"/>
                    </a:lnTo>
                    <a:lnTo>
                      <a:pt x="788" y="1842"/>
                    </a:lnTo>
                    <a:lnTo>
                      <a:pt x="784" y="1846"/>
                    </a:lnTo>
                    <a:lnTo>
                      <a:pt x="780" y="1850"/>
                    </a:lnTo>
                    <a:lnTo>
                      <a:pt x="780" y="1854"/>
                    </a:lnTo>
                    <a:lnTo>
                      <a:pt x="780" y="1858"/>
                    </a:lnTo>
                    <a:lnTo>
                      <a:pt x="784" y="1862"/>
                    </a:lnTo>
                    <a:lnTo>
                      <a:pt x="788" y="1866"/>
                    </a:lnTo>
                    <a:lnTo>
                      <a:pt x="788" y="1866"/>
                    </a:lnTo>
                    <a:lnTo>
                      <a:pt x="796" y="1872"/>
                    </a:lnTo>
                    <a:lnTo>
                      <a:pt x="806" y="1876"/>
                    </a:lnTo>
                    <a:lnTo>
                      <a:pt x="816" y="1880"/>
                    </a:lnTo>
                    <a:lnTo>
                      <a:pt x="828" y="1882"/>
                    </a:lnTo>
                    <a:lnTo>
                      <a:pt x="842" y="1882"/>
                    </a:lnTo>
                    <a:lnTo>
                      <a:pt x="858" y="1878"/>
                    </a:lnTo>
                    <a:lnTo>
                      <a:pt x="874" y="1868"/>
                    </a:lnTo>
                    <a:lnTo>
                      <a:pt x="874" y="1868"/>
                    </a:lnTo>
                    <a:lnTo>
                      <a:pt x="878" y="1866"/>
                    </a:lnTo>
                    <a:lnTo>
                      <a:pt x="884" y="1864"/>
                    </a:lnTo>
                    <a:lnTo>
                      <a:pt x="892" y="1864"/>
                    </a:lnTo>
                    <a:lnTo>
                      <a:pt x="896" y="1862"/>
                    </a:lnTo>
                    <a:lnTo>
                      <a:pt x="900" y="1860"/>
                    </a:lnTo>
                    <a:lnTo>
                      <a:pt x="904" y="1856"/>
                    </a:lnTo>
                    <a:lnTo>
                      <a:pt x="908" y="1850"/>
                    </a:lnTo>
                    <a:lnTo>
                      <a:pt x="908" y="1850"/>
                    </a:lnTo>
                    <a:lnTo>
                      <a:pt x="920" y="1822"/>
                    </a:lnTo>
                    <a:lnTo>
                      <a:pt x="932" y="1784"/>
                    </a:lnTo>
                    <a:lnTo>
                      <a:pt x="942" y="1738"/>
                    </a:lnTo>
                    <a:lnTo>
                      <a:pt x="952" y="1680"/>
                    </a:lnTo>
                    <a:lnTo>
                      <a:pt x="960" y="1610"/>
                    </a:lnTo>
                    <a:lnTo>
                      <a:pt x="968" y="1530"/>
                    </a:lnTo>
                    <a:lnTo>
                      <a:pt x="974" y="1436"/>
                    </a:lnTo>
                    <a:lnTo>
                      <a:pt x="980" y="1330"/>
                    </a:lnTo>
                    <a:lnTo>
                      <a:pt x="980" y="1330"/>
                    </a:lnTo>
                    <a:lnTo>
                      <a:pt x="988" y="1342"/>
                    </a:lnTo>
                    <a:lnTo>
                      <a:pt x="996" y="1356"/>
                    </a:lnTo>
                    <a:lnTo>
                      <a:pt x="1012" y="1388"/>
                    </a:lnTo>
                    <a:lnTo>
                      <a:pt x="1026" y="1424"/>
                    </a:lnTo>
                    <a:lnTo>
                      <a:pt x="1038" y="1460"/>
                    </a:lnTo>
                    <a:lnTo>
                      <a:pt x="1056" y="1522"/>
                    </a:lnTo>
                    <a:lnTo>
                      <a:pt x="1062" y="1548"/>
                    </a:lnTo>
                    <a:lnTo>
                      <a:pt x="1062" y="1548"/>
                    </a:lnTo>
                    <a:lnTo>
                      <a:pt x="1062" y="1552"/>
                    </a:lnTo>
                    <a:lnTo>
                      <a:pt x="1066" y="1560"/>
                    </a:lnTo>
                    <a:lnTo>
                      <a:pt x="1070" y="1564"/>
                    </a:lnTo>
                    <a:lnTo>
                      <a:pt x="1076" y="1570"/>
                    </a:lnTo>
                    <a:lnTo>
                      <a:pt x="1084" y="1572"/>
                    </a:lnTo>
                    <a:lnTo>
                      <a:pt x="1094" y="1576"/>
                    </a:lnTo>
                    <a:lnTo>
                      <a:pt x="1094" y="1576"/>
                    </a:lnTo>
                    <a:lnTo>
                      <a:pt x="1100" y="1576"/>
                    </a:lnTo>
                    <a:lnTo>
                      <a:pt x="1104" y="1574"/>
                    </a:lnTo>
                    <a:lnTo>
                      <a:pt x="1108" y="1570"/>
                    </a:lnTo>
                    <a:lnTo>
                      <a:pt x="1112" y="1566"/>
                    </a:lnTo>
                    <a:lnTo>
                      <a:pt x="1120" y="1556"/>
                    </a:lnTo>
                    <a:lnTo>
                      <a:pt x="1124" y="1542"/>
                    </a:lnTo>
                    <a:lnTo>
                      <a:pt x="1132" y="1516"/>
                    </a:lnTo>
                    <a:lnTo>
                      <a:pt x="1134" y="1504"/>
                    </a:lnTo>
                    <a:lnTo>
                      <a:pt x="1134" y="1504"/>
                    </a:lnTo>
                    <a:lnTo>
                      <a:pt x="1162" y="1530"/>
                    </a:lnTo>
                    <a:lnTo>
                      <a:pt x="1192" y="1552"/>
                    </a:lnTo>
                    <a:lnTo>
                      <a:pt x="1224" y="1572"/>
                    </a:lnTo>
                    <a:lnTo>
                      <a:pt x="1254" y="1588"/>
                    </a:lnTo>
                    <a:lnTo>
                      <a:pt x="1286" y="1602"/>
                    </a:lnTo>
                    <a:lnTo>
                      <a:pt x="1316" y="1612"/>
                    </a:lnTo>
                    <a:lnTo>
                      <a:pt x="1344" y="1620"/>
                    </a:lnTo>
                    <a:lnTo>
                      <a:pt x="1372" y="1626"/>
                    </a:lnTo>
                    <a:lnTo>
                      <a:pt x="1398" y="1632"/>
                    </a:lnTo>
                    <a:lnTo>
                      <a:pt x="1422" y="1634"/>
                    </a:lnTo>
                    <a:lnTo>
                      <a:pt x="1462" y="1638"/>
                    </a:lnTo>
                    <a:lnTo>
                      <a:pt x="1488" y="1638"/>
                    </a:lnTo>
                    <a:lnTo>
                      <a:pt x="1498" y="1638"/>
                    </a:lnTo>
                    <a:lnTo>
                      <a:pt x="1498" y="1638"/>
                    </a:lnTo>
                    <a:lnTo>
                      <a:pt x="1484" y="1598"/>
                    </a:lnTo>
                    <a:lnTo>
                      <a:pt x="1466" y="1562"/>
                    </a:lnTo>
                    <a:lnTo>
                      <a:pt x="1446" y="1526"/>
                    </a:lnTo>
                    <a:lnTo>
                      <a:pt x="1424" y="1494"/>
                    </a:lnTo>
                    <a:lnTo>
                      <a:pt x="1402" y="1462"/>
                    </a:lnTo>
                    <a:lnTo>
                      <a:pt x="1376" y="1434"/>
                    </a:lnTo>
                    <a:lnTo>
                      <a:pt x="1350" y="1406"/>
                    </a:lnTo>
                    <a:lnTo>
                      <a:pt x="1326" y="1382"/>
                    </a:lnTo>
                    <a:lnTo>
                      <a:pt x="1300" y="1360"/>
                    </a:lnTo>
                    <a:lnTo>
                      <a:pt x="1276" y="1338"/>
                    </a:lnTo>
                    <a:lnTo>
                      <a:pt x="1230" y="1306"/>
                    </a:lnTo>
                    <a:lnTo>
                      <a:pt x="1196" y="1282"/>
                    </a:lnTo>
                    <a:lnTo>
                      <a:pt x="1176" y="1268"/>
                    </a:lnTo>
                    <a:lnTo>
                      <a:pt x="1176" y="1268"/>
                    </a:lnTo>
                    <a:lnTo>
                      <a:pt x="1166" y="1260"/>
                    </a:lnTo>
                    <a:lnTo>
                      <a:pt x="1162" y="1256"/>
                    </a:lnTo>
                    <a:lnTo>
                      <a:pt x="1164" y="1252"/>
                    </a:lnTo>
                    <a:lnTo>
                      <a:pt x="1168" y="1250"/>
                    </a:lnTo>
                    <a:lnTo>
                      <a:pt x="1178" y="1248"/>
                    </a:lnTo>
                    <a:lnTo>
                      <a:pt x="1184" y="1248"/>
                    </a:lnTo>
                    <a:lnTo>
                      <a:pt x="1184" y="1248"/>
                    </a:lnTo>
                    <a:lnTo>
                      <a:pt x="1192" y="1252"/>
                    </a:lnTo>
                    <a:lnTo>
                      <a:pt x="1216" y="1260"/>
                    </a:lnTo>
                    <a:lnTo>
                      <a:pt x="1232" y="1264"/>
                    </a:lnTo>
                    <a:lnTo>
                      <a:pt x="1252" y="1266"/>
                    </a:lnTo>
                    <a:lnTo>
                      <a:pt x="1274" y="1266"/>
                    </a:lnTo>
                    <a:lnTo>
                      <a:pt x="1300" y="1264"/>
                    </a:lnTo>
                    <a:lnTo>
                      <a:pt x="1328" y="1260"/>
                    </a:lnTo>
                    <a:lnTo>
                      <a:pt x="1358" y="1250"/>
                    </a:lnTo>
                    <a:lnTo>
                      <a:pt x="1390" y="1238"/>
                    </a:lnTo>
                    <a:lnTo>
                      <a:pt x="1424" y="1218"/>
                    </a:lnTo>
                    <a:lnTo>
                      <a:pt x="1460" y="1194"/>
                    </a:lnTo>
                    <a:lnTo>
                      <a:pt x="1498" y="1162"/>
                    </a:lnTo>
                    <a:lnTo>
                      <a:pt x="1536" y="1124"/>
                    </a:lnTo>
                    <a:lnTo>
                      <a:pt x="1576" y="1076"/>
                    </a:lnTo>
                    <a:lnTo>
                      <a:pt x="1576" y="1076"/>
                    </a:lnTo>
                    <a:lnTo>
                      <a:pt x="1616" y="1028"/>
                    </a:lnTo>
                    <a:lnTo>
                      <a:pt x="1652" y="986"/>
                    </a:lnTo>
                    <a:lnTo>
                      <a:pt x="1684" y="950"/>
                    </a:lnTo>
                    <a:lnTo>
                      <a:pt x="1716" y="918"/>
                    </a:lnTo>
                    <a:lnTo>
                      <a:pt x="1744" y="892"/>
                    </a:lnTo>
                    <a:lnTo>
                      <a:pt x="1768" y="870"/>
                    </a:lnTo>
                    <a:lnTo>
                      <a:pt x="1790" y="850"/>
                    </a:lnTo>
                    <a:lnTo>
                      <a:pt x="1810" y="836"/>
                    </a:lnTo>
                    <a:lnTo>
                      <a:pt x="1844" y="816"/>
                    </a:lnTo>
                    <a:lnTo>
                      <a:pt x="1866" y="806"/>
                    </a:lnTo>
                    <a:lnTo>
                      <a:pt x="1880" y="802"/>
                    </a:lnTo>
                    <a:lnTo>
                      <a:pt x="1884" y="800"/>
                    </a:lnTo>
                    <a:lnTo>
                      <a:pt x="1884" y="800"/>
                    </a:lnTo>
                    <a:lnTo>
                      <a:pt x="1764" y="794"/>
                    </a:lnTo>
                    <a:lnTo>
                      <a:pt x="1668" y="792"/>
                    </a:lnTo>
                    <a:lnTo>
                      <a:pt x="1590" y="794"/>
                    </a:lnTo>
                    <a:lnTo>
                      <a:pt x="1528" y="798"/>
                    </a:lnTo>
                    <a:lnTo>
                      <a:pt x="1480" y="804"/>
                    </a:lnTo>
                    <a:lnTo>
                      <a:pt x="1442" y="812"/>
                    </a:lnTo>
                    <a:lnTo>
                      <a:pt x="1380" y="826"/>
                    </a:lnTo>
                    <a:lnTo>
                      <a:pt x="1380" y="826"/>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95" name="Freeform 32"/>
              <p:cNvSpPr>
                <a:spLocks noChangeAspect="1"/>
              </p:cNvSpPr>
              <p:nvPr/>
            </p:nvSpPr>
            <p:spPr bwMode="auto">
              <a:xfrm rot="6220444">
                <a:off x="7291403" y="1558152"/>
                <a:ext cx="570505" cy="1349733"/>
              </a:xfrm>
              <a:custGeom>
                <a:avLst/>
                <a:gdLst/>
                <a:ahLst/>
                <a:cxnLst>
                  <a:cxn ang="0">
                    <a:pos x="518" y="468"/>
                  </a:cxn>
                  <a:cxn ang="0">
                    <a:pos x="466" y="358"/>
                  </a:cxn>
                  <a:cxn ang="0">
                    <a:pos x="414" y="238"/>
                  </a:cxn>
                  <a:cxn ang="0">
                    <a:pos x="394" y="178"/>
                  </a:cxn>
                  <a:cxn ang="0">
                    <a:pos x="382" y="116"/>
                  </a:cxn>
                  <a:cxn ang="0">
                    <a:pos x="382" y="56"/>
                  </a:cxn>
                  <a:cxn ang="0">
                    <a:pos x="396" y="0"/>
                  </a:cxn>
                  <a:cxn ang="0">
                    <a:pos x="364" y="30"/>
                  </a:cxn>
                  <a:cxn ang="0">
                    <a:pos x="286" y="114"/>
                  </a:cxn>
                  <a:cxn ang="0">
                    <a:pos x="210" y="204"/>
                  </a:cxn>
                  <a:cxn ang="0">
                    <a:pos x="158" y="274"/>
                  </a:cxn>
                  <a:cxn ang="0">
                    <a:pos x="110" y="352"/>
                  </a:cxn>
                  <a:cxn ang="0">
                    <a:pos x="66" y="436"/>
                  </a:cxn>
                  <a:cxn ang="0">
                    <a:pos x="32" y="522"/>
                  </a:cxn>
                  <a:cxn ang="0">
                    <a:pos x="8" y="614"/>
                  </a:cxn>
                  <a:cxn ang="0">
                    <a:pos x="0" y="704"/>
                  </a:cxn>
                  <a:cxn ang="0">
                    <a:pos x="4" y="750"/>
                  </a:cxn>
                  <a:cxn ang="0">
                    <a:pos x="10" y="796"/>
                  </a:cxn>
                  <a:cxn ang="0">
                    <a:pos x="24" y="842"/>
                  </a:cxn>
                  <a:cxn ang="0">
                    <a:pos x="42" y="886"/>
                  </a:cxn>
                  <a:cxn ang="0">
                    <a:pos x="68" y="930"/>
                  </a:cxn>
                  <a:cxn ang="0">
                    <a:pos x="100" y="974"/>
                  </a:cxn>
                  <a:cxn ang="0">
                    <a:pos x="138" y="1016"/>
                  </a:cxn>
                  <a:cxn ang="0">
                    <a:pos x="184" y="1056"/>
                  </a:cxn>
                  <a:cxn ang="0">
                    <a:pos x="238" y="1096"/>
                  </a:cxn>
                  <a:cxn ang="0">
                    <a:pos x="232" y="1130"/>
                  </a:cxn>
                  <a:cxn ang="0">
                    <a:pos x="212" y="1200"/>
                  </a:cxn>
                  <a:cxn ang="0">
                    <a:pos x="188" y="1266"/>
                  </a:cxn>
                  <a:cxn ang="0">
                    <a:pos x="162" y="1306"/>
                  </a:cxn>
                  <a:cxn ang="0">
                    <a:pos x="142" y="1324"/>
                  </a:cxn>
                  <a:cxn ang="0">
                    <a:pos x="132" y="1330"/>
                  </a:cxn>
                  <a:cxn ang="0">
                    <a:pos x="126" y="1334"/>
                  </a:cxn>
                  <a:cxn ang="0">
                    <a:pos x="130" y="1344"/>
                  </a:cxn>
                  <a:cxn ang="0">
                    <a:pos x="134" y="1348"/>
                  </a:cxn>
                  <a:cxn ang="0">
                    <a:pos x="154" y="1358"/>
                  </a:cxn>
                  <a:cxn ang="0">
                    <a:pos x="172" y="1358"/>
                  </a:cxn>
                  <a:cxn ang="0">
                    <a:pos x="184" y="1354"/>
                  </a:cxn>
                  <a:cxn ang="0">
                    <a:pos x="194" y="1352"/>
                  </a:cxn>
                  <a:cxn ang="0">
                    <a:pos x="206" y="1344"/>
                  </a:cxn>
                  <a:cxn ang="0">
                    <a:pos x="214" y="1330"/>
                  </a:cxn>
                  <a:cxn ang="0">
                    <a:pos x="232" y="1290"/>
                  </a:cxn>
                  <a:cxn ang="0">
                    <a:pos x="262" y="1194"/>
                  </a:cxn>
                  <a:cxn ang="0">
                    <a:pos x="282" y="1102"/>
                  </a:cxn>
                  <a:cxn ang="0">
                    <a:pos x="318" y="1100"/>
                  </a:cxn>
                  <a:cxn ang="0">
                    <a:pos x="360" y="1092"/>
                  </a:cxn>
                  <a:cxn ang="0">
                    <a:pos x="404" y="1074"/>
                  </a:cxn>
                  <a:cxn ang="0">
                    <a:pos x="450" y="1044"/>
                  </a:cxn>
                  <a:cxn ang="0">
                    <a:pos x="492" y="998"/>
                  </a:cxn>
                  <a:cxn ang="0">
                    <a:pos x="528" y="934"/>
                  </a:cxn>
                  <a:cxn ang="0">
                    <a:pos x="556" y="846"/>
                  </a:cxn>
                  <a:cxn ang="0">
                    <a:pos x="574" y="736"/>
                  </a:cxn>
                  <a:cxn ang="0">
                    <a:pos x="574" y="712"/>
                  </a:cxn>
                  <a:cxn ang="0">
                    <a:pos x="568" y="652"/>
                  </a:cxn>
                  <a:cxn ang="0">
                    <a:pos x="552" y="566"/>
                  </a:cxn>
                  <a:cxn ang="0">
                    <a:pos x="528" y="494"/>
                  </a:cxn>
                  <a:cxn ang="0">
                    <a:pos x="518" y="468"/>
                  </a:cxn>
                </a:cxnLst>
                <a:rect l="0" t="0" r="r" b="b"/>
                <a:pathLst>
                  <a:path w="574" h="1358">
                    <a:moveTo>
                      <a:pt x="518" y="468"/>
                    </a:moveTo>
                    <a:lnTo>
                      <a:pt x="518" y="468"/>
                    </a:lnTo>
                    <a:lnTo>
                      <a:pt x="494" y="416"/>
                    </a:lnTo>
                    <a:lnTo>
                      <a:pt x="466" y="358"/>
                    </a:lnTo>
                    <a:lnTo>
                      <a:pt x="438" y="300"/>
                    </a:lnTo>
                    <a:lnTo>
                      <a:pt x="414" y="238"/>
                    </a:lnTo>
                    <a:lnTo>
                      <a:pt x="402" y="208"/>
                    </a:lnTo>
                    <a:lnTo>
                      <a:pt x="394" y="178"/>
                    </a:lnTo>
                    <a:lnTo>
                      <a:pt x="388" y="146"/>
                    </a:lnTo>
                    <a:lnTo>
                      <a:pt x="382" y="116"/>
                    </a:lnTo>
                    <a:lnTo>
                      <a:pt x="382" y="86"/>
                    </a:lnTo>
                    <a:lnTo>
                      <a:pt x="382" y="56"/>
                    </a:lnTo>
                    <a:lnTo>
                      <a:pt x="388" y="28"/>
                    </a:lnTo>
                    <a:lnTo>
                      <a:pt x="396" y="0"/>
                    </a:lnTo>
                    <a:lnTo>
                      <a:pt x="396" y="0"/>
                    </a:lnTo>
                    <a:lnTo>
                      <a:pt x="364" y="30"/>
                    </a:lnTo>
                    <a:lnTo>
                      <a:pt x="330" y="66"/>
                    </a:lnTo>
                    <a:lnTo>
                      <a:pt x="286" y="114"/>
                    </a:lnTo>
                    <a:lnTo>
                      <a:pt x="236" y="170"/>
                    </a:lnTo>
                    <a:lnTo>
                      <a:pt x="210" y="204"/>
                    </a:lnTo>
                    <a:lnTo>
                      <a:pt x="184" y="238"/>
                    </a:lnTo>
                    <a:lnTo>
                      <a:pt x="158" y="274"/>
                    </a:lnTo>
                    <a:lnTo>
                      <a:pt x="134" y="312"/>
                    </a:lnTo>
                    <a:lnTo>
                      <a:pt x="110" y="352"/>
                    </a:lnTo>
                    <a:lnTo>
                      <a:pt x="86" y="394"/>
                    </a:lnTo>
                    <a:lnTo>
                      <a:pt x="66" y="436"/>
                    </a:lnTo>
                    <a:lnTo>
                      <a:pt x="48" y="478"/>
                    </a:lnTo>
                    <a:lnTo>
                      <a:pt x="32" y="522"/>
                    </a:lnTo>
                    <a:lnTo>
                      <a:pt x="18" y="568"/>
                    </a:lnTo>
                    <a:lnTo>
                      <a:pt x="8" y="614"/>
                    </a:lnTo>
                    <a:lnTo>
                      <a:pt x="2" y="658"/>
                    </a:lnTo>
                    <a:lnTo>
                      <a:pt x="0" y="704"/>
                    </a:lnTo>
                    <a:lnTo>
                      <a:pt x="2" y="728"/>
                    </a:lnTo>
                    <a:lnTo>
                      <a:pt x="4" y="750"/>
                    </a:lnTo>
                    <a:lnTo>
                      <a:pt x="6" y="774"/>
                    </a:lnTo>
                    <a:lnTo>
                      <a:pt x="10" y="796"/>
                    </a:lnTo>
                    <a:lnTo>
                      <a:pt x="16" y="818"/>
                    </a:lnTo>
                    <a:lnTo>
                      <a:pt x="24" y="842"/>
                    </a:lnTo>
                    <a:lnTo>
                      <a:pt x="32" y="864"/>
                    </a:lnTo>
                    <a:lnTo>
                      <a:pt x="42" y="886"/>
                    </a:lnTo>
                    <a:lnTo>
                      <a:pt x="54" y="908"/>
                    </a:lnTo>
                    <a:lnTo>
                      <a:pt x="68" y="930"/>
                    </a:lnTo>
                    <a:lnTo>
                      <a:pt x="82" y="952"/>
                    </a:lnTo>
                    <a:lnTo>
                      <a:pt x="100" y="974"/>
                    </a:lnTo>
                    <a:lnTo>
                      <a:pt x="118" y="994"/>
                    </a:lnTo>
                    <a:lnTo>
                      <a:pt x="138" y="1016"/>
                    </a:lnTo>
                    <a:lnTo>
                      <a:pt x="160" y="1036"/>
                    </a:lnTo>
                    <a:lnTo>
                      <a:pt x="184" y="1056"/>
                    </a:lnTo>
                    <a:lnTo>
                      <a:pt x="210" y="1076"/>
                    </a:lnTo>
                    <a:lnTo>
                      <a:pt x="238" y="1096"/>
                    </a:lnTo>
                    <a:lnTo>
                      <a:pt x="238" y="1096"/>
                    </a:lnTo>
                    <a:lnTo>
                      <a:pt x="232" y="1130"/>
                    </a:lnTo>
                    <a:lnTo>
                      <a:pt x="222" y="1164"/>
                    </a:lnTo>
                    <a:lnTo>
                      <a:pt x="212" y="1200"/>
                    </a:lnTo>
                    <a:lnTo>
                      <a:pt x="202" y="1234"/>
                    </a:lnTo>
                    <a:lnTo>
                      <a:pt x="188" y="1266"/>
                    </a:lnTo>
                    <a:lnTo>
                      <a:pt x="172" y="1294"/>
                    </a:lnTo>
                    <a:lnTo>
                      <a:pt x="162" y="1306"/>
                    </a:lnTo>
                    <a:lnTo>
                      <a:pt x="152" y="1316"/>
                    </a:lnTo>
                    <a:lnTo>
                      <a:pt x="142" y="1324"/>
                    </a:lnTo>
                    <a:lnTo>
                      <a:pt x="132" y="1330"/>
                    </a:lnTo>
                    <a:lnTo>
                      <a:pt x="132" y="1330"/>
                    </a:lnTo>
                    <a:lnTo>
                      <a:pt x="130" y="1332"/>
                    </a:lnTo>
                    <a:lnTo>
                      <a:pt x="126" y="1334"/>
                    </a:lnTo>
                    <a:lnTo>
                      <a:pt x="126" y="1338"/>
                    </a:lnTo>
                    <a:lnTo>
                      <a:pt x="130" y="1344"/>
                    </a:lnTo>
                    <a:lnTo>
                      <a:pt x="130" y="1344"/>
                    </a:lnTo>
                    <a:lnTo>
                      <a:pt x="134" y="1348"/>
                    </a:lnTo>
                    <a:lnTo>
                      <a:pt x="146" y="1356"/>
                    </a:lnTo>
                    <a:lnTo>
                      <a:pt x="154" y="1358"/>
                    </a:lnTo>
                    <a:lnTo>
                      <a:pt x="162" y="1358"/>
                    </a:lnTo>
                    <a:lnTo>
                      <a:pt x="172" y="1358"/>
                    </a:lnTo>
                    <a:lnTo>
                      <a:pt x="184" y="1354"/>
                    </a:lnTo>
                    <a:lnTo>
                      <a:pt x="184" y="1354"/>
                    </a:lnTo>
                    <a:lnTo>
                      <a:pt x="190" y="1352"/>
                    </a:lnTo>
                    <a:lnTo>
                      <a:pt x="194" y="1352"/>
                    </a:lnTo>
                    <a:lnTo>
                      <a:pt x="200" y="1350"/>
                    </a:lnTo>
                    <a:lnTo>
                      <a:pt x="206" y="1344"/>
                    </a:lnTo>
                    <a:lnTo>
                      <a:pt x="206" y="1344"/>
                    </a:lnTo>
                    <a:lnTo>
                      <a:pt x="214" y="1330"/>
                    </a:lnTo>
                    <a:lnTo>
                      <a:pt x="224" y="1312"/>
                    </a:lnTo>
                    <a:lnTo>
                      <a:pt x="232" y="1290"/>
                    </a:lnTo>
                    <a:lnTo>
                      <a:pt x="242" y="1264"/>
                    </a:lnTo>
                    <a:lnTo>
                      <a:pt x="262" y="1194"/>
                    </a:lnTo>
                    <a:lnTo>
                      <a:pt x="282" y="1102"/>
                    </a:lnTo>
                    <a:lnTo>
                      <a:pt x="282" y="1102"/>
                    </a:lnTo>
                    <a:lnTo>
                      <a:pt x="298" y="1102"/>
                    </a:lnTo>
                    <a:lnTo>
                      <a:pt x="318" y="1100"/>
                    </a:lnTo>
                    <a:lnTo>
                      <a:pt x="338" y="1098"/>
                    </a:lnTo>
                    <a:lnTo>
                      <a:pt x="360" y="1092"/>
                    </a:lnTo>
                    <a:lnTo>
                      <a:pt x="382" y="1086"/>
                    </a:lnTo>
                    <a:lnTo>
                      <a:pt x="404" y="1074"/>
                    </a:lnTo>
                    <a:lnTo>
                      <a:pt x="426" y="1062"/>
                    </a:lnTo>
                    <a:lnTo>
                      <a:pt x="450" y="1044"/>
                    </a:lnTo>
                    <a:lnTo>
                      <a:pt x="472" y="1024"/>
                    </a:lnTo>
                    <a:lnTo>
                      <a:pt x="492" y="998"/>
                    </a:lnTo>
                    <a:lnTo>
                      <a:pt x="512" y="968"/>
                    </a:lnTo>
                    <a:lnTo>
                      <a:pt x="528" y="934"/>
                    </a:lnTo>
                    <a:lnTo>
                      <a:pt x="544" y="894"/>
                    </a:lnTo>
                    <a:lnTo>
                      <a:pt x="556" y="846"/>
                    </a:lnTo>
                    <a:lnTo>
                      <a:pt x="566" y="794"/>
                    </a:lnTo>
                    <a:lnTo>
                      <a:pt x="574" y="736"/>
                    </a:lnTo>
                    <a:lnTo>
                      <a:pt x="574" y="736"/>
                    </a:lnTo>
                    <a:lnTo>
                      <a:pt x="574" y="712"/>
                    </a:lnTo>
                    <a:lnTo>
                      <a:pt x="572" y="686"/>
                    </a:lnTo>
                    <a:lnTo>
                      <a:pt x="568" y="652"/>
                    </a:lnTo>
                    <a:lnTo>
                      <a:pt x="562" y="612"/>
                    </a:lnTo>
                    <a:lnTo>
                      <a:pt x="552" y="566"/>
                    </a:lnTo>
                    <a:lnTo>
                      <a:pt x="538" y="518"/>
                    </a:lnTo>
                    <a:lnTo>
                      <a:pt x="528" y="494"/>
                    </a:lnTo>
                    <a:lnTo>
                      <a:pt x="518" y="468"/>
                    </a:lnTo>
                    <a:lnTo>
                      <a:pt x="518" y="468"/>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96" name="Freeform 16"/>
              <p:cNvSpPr>
                <a:spLocks noChangeAspect="1"/>
              </p:cNvSpPr>
              <p:nvPr/>
            </p:nvSpPr>
            <p:spPr bwMode="auto">
              <a:xfrm rot="6533397">
                <a:off x="7959862" y="4914145"/>
                <a:ext cx="854656" cy="1307334"/>
              </a:xfrm>
              <a:custGeom>
                <a:avLst/>
                <a:gdLst/>
                <a:ahLst/>
                <a:cxnLst>
                  <a:cxn ang="0">
                    <a:pos x="942" y="650"/>
                  </a:cxn>
                  <a:cxn ang="0">
                    <a:pos x="932" y="564"/>
                  </a:cxn>
                  <a:cxn ang="0">
                    <a:pos x="906" y="552"/>
                  </a:cxn>
                  <a:cxn ang="0">
                    <a:pos x="752" y="596"/>
                  </a:cxn>
                  <a:cxn ang="0">
                    <a:pos x="706" y="618"/>
                  </a:cxn>
                  <a:cxn ang="0">
                    <a:pos x="654" y="660"/>
                  </a:cxn>
                  <a:cxn ang="0">
                    <a:pos x="650" y="654"/>
                  </a:cxn>
                  <a:cxn ang="0">
                    <a:pos x="744" y="506"/>
                  </a:cxn>
                  <a:cxn ang="0">
                    <a:pos x="744" y="390"/>
                  </a:cxn>
                  <a:cxn ang="0">
                    <a:pos x="702" y="264"/>
                  </a:cxn>
                  <a:cxn ang="0">
                    <a:pos x="594" y="224"/>
                  </a:cxn>
                  <a:cxn ang="0">
                    <a:pos x="498" y="116"/>
                  </a:cxn>
                  <a:cxn ang="0">
                    <a:pos x="472" y="8"/>
                  </a:cxn>
                  <a:cxn ang="0">
                    <a:pos x="470" y="8"/>
                  </a:cxn>
                  <a:cxn ang="0">
                    <a:pos x="444" y="116"/>
                  </a:cxn>
                  <a:cxn ang="0">
                    <a:pos x="350" y="224"/>
                  </a:cxn>
                  <a:cxn ang="0">
                    <a:pos x="240" y="264"/>
                  </a:cxn>
                  <a:cxn ang="0">
                    <a:pos x="198" y="390"/>
                  </a:cxn>
                  <a:cxn ang="0">
                    <a:pos x="198" y="506"/>
                  </a:cxn>
                  <a:cxn ang="0">
                    <a:pos x="292" y="654"/>
                  </a:cxn>
                  <a:cxn ang="0">
                    <a:pos x="288" y="660"/>
                  </a:cxn>
                  <a:cxn ang="0">
                    <a:pos x="240" y="622"/>
                  </a:cxn>
                  <a:cxn ang="0">
                    <a:pos x="180" y="592"/>
                  </a:cxn>
                  <a:cxn ang="0">
                    <a:pos x="30" y="552"/>
                  </a:cxn>
                  <a:cxn ang="0">
                    <a:pos x="8" y="576"/>
                  </a:cxn>
                  <a:cxn ang="0">
                    <a:pos x="8" y="692"/>
                  </a:cxn>
                  <a:cxn ang="0">
                    <a:pos x="22" y="740"/>
                  </a:cxn>
                  <a:cxn ang="0">
                    <a:pos x="52" y="782"/>
                  </a:cxn>
                  <a:cxn ang="0">
                    <a:pos x="88" y="804"/>
                  </a:cxn>
                  <a:cxn ang="0">
                    <a:pos x="150" y="840"/>
                  </a:cxn>
                  <a:cxn ang="0">
                    <a:pos x="178" y="912"/>
                  </a:cxn>
                  <a:cxn ang="0">
                    <a:pos x="106" y="1008"/>
                  </a:cxn>
                  <a:cxn ang="0">
                    <a:pos x="174" y="1016"/>
                  </a:cxn>
                  <a:cxn ang="0">
                    <a:pos x="274" y="1056"/>
                  </a:cxn>
                  <a:cxn ang="0">
                    <a:pos x="346" y="1062"/>
                  </a:cxn>
                  <a:cxn ang="0">
                    <a:pos x="444" y="1020"/>
                  </a:cxn>
                  <a:cxn ang="0">
                    <a:pos x="430" y="1246"/>
                  </a:cxn>
                  <a:cxn ang="0">
                    <a:pos x="386" y="1382"/>
                  </a:cxn>
                  <a:cxn ang="0">
                    <a:pos x="352" y="1416"/>
                  </a:cxn>
                  <a:cxn ang="0">
                    <a:pos x="354" y="1432"/>
                  </a:cxn>
                  <a:cxn ang="0">
                    <a:pos x="386" y="1444"/>
                  </a:cxn>
                  <a:cxn ang="0">
                    <a:pos x="428" y="1430"/>
                  </a:cxn>
                  <a:cxn ang="0">
                    <a:pos x="448" y="1418"/>
                  </a:cxn>
                  <a:cxn ang="0">
                    <a:pos x="488" y="1236"/>
                  </a:cxn>
                  <a:cxn ang="0">
                    <a:pos x="516" y="1030"/>
                  </a:cxn>
                  <a:cxn ang="0">
                    <a:pos x="616" y="1064"/>
                  </a:cxn>
                  <a:cxn ang="0">
                    <a:pos x="682" y="1050"/>
                  </a:cxn>
                  <a:cxn ang="0">
                    <a:pos x="790" y="1012"/>
                  </a:cxn>
                  <a:cxn ang="0">
                    <a:pos x="810" y="988"/>
                  </a:cxn>
                  <a:cxn ang="0">
                    <a:pos x="764" y="896"/>
                  </a:cxn>
                  <a:cxn ang="0">
                    <a:pos x="804" y="830"/>
                  </a:cxn>
                  <a:cxn ang="0">
                    <a:pos x="868" y="798"/>
                  </a:cxn>
                  <a:cxn ang="0">
                    <a:pos x="902" y="772"/>
                  </a:cxn>
                  <a:cxn ang="0">
                    <a:pos x="924" y="732"/>
                  </a:cxn>
                </a:cxnLst>
                <a:rect l="0" t="0" r="r" b="b"/>
                <a:pathLst>
                  <a:path w="944" h="1444">
                    <a:moveTo>
                      <a:pt x="924" y="732"/>
                    </a:moveTo>
                    <a:lnTo>
                      <a:pt x="924" y="732"/>
                    </a:lnTo>
                    <a:lnTo>
                      <a:pt x="932" y="706"/>
                    </a:lnTo>
                    <a:lnTo>
                      <a:pt x="938" y="678"/>
                    </a:lnTo>
                    <a:lnTo>
                      <a:pt x="942" y="650"/>
                    </a:lnTo>
                    <a:lnTo>
                      <a:pt x="944" y="622"/>
                    </a:lnTo>
                    <a:lnTo>
                      <a:pt x="942" y="598"/>
                    </a:lnTo>
                    <a:lnTo>
                      <a:pt x="938" y="578"/>
                    </a:lnTo>
                    <a:lnTo>
                      <a:pt x="934" y="570"/>
                    </a:lnTo>
                    <a:lnTo>
                      <a:pt x="932" y="564"/>
                    </a:lnTo>
                    <a:lnTo>
                      <a:pt x="926" y="558"/>
                    </a:lnTo>
                    <a:lnTo>
                      <a:pt x="922" y="556"/>
                    </a:lnTo>
                    <a:lnTo>
                      <a:pt x="922" y="556"/>
                    </a:lnTo>
                    <a:lnTo>
                      <a:pt x="916" y="554"/>
                    </a:lnTo>
                    <a:lnTo>
                      <a:pt x="906" y="552"/>
                    </a:lnTo>
                    <a:lnTo>
                      <a:pt x="886" y="554"/>
                    </a:lnTo>
                    <a:lnTo>
                      <a:pt x="862" y="558"/>
                    </a:lnTo>
                    <a:lnTo>
                      <a:pt x="838" y="566"/>
                    </a:lnTo>
                    <a:lnTo>
                      <a:pt x="788" y="582"/>
                    </a:lnTo>
                    <a:lnTo>
                      <a:pt x="752" y="596"/>
                    </a:lnTo>
                    <a:lnTo>
                      <a:pt x="752" y="596"/>
                    </a:lnTo>
                    <a:lnTo>
                      <a:pt x="750" y="596"/>
                    </a:lnTo>
                    <a:lnTo>
                      <a:pt x="750" y="596"/>
                    </a:lnTo>
                    <a:lnTo>
                      <a:pt x="726" y="608"/>
                    </a:lnTo>
                    <a:lnTo>
                      <a:pt x="706" y="618"/>
                    </a:lnTo>
                    <a:lnTo>
                      <a:pt x="692" y="630"/>
                    </a:lnTo>
                    <a:lnTo>
                      <a:pt x="678" y="638"/>
                    </a:lnTo>
                    <a:lnTo>
                      <a:pt x="662" y="654"/>
                    </a:lnTo>
                    <a:lnTo>
                      <a:pt x="658" y="658"/>
                    </a:lnTo>
                    <a:lnTo>
                      <a:pt x="654" y="660"/>
                    </a:lnTo>
                    <a:lnTo>
                      <a:pt x="654" y="660"/>
                    </a:lnTo>
                    <a:lnTo>
                      <a:pt x="650" y="660"/>
                    </a:lnTo>
                    <a:lnTo>
                      <a:pt x="648" y="658"/>
                    </a:lnTo>
                    <a:lnTo>
                      <a:pt x="650" y="654"/>
                    </a:lnTo>
                    <a:lnTo>
                      <a:pt x="650" y="654"/>
                    </a:lnTo>
                    <a:lnTo>
                      <a:pt x="660" y="638"/>
                    </a:lnTo>
                    <a:lnTo>
                      <a:pt x="724" y="548"/>
                    </a:lnTo>
                    <a:lnTo>
                      <a:pt x="724" y="548"/>
                    </a:lnTo>
                    <a:lnTo>
                      <a:pt x="736" y="528"/>
                    </a:lnTo>
                    <a:lnTo>
                      <a:pt x="744" y="506"/>
                    </a:lnTo>
                    <a:lnTo>
                      <a:pt x="748" y="484"/>
                    </a:lnTo>
                    <a:lnTo>
                      <a:pt x="750" y="462"/>
                    </a:lnTo>
                    <a:lnTo>
                      <a:pt x="750" y="438"/>
                    </a:lnTo>
                    <a:lnTo>
                      <a:pt x="748" y="414"/>
                    </a:lnTo>
                    <a:lnTo>
                      <a:pt x="744" y="390"/>
                    </a:lnTo>
                    <a:lnTo>
                      <a:pt x="740" y="368"/>
                    </a:lnTo>
                    <a:lnTo>
                      <a:pt x="728" y="328"/>
                    </a:lnTo>
                    <a:lnTo>
                      <a:pt x="716" y="294"/>
                    </a:lnTo>
                    <a:lnTo>
                      <a:pt x="702" y="264"/>
                    </a:lnTo>
                    <a:lnTo>
                      <a:pt x="702" y="264"/>
                    </a:lnTo>
                    <a:lnTo>
                      <a:pt x="680" y="260"/>
                    </a:lnTo>
                    <a:lnTo>
                      <a:pt x="660" y="254"/>
                    </a:lnTo>
                    <a:lnTo>
                      <a:pt x="642" y="248"/>
                    </a:lnTo>
                    <a:lnTo>
                      <a:pt x="624" y="240"/>
                    </a:lnTo>
                    <a:lnTo>
                      <a:pt x="594" y="224"/>
                    </a:lnTo>
                    <a:lnTo>
                      <a:pt x="566" y="204"/>
                    </a:lnTo>
                    <a:lnTo>
                      <a:pt x="544" y="184"/>
                    </a:lnTo>
                    <a:lnTo>
                      <a:pt x="526" y="162"/>
                    </a:lnTo>
                    <a:lnTo>
                      <a:pt x="510" y="138"/>
                    </a:lnTo>
                    <a:lnTo>
                      <a:pt x="498" y="116"/>
                    </a:lnTo>
                    <a:lnTo>
                      <a:pt x="490" y="92"/>
                    </a:lnTo>
                    <a:lnTo>
                      <a:pt x="482" y="72"/>
                    </a:lnTo>
                    <a:lnTo>
                      <a:pt x="478" y="52"/>
                    </a:lnTo>
                    <a:lnTo>
                      <a:pt x="474" y="34"/>
                    </a:lnTo>
                    <a:lnTo>
                      <a:pt x="472" y="8"/>
                    </a:lnTo>
                    <a:lnTo>
                      <a:pt x="472" y="0"/>
                    </a:lnTo>
                    <a:lnTo>
                      <a:pt x="472" y="2"/>
                    </a:lnTo>
                    <a:lnTo>
                      <a:pt x="472" y="0"/>
                    </a:lnTo>
                    <a:lnTo>
                      <a:pt x="472" y="0"/>
                    </a:lnTo>
                    <a:lnTo>
                      <a:pt x="470" y="8"/>
                    </a:lnTo>
                    <a:lnTo>
                      <a:pt x="468" y="34"/>
                    </a:lnTo>
                    <a:lnTo>
                      <a:pt x="466" y="52"/>
                    </a:lnTo>
                    <a:lnTo>
                      <a:pt x="460" y="72"/>
                    </a:lnTo>
                    <a:lnTo>
                      <a:pt x="454" y="92"/>
                    </a:lnTo>
                    <a:lnTo>
                      <a:pt x="444" y="116"/>
                    </a:lnTo>
                    <a:lnTo>
                      <a:pt x="432" y="138"/>
                    </a:lnTo>
                    <a:lnTo>
                      <a:pt x="418" y="162"/>
                    </a:lnTo>
                    <a:lnTo>
                      <a:pt x="398" y="184"/>
                    </a:lnTo>
                    <a:lnTo>
                      <a:pt x="376" y="204"/>
                    </a:lnTo>
                    <a:lnTo>
                      <a:pt x="350" y="224"/>
                    </a:lnTo>
                    <a:lnTo>
                      <a:pt x="318" y="240"/>
                    </a:lnTo>
                    <a:lnTo>
                      <a:pt x="300" y="248"/>
                    </a:lnTo>
                    <a:lnTo>
                      <a:pt x="282" y="254"/>
                    </a:lnTo>
                    <a:lnTo>
                      <a:pt x="262" y="260"/>
                    </a:lnTo>
                    <a:lnTo>
                      <a:pt x="240" y="264"/>
                    </a:lnTo>
                    <a:lnTo>
                      <a:pt x="240" y="264"/>
                    </a:lnTo>
                    <a:lnTo>
                      <a:pt x="226" y="294"/>
                    </a:lnTo>
                    <a:lnTo>
                      <a:pt x="214" y="328"/>
                    </a:lnTo>
                    <a:lnTo>
                      <a:pt x="202" y="368"/>
                    </a:lnTo>
                    <a:lnTo>
                      <a:pt x="198" y="390"/>
                    </a:lnTo>
                    <a:lnTo>
                      <a:pt x="194" y="414"/>
                    </a:lnTo>
                    <a:lnTo>
                      <a:pt x="192" y="438"/>
                    </a:lnTo>
                    <a:lnTo>
                      <a:pt x="192" y="462"/>
                    </a:lnTo>
                    <a:lnTo>
                      <a:pt x="194" y="484"/>
                    </a:lnTo>
                    <a:lnTo>
                      <a:pt x="198" y="506"/>
                    </a:lnTo>
                    <a:lnTo>
                      <a:pt x="208" y="528"/>
                    </a:lnTo>
                    <a:lnTo>
                      <a:pt x="218" y="548"/>
                    </a:lnTo>
                    <a:lnTo>
                      <a:pt x="218" y="548"/>
                    </a:lnTo>
                    <a:lnTo>
                      <a:pt x="282" y="638"/>
                    </a:lnTo>
                    <a:lnTo>
                      <a:pt x="292" y="654"/>
                    </a:lnTo>
                    <a:lnTo>
                      <a:pt x="292" y="654"/>
                    </a:lnTo>
                    <a:lnTo>
                      <a:pt x="294" y="658"/>
                    </a:lnTo>
                    <a:lnTo>
                      <a:pt x="292" y="660"/>
                    </a:lnTo>
                    <a:lnTo>
                      <a:pt x="288" y="660"/>
                    </a:lnTo>
                    <a:lnTo>
                      <a:pt x="288" y="660"/>
                    </a:lnTo>
                    <a:lnTo>
                      <a:pt x="284" y="658"/>
                    </a:lnTo>
                    <a:lnTo>
                      <a:pt x="280" y="654"/>
                    </a:lnTo>
                    <a:lnTo>
                      <a:pt x="266" y="640"/>
                    </a:lnTo>
                    <a:lnTo>
                      <a:pt x="254" y="632"/>
                    </a:lnTo>
                    <a:lnTo>
                      <a:pt x="240" y="622"/>
                    </a:lnTo>
                    <a:lnTo>
                      <a:pt x="224" y="612"/>
                    </a:lnTo>
                    <a:lnTo>
                      <a:pt x="202" y="602"/>
                    </a:lnTo>
                    <a:lnTo>
                      <a:pt x="202" y="600"/>
                    </a:lnTo>
                    <a:lnTo>
                      <a:pt x="202" y="600"/>
                    </a:lnTo>
                    <a:lnTo>
                      <a:pt x="180" y="592"/>
                    </a:lnTo>
                    <a:lnTo>
                      <a:pt x="126" y="572"/>
                    </a:lnTo>
                    <a:lnTo>
                      <a:pt x="96" y="562"/>
                    </a:lnTo>
                    <a:lnTo>
                      <a:pt x="66" y="556"/>
                    </a:lnTo>
                    <a:lnTo>
                      <a:pt x="42" y="552"/>
                    </a:lnTo>
                    <a:lnTo>
                      <a:pt x="30" y="552"/>
                    </a:lnTo>
                    <a:lnTo>
                      <a:pt x="22" y="556"/>
                    </a:lnTo>
                    <a:lnTo>
                      <a:pt x="22" y="556"/>
                    </a:lnTo>
                    <a:lnTo>
                      <a:pt x="18" y="558"/>
                    </a:lnTo>
                    <a:lnTo>
                      <a:pt x="14" y="562"/>
                    </a:lnTo>
                    <a:lnTo>
                      <a:pt x="8" y="576"/>
                    </a:lnTo>
                    <a:lnTo>
                      <a:pt x="2" y="594"/>
                    </a:lnTo>
                    <a:lnTo>
                      <a:pt x="0" y="616"/>
                    </a:lnTo>
                    <a:lnTo>
                      <a:pt x="2" y="640"/>
                    </a:lnTo>
                    <a:lnTo>
                      <a:pt x="4" y="666"/>
                    </a:lnTo>
                    <a:lnTo>
                      <a:pt x="8" y="692"/>
                    </a:lnTo>
                    <a:lnTo>
                      <a:pt x="16" y="718"/>
                    </a:lnTo>
                    <a:lnTo>
                      <a:pt x="16" y="718"/>
                    </a:lnTo>
                    <a:lnTo>
                      <a:pt x="16" y="726"/>
                    </a:lnTo>
                    <a:lnTo>
                      <a:pt x="16" y="726"/>
                    </a:lnTo>
                    <a:lnTo>
                      <a:pt x="22" y="740"/>
                    </a:lnTo>
                    <a:lnTo>
                      <a:pt x="30" y="754"/>
                    </a:lnTo>
                    <a:lnTo>
                      <a:pt x="38" y="768"/>
                    </a:lnTo>
                    <a:lnTo>
                      <a:pt x="50" y="782"/>
                    </a:lnTo>
                    <a:lnTo>
                      <a:pt x="50" y="782"/>
                    </a:lnTo>
                    <a:lnTo>
                      <a:pt x="52" y="782"/>
                    </a:lnTo>
                    <a:lnTo>
                      <a:pt x="52" y="782"/>
                    </a:lnTo>
                    <a:lnTo>
                      <a:pt x="60" y="790"/>
                    </a:lnTo>
                    <a:lnTo>
                      <a:pt x="70" y="796"/>
                    </a:lnTo>
                    <a:lnTo>
                      <a:pt x="78" y="800"/>
                    </a:lnTo>
                    <a:lnTo>
                      <a:pt x="88" y="804"/>
                    </a:lnTo>
                    <a:lnTo>
                      <a:pt x="88" y="804"/>
                    </a:lnTo>
                    <a:lnTo>
                      <a:pt x="104" y="808"/>
                    </a:lnTo>
                    <a:lnTo>
                      <a:pt x="128" y="822"/>
                    </a:lnTo>
                    <a:lnTo>
                      <a:pt x="138" y="830"/>
                    </a:lnTo>
                    <a:lnTo>
                      <a:pt x="150" y="840"/>
                    </a:lnTo>
                    <a:lnTo>
                      <a:pt x="160" y="852"/>
                    </a:lnTo>
                    <a:lnTo>
                      <a:pt x="168" y="866"/>
                    </a:lnTo>
                    <a:lnTo>
                      <a:pt x="176" y="880"/>
                    </a:lnTo>
                    <a:lnTo>
                      <a:pt x="178" y="896"/>
                    </a:lnTo>
                    <a:lnTo>
                      <a:pt x="178" y="912"/>
                    </a:lnTo>
                    <a:lnTo>
                      <a:pt x="174" y="930"/>
                    </a:lnTo>
                    <a:lnTo>
                      <a:pt x="166" y="948"/>
                    </a:lnTo>
                    <a:lnTo>
                      <a:pt x="152" y="968"/>
                    </a:lnTo>
                    <a:lnTo>
                      <a:pt x="132" y="988"/>
                    </a:lnTo>
                    <a:lnTo>
                      <a:pt x="106" y="1008"/>
                    </a:lnTo>
                    <a:lnTo>
                      <a:pt x="106" y="1008"/>
                    </a:lnTo>
                    <a:lnTo>
                      <a:pt x="118" y="1008"/>
                    </a:lnTo>
                    <a:lnTo>
                      <a:pt x="132" y="1008"/>
                    </a:lnTo>
                    <a:lnTo>
                      <a:pt x="152" y="1012"/>
                    </a:lnTo>
                    <a:lnTo>
                      <a:pt x="174" y="1016"/>
                    </a:lnTo>
                    <a:lnTo>
                      <a:pt x="202" y="1024"/>
                    </a:lnTo>
                    <a:lnTo>
                      <a:pt x="230" y="1034"/>
                    </a:lnTo>
                    <a:lnTo>
                      <a:pt x="260" y="1050"/>
                    </a:lnTo>
                    <a:lnTo>
                      <a:pt x="260" y="1050"/>
                    </a:lnTo>
                    <a:lnTo>
                      <a:pt x="274" y="1056"/>
                    </a:lnTo>
                    <a:lnTo>
                      <a:pt x="288" y="1060"/>
                    </a:lnTo>
                    <a:lnTo>
                      <a:pt x="304" y="1064"/>
                    </a:lnTo>
                    <a:lnTo>
                      <a:pt x="318" y="1064"/>
                    </a:lnTo>
                    <a:lnTo>
                      <a:pt x="332" y="1064"/>
                    </a:lnTo>
                    <a:lnTo>
                      <a:pt x="346" y="1062"/>
                    </a:lnTo>
                    <a:lnTo>
                      <a:pt x="372" y="1056"/>
                    </a:lnTo>
                    <a:lnTo>
                      <a:pt x="396" y="1046"/>
                    </a:lnTo>
                    <a:lnTo>
                      <a:pt x="418" y="1036"/>
                    </a:lnTo>
                    <a:lnTo>
                      <a:pt x="444" y="1020"/>
                    </a:lnTo>
                    <a:lnTo>
                      <a:pt x="444" y="1020"/>
                    </a:lnTo>
                    <a:lnTo>
                      <a:pt x="444" y="1050"/>
                    </a:lnTo>
                    <a:lnTo>
                      <a:pt x="444" y="1096"/>
                    </a:lnTo>
                    <a:lnTo>
                      <a:pt x="442" y="1152"/>
                    </a:lnTo>
                    <a:lnTo>
                      <a:pt x="436" y="1214"/>
                    </a:lnTo>
                    <a:lnTo>
                      <a:pt x="430" y="1246"/>
                    </a:lnTo>
                    <a:lnTo>
                      <a:pt x="424" y="1276"/>
                    </a:lnTo>
                    <a:lnTo>
                      <a:pt x="418" y="1306"/>
                    </a:lnTo>
                    <a:lnTo>
                      <a:pt x="408" y="1334"/>
                    </a:lnTo>
                    <a:lnTo>
                      <a:pt x="398" y="1360"/>
                    </a:lnTo>
                    <a:lnTo>
                      <a:pt x="386" y="1382"/>
                    </a:lnTo>
                    <a:lnTo>
                      <a:pt x="372" y="1400"/>
                    </a:lnTo>
                    <a:lnTo>
                      <a:pt x="364" y="1408"/>
                    </a:lnTo>
                    <a:lnTo>
                      <a:pt x="356" y="1414"/>
                    </a:lnTo>
                    <a:lnTo>
                      <a:pt x="356" y="1414"/>
                    </a:lnTo>
                    <a:lnTo>
                      <a:pt x="352" y="1416"/>
                    </a:lnTo>
                    <a:lnTo>
                      <a:pt x="350" y="1420"/>
                    </a:lnTo>
                    <a:lnTo>
                      <a:pt x="348" y="1422"/>
                    </a:lnTo>
                    <a:lnTo>
                      <a:pt x="350" y="1426"/>
                    </a:lnTo>
                    <a:lnTo>
                      <a:pt x="352" y="1428"/>
                    </a:lnTo>
                    <a:lnTo>
                      <a:pt x="354" y="1432"/>
                    </a:lnTo>
                    <a:lnTo>
                      <a:pt x="354" y="1432"/>
                    </a:lnTo>
                    <a:lnTo>
                      <a:pt x="362" y="1438"/>
                    </a:lnTo>
                    <a:lnTo>
                      <a:pt x="368" y="1440"/>
                    </a:lnTo>
                    <a:lnTo>
                      <a:pt x="376" y="1444"/>
                    </a:lnTo>
                    <a:lnTo>
                      <a:pt x="386" y="1444"/>
                    </a:lnTo>
                    <a:lnTo>
                      <a:pt x="398" y="1444"/>
                    </a:lnTo>
                    <a:lnTo>
                      <a:pt x="410" y="1440"/>
                    </a:lnTo>
                    <a:lnTo>
                      <a:pt x="422" y="1434"/>
                    </a:lnTo>
                    <a:lnTo>
                      <a:pt x="422" y="1434"/>
                    </a:lnTo>
                    <a:lnTo>
                      <a:pt x="428" y="1430"/>
                    </a:lnTo>
                    <a:lnTo>
                      <a:pt x="434" y="1430"/>
                    </a:lnTo>
                    <a:lnTo>
                      <a:pt x="442" y="1428"/>
                    </a:lnTo>
                    <a:lnTo>
                      <a:pt x="444" y="1424"/>
                    </a:lnTo>
                    <a:lnTo>
                      <a:pt x="448" y="1418"/>
                    </a:lnTo>
                    <a:lnTo>
                      <a:pt x="448" y="1418"/>
                    </a:lnTo>
                    <a:lnTo>
                      <a:pt x="458" y="1398"/>
                    </a:lnTo>
                    <a:lnTo>
                      <a:pt x="466" y="1370"/>
                    </a:lnTo>
                    <a:lnTo>
                      <a:pt x="474" y="1334"/>
                    </a:lnTo>
                    <a:lnTo>
                      <a:pt x="482" y="1288"/>
                    </a:lnTo>
                    <a:lnTo>
                      <a:pt x="488" y="1236"/>
                    </a:lnTo>
                    <a:lnTo>
                      <a:pt x="494" y="1174"/>
                    </a:lnTo>
                    <a:lnTo>
                      <a:pt x="498" y="1104"/>
                    </a:lnTo>
                    <a:lnTo>
                      <a:pt x="502" y="1022"/>
                    </a:lnTo>
                    <a:lnTo>
                      <a:pt x="502" y="1022"/>
                    </a:lnTo>
                    <a:lnTo>
                      <a:pt x="516" y="1030"/>
                    </a:lnTo>
                    <a:lnTo>
                      <a:pt x="532" y="1040"/>
                    </a:lnTo>
                    <a:lnTo>
                      <a:pt x="552" y="1050"/>
                    </a:lnTo>
                    <a:lnTo>
                      <a:pt x="576" y="1058"/>
                    </a:lnTo>
                    <a:lnTo>
                      <a:pt x="602" y="1062"/>
                    </a:lnTo>
                    <a:lnTo>
                      <a:pt x="616" y="1064"/>
                    </a:lnTo>
                    <a:lnTo>
                      <a:pt x="628" y="1064"/>
                    </a:lnTo>
                    <a:lnTo>
                      <a:pt x="642" y="1064"/>
                    </a:lnTo>
                    <a:lnTo>
                      <a:pt x="656" y="1060"/>
                    </a:lnTo>
                    <a:lnTo>
                      <a:pt x="668" y="1056"/>
                    </a:lnTo>
                    <a:lnTo>
                      <a:pt x="682" y="1050"/>
                    </a:lnTo>
                    <a:lnTo>
                      <a:pt x="682" y="1050"/>
                    </a:lnTo>
                    <a:lnTo>
                      <a:pt x="712" y="1034"/>
                    </a:lnTo>
                    <a:lnTo>
                      <a:pt x="742" y="1024"/>
                    </a:lnTo>
                    <a:lnTo>
                      <a:pt x="768" y="1016"/>
                    </a:lnTo>
                    <a:lnTo>
                      <a:pt x="790" y="1012"/>
                    </a:lnTo>
                    <a:lnTo>
                      <a:pt x="810" y="1008"/>
                    </a:lnTo>
                    <a:lnTo>
                      <a:pt x="824" y="1008"/>
                    </a:lnTo>
                    <a:lnTo>
                      <a:pt x="836" y="1008"/>
                    </a:lnTo>
                    <a:lnTo>
                      <a:pt x="836" y="1008"/>
                    </a:lnTo>
                    <a:lnTo>
                      <a:pt x="810" y="988"/>
                    </a:lnTo>
                    <a:lnTo>
                      <a:pt x="790" y="968"/>
                    </a:lnTo>
                    <a:lnTo>
                      <a:pt x="776" y="948"/>
                    </a:lnTo>
                    <a:lnTo>
                      <a:pt x="768" y="930"/>
                    </a:lnTo>
                    <a:lnTo>
                      <a:pt x="764" y="912"/>
                    </a:lnTo>
                    <a:lnTo>
                      <a:pt x="764" y="896"/>
                    </a:lnTo>
                    <a:lnTo>
                      <a:pt x="768" y="880"/>
                    </a:lnTo>
                    <a:lnTo>
                      <a:pt x="774" y="866"/>
                    </a:lnTo>
                    <a:lnTo>
                      <a:pt x="782" y="852"/>
                    </a:lnTo>
                    <a:lnTo>
                      <a:pt x="792" y="840"/>
                    </a:lnTo>
                    <a:lnTo>
                      <a:pt x="804" y="830"/>
                    </a:lnTo>
                    <a:lnTo>
                      <a:pt x="816" y="822"/>
                    </a:lnTo>
                    <a:lnTo>
                      <a:pt x="838" y="808"/>
                    </a:lnTo>
                    <a:lnTo>
                      <a:pt x="854" y="804"/>
                    </a:lnTo>
                    <a:lnTo>
                      <a:pt x="854" y="804"/>
                    </a:lnTo>
                    <a:lnTo>
                      <a:pt x="868" y="798"/>
                    </a:lnTo>
                    <a:lnTo>
                      <a:pt x="882" y="790"/>
                    </a:lnTo>
                    <a:lnTo>
                      <a:pt x="882" y="790"/>
                    </a:lnTo>
                    <a:lnTo>
                      <a:pt x="882" y="790"/>
                    </a:lnTo>
                    <a:lnTo>
                      <a:pt x="892" y="782"/>
                    </a:lnTo>
                    <a:lnTo>
                      <a:pt x="902" y="772"/>
                    </a:lnTo>
                    <a:lnTo>
                      <a:pt x="910" y="762"/>
                    </a:lnTo>
                    <a:lnTo>
                      <a:pt x="918" y="748"/>
                    </a:lnTo>
                    <a:lnTo>
                      <a:pt x="918" y="748"/>
                    </a:lnTo>
                    <a:lnTo>
                      <a:pt x="924" y="732"/>
                    </a:lnTo>
                    <a:lnTo>
                      <a:pt x="924" y="732"/>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97" name="Freeform 20"/>
              <p:cNvSpPr>
                <a:spLocks noChangeAspect="1"/>
              </p:cNvSpPr>
              <p:nvPr/>
            </p:nvSpPr>
            <p:spPr bwMode="auto">
              <a:xfrm rot="7604267">
                <a:off x="7426592" y="5451070"/>
                <a:ext cx="795973" cy="1524580"/>
              </a:xfrm>
              <a:custGeom>
                <a:avLst/>
                <a:gdLst/>
                <a:ahLst/>
                <a:cxnLst>
                  <a:cxn ang="0">
                    <a:pos x="846" y="504"/>
                  </a:cxn>
                  <a:cxn ang="0">
                    <a:pos x="764" y="522"/>
                  </a:cxn>
                  <a:cxn ang="0">
                    <a:pos x="702" y="500"/>
                  </a:cxn>
                  <a:cxn ang="0">
                    <a:pos x="660" y="452"/>
                  </a:cxn>
                  <a:cxn ang="0">
                    <a:pos x="620" y="326"/>
                  </a:cxn>
                  <a:cxn ang="0">
                    <a:pos x="612" y="232"/>
                  </a:cxn>
                  <a:cxn ang="0">
                    <a:pos x="556" y="198"/>
                  </a:cxn>
                  <a:cxn ang="0">
                    <a:pos x="474" y="96"/>
                  </a:cxn>
                  <a:cxn ang="0">
                    <a:pos x="422" y="0"/>
                  </a:cxn>
                  <a:cxn ang="0">
                    <a:pos x="368" y="114"/>
                  </a:cxn>
                  <a:cxn ang="0">
                    <a:pos x="300" y="214"/>
                  </a:cxn>
                  <a:cxn ang="0">
                    <a:pos x="256" y="244"/>
                  </a:cxn>
                  <a:cxn ang="0">
                    <a:pos x="256" y="370"/>
                  </a:cxn>
                  <a:cxn ang="0">
                    <a:pos x="226" y="484"/>
                  </a:cxn>
                  <a:cxn ang="0">
                    <a:pos x="184" y="530"/>
                  </a:cxn>
                  <a:cxn ang="0">
                    <a:pos x="120" y="550"/>
                  </a:cxn>
                  <a:cxn ang="0">
                    <a:pos x="28" y="530"/>
                  </a:cxn>
                  <a:cxn ang="0">
                    <a:pos x="60" y="602"/>
                  </a:cxn>
                  <a:cxn ang="0">
                    <a:pos x="166" y="772"/>
                  </a:cxn>
                  <a:cxn ang="0">
                    <a:pos x="204" y="874"/>
                  </a:cxn>
                  <a:cxn ang="0">
                    <a:pos x="194" y="930"/>
                  </a:cxn>
                  <a:cxn ang="0">
                    <a:pos x="136" y="948"/>
                  </a:cxn>
                  <a:cxn ang="0">
                    <a:pos x="50" y="928"/>
                  </a:cxn>
                  <a:cxn ang="0">
                    <a:pos x="48" y="964"/>
                  </a:cxn>
                  <a:cxn ang="0">
                    <a:pos x="74" y="1006"/>
                  </a:cxn>
                  <a:cxn ang="0">
                    <a:pos x="144" y="1062"/>
                  </a:cxn>
                  <a:cxn ang="0">
                    <a:pos x="290" y="1168"/>
                  </a:cxn>
                  <a:cxn ang="0">
                    <a:pos x="418" y="1298"/>
                  </a:cxn>
                  <a:cxn ang="0">
                    <a:pos x="474" y="1394"/>
                  </a:cxn>
                  <a:cxn ang="0">
                    <a:pos x="468" y="1514"/>
                  </a:cxn>
                  <a:cxn ang="0">
                    <a:pos x="438" y="1640"/>
                  </a:cxn>
                  <a:cxn ang="0">
                    <a:pos x="398" y="1694"/>
                  </a:cxn>
                  <a:cxn ang="0">
                    <a:pos x="394" y="1704"/>
                  </a:cxn>
                  <a:cxn ang="0">
                    <a:pos x="416" y="1718"/>
                  </a:cxn>
                  <a:cxn ang="0">
                    <a:pos x="456" y="1712"/>
                  </a:cxn>
                  <a:cxn ang="0">
                    <a:pos x="472" y="1706"/>
                  </a:cxn>
                  <a:cxn ang="0">
                    <a:pos x="492" y="1662"/>
                  </a:cxn>
                  <a:cxn ang="0">
                    <a:pos x="512" y="1528"/>
                  </a:cxn>
                  <a:cxn ang="0">
                    <a:pos x="536" y="1370"/>
                  </a:cxn>
                  <a:cxn ang="0">
                    <a:pos x="594" y="1262"/>
                  </a:cxn>
                  <a:cxn ang="0">
                    <a:pos x="724" y="1116"/>
                  </a:cxn>
                  <a:cxn ang="0">
                    <a:pos x="838" y="1014"/>
                  </a:cxn>
                  <a:cxn ang="0">
                    <a:pos x="884" y="942"/>
                  </a:cxn>
                  <a:cxn ang="0">
                    <a:pos x="890" y="884"/>
                  </a:cxn>
                  <a:cxn ang="0">
                    <a:pos x="874" y="836"/>
                  </a:cxn>
                  <a:cxn ang="0">
                    <a:pos x="792" y="866"/>
                  </a:cxn>
                  <a:cxn ang="0">
                    <a:pos x="732" y="860"/>
                  </a:cxn>
                  <a:cxn ang="0">
                    <a:pos x="720" y="814"/>
                  </a:cxn>
                  <a:cxn ang="0">
                    <a:pos x="752" y="720"/>
                  </a:cxn>
                  <a:cxn ang="0">
                    <a:pos x="844" y="556"/>
                  </a:cxn>
                </a:cxnLst>
                <a:rect l="0" t="0" r="r" b="b"/>
                <a:pathLst>
                  <a:path w="898" h="1720">
                    <a:moveTo>
                      <a:pt x="898" y="476"/>
                    </a:moveTo>
                    <a:lnTo>
                      <a:pt x="898" y="476"/>
                    </a:lnTo>
                    <a:lnTo>
                      <a:pt x="872" y="492"/>
                    </a:lnTo>
                    <a:lnTo>
                      <a:pt x="846" y="504"/>
                    </a:lnTo>
                    <a:lnTo>
                      <a:pt x="824" y="512"/>
                    </a:lnTo>
                    <a:lnTo>
                      <a:pt x="802" y="518"/>
                    </a:lnTo>
                    <a:lnTo>
                      <a:pt x="782" y="520"/>
                    </a:lnTo>
                    <a:lnTo>
                      <a:pt x="764" y="522"/>
                    </a:lnTo>
                    <a:lnTo>
                      <a:pt x="746" y="520"/>
                    </a:lnTo>
                    <a:lnTo>
                      <a:pt x="730" y="514"/>
                    </a:lnTo>
                    <a:lnTo>
                      <a:pt x="716" y="508"/>
                    </a:lnTo>
                    <a:lnTo>
                      <a:pt x="702" y="500"/>
                    </a:lnTo>
                    <a:lnTo>
                      <a:pt x="690" y="490"/>
                    </a:lnTo>
                    <a:lnTo>
                      <a:pt x="680" y="480"/>
                    </a:lnTo>
                    <a:lnTo>
                      <a:pt x="670" y="466"/>
                    </a:lnTo>
                    <a:lnTo>
                      <a:pt x="660" y="452"/>
                    </a:lnTo>
                    <a:lnTo>
                      <a:pt x="646" y="422"/>
                    </a:lnTo>
                    <a:lnTo>
                      <a:pt x="634" y="390"/>
                    </a:lnTo>
                    <a:lnTo>
                      <a:pt x="626" y="358"/>
                    </a:lnTo>
                    <a:lnTo>
                      <a:pt x="620" y="326"/>
                    </a:lnTo>
                    <a:lnTo>
                      <a:pt x="616" y="296"/>
                    </a:lnTo>
                    <a:lnTo>
                      <a:pt x="612" y="250"/>
                    </a:lnTo>
                    <a:lnTo>
                      <a:pt x="612" y="232"/>
                    </a:lnTo>
                    <a:lnTo>
                      <a:pt x="612" y="232"/>
                    </a:lnTo>
                    <a:lnTo>
                      <a:pt x="598" y="228"/>
                    </a:lnTo>
                    <a:lnTo>
                      <a:pt x="584" y="222"/>
                    </a:lnTo>
                    <a:lnTo>
                      <a:pt x="570" y="210"/>
                    </a:lnTo>
                    <a:lnTo>
                      <a:pt x="556" y="198"/>
                    </a:lnTo>
                    <a:lnTo>
                      <a:pt x="540" y="184"/>
                    </a:lnTo>
                    <a:lnTo>
                      <a:pt x="526" y="168"/>
                    </a:lnTo>
                    <a:lnTo>
                      <a:pt x="498" y="132"/>
                    </a:lnTo>
                    <a:lnTo>
                      <a:pt x="474" y="96"/>
                    </a:lnTo>
                    <a:lnTo>
                      <a:pt x="452" y="62"/>
                    </a:lnTo>
                    <a:lnTo>
                      <a:pt x="424" y="14"/>
                    </a:lnTo>
                    <a:lnTo>
                      <a:pt x="424" y="14"/>
                    </a:lnTo>
                    <a:lnTo>
                      <a:pt x="422" y="0"/>
                    </a:lnTo>
                    <a:lnTo>
                      <a:pt x="422" y="0"/>
                    </a:lnTo>
                    <a:lnTo>
                      <a:pt x="406" y="34"/>
                    </a:lnTo>
                    <a:lnTo>
                      <a:pt x="390" y="70"/>
                    </a:lnTo>
                    <a:lnTo>
                      <a:pt x="368" y="114"/>
                    </a:lnTo>
                    <a:lnTo>
                      <a:pt x="342" y="156"/>
                    </a:lnTo>
                    <a:lnTo>
                      <a:pt x="328" y="178"/>
                    </a:lnTo>
                    <a:lnTo>
                      <a:pt x="314" y="196"/>
                    </a:lnTo>
                    <a:lnTo>
                      <a:pt x="300" y="214"/>
                    </a:lnTo>
                    <a:lnTo>
                      <a:pt x="286" y="228"/>
                    </a:lnTo>
                    <a:lnTo>
                      <a:pt x="270" y="238"/>
                    </a:lnTo>
                    <a:lnTo>
                      <a:pt x="256" y="244"/>
                    </a:lnTo>
                    <a:lnTo>
                      <a:pt x="256" y="244"/>
                    </a:lnTo>
                    <a:lnTo>
                      <a:pt x="258" y="262"/>
                    </a:lnTo>
                    <a:lnTo>
                      <a:pt x="260" y="308"/>
                    </a:lnTo>
                    <a:lnTo>
                      <a:pt x="260" y="338"/>
                    </a:lnTo>
                    <a:lnTo>
                      <a:pt x="256" y="370"/>
                    </a:lnTo>
                    <a:lnTo>
                      <a:pt x="252" y="404"/>
                    </a:lnTo>
                    <a:lnTo>
                      <a:pt x="244" y="438"/>
                    </a:lnTo>
                    <a:lnTo>
                      <a:pt x="234" y="468"/>
                    </a:lnTo>
                    <a:lnTo>
                      <a:pt x="226" y="484"/>
                    </a:lnTo>
                    <a:lnTo>
                      <a:pt x="218" y="496"/>
                    </a:lnTo>
                    <a:lnTo>
                      <a:pt x="208" y="510"/>
                    </a:lnTo>
                    <a:lnTo>
                      <a:pt x="198" y="520"/>
                    </a:lnTo>
                    <a:lnTo>
                      <a:pt x="184" y="530"/>
                    </a:lnTo>
                    <a:lnTo>
                      <a:pt x="172" y="538"/>
                    </a:lnTo>
                    <a:lnTo>
                      <a:pt x="156" y="544"/>
                    </a:lnTo>
                    <a:lnTo>
                      <a:pt x="140" y="548"/>
                    </a:lnTo>
                    <a:lnTo>
                      <a:pt x="120" y="550"/>
                    </a:lnTo>
                    <a:lnTo>
                      <a:pt x="100" y="550"/>
                    </a:lnTo>
                    <a:lnTo>
                      <a:pt x="78" y="546"/>
                    </a:lnTo>
                    <a:lnTo>
                      <a:pt x="54" y="540"/>
                    </a:lnTo>
                    <a:lnTo>
                      <a:pt x="28" y="530"/>
                    </a:lnTo>
                    <a:lnTo>
                      <a:pt x="0" y="518"/>
                    </a:lnTo>
                    <a:lnTo>
                      <a:pt x="0" y="518"/>
                    </a:lnTo>
                    <a:lnTo>
                      <a:pt x="18" y="542"/>
                    </a:lnTo>
                    <a:lnTo>
                      <a:pt x="60" y="602"/>
                    </a:lnTo>
                    <a:lnTo>
                      <a:pt x="88" y="640"/>
                    </a:lnTo>
                    <a:lnTo>
                      <a:pt x="116" y="682"/>
                    </a:lnTo>
                    <a:lnTo>
                      <a:pt x="142" y="728"/>
                    </a:lnTo>
                    <a:lnTo>
                      <a:pt x="166" y="772"/>
                    </a:lnTo>
                    <a:lnTo>
                      <a:pt x="186" y="816"/>
                    </a:lnTo>
                    <a:lnTo>
                      <a:pt x="194" y="836"/>
                    </a:lnTo>
                    <a:lnTo>
                      <a:pt x="200" y="856"/>
                    </a:lnTo>
                    <a:lnTo>
                      <a:pt x="204" y="874"/>
                    </a:lnTo>
                    <a:lnTo>
                      <a:pt x="206" y="892"/>
                    </a:lnTo>
                    <a:lnTo>
                      <a:pt x="204" y="906"/>
                    </a:lnTo>
                    <a:lnTo>
                      <a:pt x="202" y="920"/>
                    </a:lnTo>
                    <a:lnTo>
                      <a:pt x="194" y="930"/>
                    </a:lnTo>
                    <a:lnTo>
                      <a:pt x="186" y="940"/>
                    </a:lnTo>
                    <a:lnTo>
                      <a:pt x="172" y="946"/>
                    </a:lnTo>
                    <a:lnTo>
                      <a:pt x="156" y="948"/>
                    </a:lnTo>
                    <a:lnTo>
                      <a:pt x="136" y="948"/>
                    </a:lnTo>
                    <a:lnTo>
                      <a:pt x="112" y="946"/>
                    </a:lnTo>
                    <a:lnTo>
                      <a:pt x="82" y="940"/>
                    </a:lnTo>
                    <a:lnTo>
                      <a:pt x="50" y="928"/>
                    </a:lnTo>
                    <a:lnTo>
                      <a:pt x="50" y="928"/>
                    </a:lnTo>
                    <a:lnTo>
                      <a:pt x="48" y="932"/>
                    </a:lnTo>
                    <a:lnTo>
                      <a:pt x="46" y="938"/>
                    </a:lnTo>
                    <a:lnTo>
                      <a:pt x="44" y="948"/>
                    </a:lnTo>
                    <a:lnTo>
                      <a:pt x="48" y="964"/>
                    </a:lnTo>
                    <a:lnTo>
                      <a:pt x="52" y="972"/>
                    </a:lnTo>
                    <a:lnTo>
                      <a:pt x="56" y="982"/>
                    </a:lnTo>
                    <a:lnTo>
                      <a:pt x="64" y="994"/>
                    </a:lnTo>
                    <a:lnTo>
                      <a:pt x="74" y="1006"/>
                    </a:lnTo>
                    <a:lnTo>
                      <a:pt x="86" y="1018"/>
                    </a:lnTo>
                    <a:lnTo>
                      <a:pt x="102" y="1032"/>
                    </a:lnTo>
                    <a:lnTo>
                      <a:pt x="122" y="1046"/>
                    </a:lnTo>
                    <a:lnTo>
                      <a:pt x="144" y="1062"/>
                    </a:lnTo>
                    <a:lnTo>
                      <a:pt x="144" y="1062"/>
                    </a:lnTo>
                    <a:lnTo>
                      <a:pt x="192" y="1094"/>
                    </a:lnTo>
                    <a:lnTo>
                      <a:pt x="240" y="1130"/>
                    </a:lnTo>
                    <a:lnTo>
                      <a:pt x="290" y="1168"/>
                    </a:lnTo>
                    <a:lnTo>
                      <a:pt x="336" y="1208"/>
                    </a:lnTo>
                    <a:lnTo>
                      <a:pt x="380" y="1252"/>
                    </a:lnTo>
                    <a:lnTo>
                      <a:pt x="400" y="1274"/>
                    </a:lnTo>
                    <a:lnTo>
                      <a:pt x="418" y="1298"/>
                    </a:lnTo>
                    <a:lnTo>
                      <a:pt x="436" y="1320"/>
                    </a:lnTo>
                    <a:lnTo>
                      <a:pt x="450" y="1344"/>
                    </a:lnTo>
                    <a:lnTo>
                      <a:pt x="464" y="1370"/>
                    </a:lnTo>
                    <a:lnTo>
                      <a:pt x="474" y="1394"/>
                    </a:lnTo>
                    <a:lnTo>
                      <a:pt x="474" y="1394"/>
                    </a:lnTo>
                    <a:lnTo>
                      <a:pt x="474" y="1428"/>
                    </a:lnTo>
                    <a:lnTo>
                      <a:pt x="472" y="1470"/>
                    </a:lnTo>
                    <a:lnTo>
                      <a:pt x="468" y="1514"/>
                    </a:lnTo>
                    <a:lnTo>
                      <a:pt x="462" y="1558"/>
                    </a:lnTo>
                    <a:lnTo>
                      <a:pt x="452" y="1602"/>
                    </a:lnTo>
                    <a:lnTo>
                      <a:pt x="446" y="1622"/>
                    </a:lnTo>
                    <a:lnTo>
                      <a:pt x="438" y="1640"/>
                    </a:lnTo>
                    <a:lnTo>
                      <a:pt x="430" y="1658"/>
                    </a:lnTo>
                    <a:lnTo>
                      <a:pt x="422" y="1672"/>
                    </a:lnTo>
                    <a:lnTo>
                      <a:pt x="410" y="1686"/>
                    </a:lnTo>
                    <a:lnTo>
                      <a:pt x="398" y="1694"/>
                    </a:lnTo>
                    <a:lnTo>
                      <a:pt x="398" y="1694"/>
                    </a:lnTo>
                    <a:lnTo>
                      <a:pt x="396" y="1696"/>
                    </a:lnTo>
                    <a:lnTo>
                      <a:pt x="394" y="1700"/>
                    </a:lnTo>
                    <a:lnTo>
                      <a:pt x="394" y="1704"/>
                    </a:lnTo>
                    <a:lnTo>
                      <a:pt x="398" y="1710"/>
                    </a:lnTo>
                    <a:lnTo>
                      <a:pt x="398" y="1710"/>
                    </a:lnTo>
                    <a:lnTo>
                      <a:pt x="404" y="1714"/>
                    </a:lnTo>
                    <a:lnTo>
                      <a:pt x="416" y="1718"/>
                    </a:lnTo>
                    <a:lnTo>
                      <a:pt x="424" y="1720"/>
                    </a:lnTo>
                    <a:lnTo>
                      <a:pt x="434" y="1720"/>
                    </a:lnTo>
                    <a:lnTo>
                      <a:pt x="444" y="1718"/>
                    </a:lnTo>
                    <a:lnTo>
                      <a:pt x="456" y="1712"/>
                    </a:lnTo>
                    <a:lnTo>
                      <a:pt x="456" y="1712"/>
                    </a:lnTo>
                    <a:lnTo>
                      <a:pt x="460" y="1708"/>
                    </a:lnTo>
                    <a:lnTo>
                      <a:pt x="466" y="1708"/>
                    </a:lnTo>
                    <a:lnTo>
                      <a:pt x="472" y="1706"/>
                    </a:lnTo>
                    <a:lnTo>
                      <a:pt x="478" y="1698"/>
                    </a:lnTo>
                    <a:lnTo>
                      <a:pt x="478" y="1698"/>
                    </a:lnTo>
                    <a:lnTo>
                      <a:pt x="484" y="1684"/>
                    </a:lnTo>
                    <a:lnTo>
                      <a:pt x="492" y="1662"/>
                    </a:lnTo>
                    <a:lnTo>
                      <a:pt x="498" y="1638"/>
                    </a:lnTo>
                    <a:lnTo>
                      <a:pt x="502" y="1606"/>
                    </a:lnTo>
                    <a:lnTo>
                      <a:pt x="508" y="1570"/>
                    </a:lnTo>
                    <a:lnTo>
                      <a:pt x="512" y="1528"/>
                    </a:lnTo>
                    <a:lnTo>
                      <a:pt x="520" y="1426"/>
                    </a:lnTo>
                    <a:lnTo>
                      <a:pt x="520" y="1426"/>
                    </a:lnTo>
                    <a:lnTo>
                      <a:pt x="526" y="1398"/>
                    </a:lnTo>
                    <a:lnTo>
                      <a:pt x="536" y="1370"/>
                    </a:lnTo>
                    <a:lnTo>
                      <a:pt x="546" y="1344"/>
                    </a:lnTo>
                    <a:lnTo>
                      <a:pt x="560" y="1316"/>
                    </a:lnTo>
                    <a:lnTo>
                      <a:pt x="576" y="1290"/>
                    </a:lnTo>
                    <a:lnTo>
                      <a:pt x="594" y="1262"/>
                    </a:lnTo>
                    <a:lnTo>
                      <a:pt x="612" y="1236"/>
                    </a:lnTo>
                    <a:lnTo>
                      <a:pt x="632" y="1212"/>
                    </a:lnTo>
                    <a:lnTo>
                      <a:pt x="676" y="1162"/>
                    </a:lnTo>
                    <a:lnTo>
                      <a:pt x="724" y="1116"/>
                    </a:lnTo>
                    <a:lnTo>
                      <a:pt x="770" y="1072"/>
                    </a:lnTo>
                    <a:lnTo>
                      <a:pt x="816" y="1032"/>
                    </a:lnTo>
                    <a:lnTo>
                      <a:pt x="816" y="1032"/>
                    </a:lnTo>
                    <a:lnTo>
                      <a:pt x="838" y="1014"/>
                    </a:lnTo>
                    <a:lnTo>
                      <a:pt x="854" y="996"/>
                    </a:lnTo>
                    <a:lnTo>
                      <a:pt x="866" y="978"/>
                    </a:lnTo>
                    <a:lnTo>
                      <a:pt x="876" y="960"/>
                    </a:lnTo>
                    <a:lnTo>
                      <a:pt x="884" y="942"/>
                    </a:lnTo>
                    <a:lnTo>
                      <a:pt x="888" y="926"/>
                    </a:lnTo>
                    <a:lnTo>
                      <a:pt x="890" y="910"/>
                    </a:lnTo>
                    <a:lnTo>
                      <a:pt x="890" y="896"/>
                    </a:lnTo>
                    <a:lnTo>
                      <a:pt x="890" y="884"/>
                    </a:lnTo>
                    <a:lnTo>
                      <a:pt x="888" y="872"/>
                    </a:lnTo>
                    <a:lnTo>
                      <a:pt x="882" y="852"/>
                    </a:lnTo>
                    <a:lnTo>
                      <a:pt x="876" y="840"/>
                    </a:lnTo>
                    <a:lnTo>
                      <a:pt x="874" y="836"/>
                    </a:lnTo>
                    <a:lnTo>
                      <a:pt x="874" y="836"/>
                    </a:lnTo>
                    <a:lnTo>
                      <a:pt x="842" y="850"/>
                    </a:lnTo>
                    <a:lnTo>
                      <a:pt x="816" y="860"/>
                    </a:lnTo>
                    <a:lnTo>
                      <a:pt x="792" y="866"/>
                    </a:lnTo>
                    <a:lnTo>
                      <a:pt x="772" y="870"/>
                    </a:lnTo>
                    <a:lnTo>
                      <a:pt x="756" y="870"/>
                    </a:lnTo>
                    <a:lnTo>
                      <a:pt x="742" y="866"/>
                    </a:lnTo>
                    <a:lnTo>
                      <a:pt x="732" y="860"/>
                    </a:lnTo>
                    <a:lnTo>
                      <a:pt x="726" y="852"/>
                    </a:lnTo>
                    <a:lnTo>
                      <a:pt x="722" y="842"/>
                    </a:lnTo>
                    <a:lnTo>
                      <a:pt x="720" y="828"/>
                    </a:lnTo>
                    <a:lnTo>
                      <a:pt x="720" y="814"/>
                    </a:lnTo>
                    <a:lnTo>
                      <a:pt x="724" y="798"/>
                    </a:lnTo>
                    <a:lnTo>
                      <a:pt x="728" y="780"/>
                    </a:lnTo>
                    <a:lnTo>
                      <a:pt x="734" y="760"/>
                    </a:lnTo>
                    <a:lnTo>
                      <a:pt x="752" y="720"/>
                    </a:lnTo>
                    <a:lnTo>
                      <a:pt x="772" y="678"/>
                    </a:lnTo>
                    <a:lnTo>
                      <a:pt x="796" y="636"/>
                    </a:lnTo>
                    <a:lnTo>
                      <a:pt x="820" y="594"/>
                    </a:lnTo>
                    <a:lnTo>
                      <a:pt x="844" y="556"/>
                    </a:lnTo>
                    <a:lnTo>
                      <a:pt x="882" y="498"/>
                    </a:lnTo>
                    <a:lnTo>
                      <a:pt x="898" y="476"/>
                    </a:lnTo>
                    <a:lnTo>
                      <a:pt x="898" y="476"/>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63" name="Group 189"/>
            <p:cNvGrpSpPr/>
            <p:nvPr/>
          </p:nvGrpSpPr>
          <p:grpSpPr>
            <a:xfrm>
              <a:off x="1" y="189385"/>
              <a:ext cx="9143999" cy="6668614"/>
              <a:chOff x="1" y="189385"/>
              <a:chExt cx="9143999" cy="6668614"/>
            </a:xfrm>
          </p:grpSpPr>
          <p:sp>
            <p:nvSpPr>
              <p:cNvPr id="82" name="Freeform 12"/>
              <p:cNvSpPr>
                <a:spLocks noChangeAspect="1"/>
              </p:cNvSpPr>
              <p:nvPr/>
            </p:nvSpPr>
            <p:spPr bwMode="auto">
              <a:xfrm rot="19954067">
                <a:off x="7722899" y="3726444"/>
                <a:ext cx="934359" cy="972946"/>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8000"/>
                </a:schemeClr>
              </a:solidFill>
              <a:ln w="9525">
                <a:noFill/>
                <a:round/>
                <a:headEnd/>
                <a:tailEnd/>
              </a:ln>
              <a:effectLst>
                <a:glow rad="50800">
                  <a:schemeClr val="accent1">
                    <a:alpha val="15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83" name="Freeform 20"/>
              <p:cNvSpPr>
                <a:spLocks noChangeAspect="1"/>
              </p:cNvSpPr>
              <p:nvPr/>
            </p:nvSpPr>
            <p:spPr bwMode="auto">
              <a:xfrm rot="12859877">
                <a:off x="6911677" y="5192992"/>
                <a:ext cx="658602" cy="1261468"/>
              </a:xfrm>
              <a:custGeom>
                <a:avLst/>
                <a:gdLst/>
                <a:ahLst/>
                <a:cxnLst>
                  <a:cxn ang="0">
                    <a:pos x="846" y="504"/>
                  </a:cxn>
                  <a:cxn ang="0">
                    <a:pos x="764" y="522"/>
                  </a:cxn>
                  <a:cxn ang="0">
                    <a:pos x="702" y="500"/>
                  </a:cxn>
                  <a:cxn ang="0">
                    <a:pos x="660" y="452"/>
                  </a:cxn>
                  <a:cxn ang="0">
                    <a:pos x="620" y="326"/>
                  </a:cxn>
                  <a:cxn ang="0">
                    <a:pos x="612" y="232"/>
                  </a:cxn>
                  <a:cxn ang="0">
                    <a:pos x="556" y="198"/>
                  </a:cxn>
                  <a:cxn ang="0">
                    <a:pos x="474" y="96"/>
                  </a:cxn>
                  <a:cxn ang="0">
                    <a:pos x="422" y="0"/>
                  </a:cxn>
                  <a:cxn ang="0">
                    <a:pos x="368" y="114"/>
                  </a:cxn>
                  <a:cxn ang="0">
                    <a:pos x="300" y="214"/>
                  </a:cxn>
                  <a:cxn ang="0">
                    <a:pos x="256" y="244"/>
                  </a:cxn>
                  <a:cxn ang="0">
                    <a:pos x="256" y="370"/>
                  </a:cxn>
                  <a:cxn ang="0">
                    <a:pos x="226" y="484"/>
                  </a:cxn>
                  <a:cxn ang="0">
                    <a:pos x="184" y="530"/>
                  </a:cxn>
                  <a:cxn ang="0">
                    <a:pos x="120" y="550"/>
                  </a:cxn>
                  <a:cxn ang="0">
                    <a:pos x="28" y="530"/>
                  </a:cxn>
                  <a:cxn ang="0">
                    <a:pos x="60" y="602"/>
                  </a:cxn>
                  <a:cxn ang="0">
                    <a:pos x="166" y="772"/>
                  </a:cxn>
                  <a:cxn ang="0">
                    <a:pos x="204" y="874"/>
                  </a:cxn>
                  <a:cxn ang="0">
                    <a:pos x="194" y="930"/>
                  </a:cxn>
                  <a:cxn ang="0">
                    <a:pos x="136" y="948"/>
                  </a:cxn>
                  <a:cxn ang="0">
                    <a:pos x="50" y="928"/>
                  </a:cxn>
                  <a:cxn ang="0">
                    <a:pos x="48" y="964"/>
                  </a:cxn>
                  <a:cxn ang="0">
                    <a:pos x="74" y="1006"/>
                  </a:cxn>
                  <a:cxn ang="0">
                    <a:pos x="144" y="1062"/>
                  </a:cxn>
                  <a:cxn ang="0">
                    <a:pos x="290" y="1168"/>
                  </a:cxn>
                  <a:cxn ang="0">
                    <a:pos x="418" y="1298"/>
                  </a:cxn>
                  <a:cxn ang="0">
                    <a:pos x="474" y="1394"/>
                  </a:cxn>
                  <a:cxn ang="0">
                    <a:pos x="468" y="1514"/>
                  </a:cxn>
                  <a:cxn ang="0">
                    <a:pos x="438" y="1640"/>
                  </a:cxn>
                  <a:cxn ang="0">
                    <a:pos x="398" y="1694"/>
                  </a:cxn>
                  <a:cxn ang="0">
                    <a:pos x="394" y="1704"/>
                  </a:cxn>
                  <a:cxn ang="0">
                    <a:pos x="416" y="1718"/>
                  </a:cxn>
                  <a:cxn ang="0">
                    <a:pos x="456" y="1712"/>
                  </a:cxn>
                  <a:cxn ang="0">
                    <a:pos x="472" y="1706"/>
                  </a:cxn>
                  <a:cxn ang="0">
                    <a:pos x="492" y="1662"/>
                  </a:cxn>
                  <a:cxn ang="0">
                    <a:pos x="512" y="1528"/>
                  </a:cxn>
                  <a:cxn ang="0">
                    <a:pos x="536" y="1370"/>
                  </a:cxn>
                  <a:cxn ang="0">
                    <a:pos x="594" y="1262"/>
                  </a:cxn>
                  <a:cxn ang="0">
                    <a:pos x="724" y="1116"/>
                  </a:cxn>
                  <a:cxn ang="0">
                    <a:pos x="838" y="1014"/>
                  </a:cxn>
                  <a:cxn ang="0">
                    <a:pos x="884" y="942"/>
                  </a:cxn>
                  <a:cxn ang="0">
                    <a:pos x="890" y="884"/>
                  </a:cxn>
                  <a:cxn ang="0">
                    <a:pos x="874" y="836"/>
                  </a:cxn>
                  <a:cxn ang="0">
                    <a:pos x="792" y="866"/>
                  </a:cxn>
                  <a:cxn ang="0">
                    <a:pos x="732" y="860"/>
                  </a:cxn>
                  <a:cxn ang="0">
                    <a:pos x="720" y="814"/>
                  </a:cxn>
                  <a:cxn ang="0">
                    <a:pos x="752" y="720"/>
                  </a:cxn>
                  <a:cxn ang="0">
                    <a:pos x="844" y="556"/>
                  </a:cxn>
                </a:cxnLst>
                <a:rect l="0" t="0" r="r" b="b"/>
                <a:pathLst>
                  <a:path w="898" h="1720">
                    <a:moveTo>
                      <a:pt x="898" y="476"/>
                    </a:moveTo>
                    <a:lnTo>
                      <a:pt x="898" y="476"/>
                    </a:lnTo>
                    <a:lnTo>
                      <a:pt x="872" y="492"/>
                    </a:lnTo>
                    <a:lnTo>
                      <a:pt x="846" y="504"/>
                    </a:lnTo>
                    <a:lnTo>
                      <a:pt x="824" y="512"/>
                    </a:lnTo>
                    <a:lnTo>
                      <a:pt x="802" y="518"/>
                    </a:lnTo>
                    <a:lnTo>
                      <a:pt x="782" y="520"/>
                    </a:lnTo>
                    <a:lnTo>
                      <a:pt x="764" y="522"/>
                    </a:lnTo>
                    <a:lnTo>
                      <a:pt x="746" y="520"/>
                    </a:lnTo>
                    <a:lnTo>
                      <a:pt x="730" y="514"/>
                    </a:lnTo>
                    <a:lnTo>
                      <a:pt x="716" y="508"/>
                    </a:lnTo>
                    <a:lnTo>
                      <a:pt x="702" y="500"/>
                    </a:lnTo>
                    <a:lnTo>
                      <a:pt x="690" y="490"/>
                    </a:lnTo>
                    <a:lnTo>
                      <a:pt x="680" y="480"/>
                    </a:lnTo>
                    <a:lnTo>
                      <a:pt x="670" y="466"/>
                    </a:lnTo>
                    <a:lnTo>
                      <a:pt x="660" y="452"/>
                    </a:lnTo>
                    <a:lnTo>
                      <a:pt x="646" y="422"/>
                    </a:lnTo>
                    <a:lnTo>
                      <a:pt x="634" y="390"/>
                    </a:lnTo>
                    <a:lnTo>
                      <a:pt x="626" y="358"/>
                    </a:lnTo>
                    <a:lnTo>
                      <a:pt x="620" y="326"/>
                    </a:lnTo>
                    <a:lnTo>
                      <a:pt x="616" y="296"/>
                    </a:lnTo>
                    <a:lnTo>
                      <a:pt x="612" y="250"/>
                    </a:lnTo>
                    <a:lnTo>
                      <a:pt x="612" y="232"/>
                    </a:lnTo>
                    <a:lnTo>
                      <a:pt x="612" y="232"/>
                    </a:lnTo>
                    <a:lnTo>
                      <a:pt x="598" y="228"/>
                    </a:lnTo>
                    <a:lnTo>
                      <a:pt x="584" y="222"/>
                    </a:lnTo>
                    <a:lnTo>
                      <a:pt x="570" y="210"/>
                    </a:lnTo>
                    <a:lnTo>
                      <a:pt x="556" y="198"/>
                    </a:lnTo>
                    <a:lnTo>
                      <a:pt x="540" y="184"/>
                    </a:lnTo>
                    <a:lnTo>
                      <a:pt x="526" y="168"/>
                    </a:lnTo>
                    <a:lnTo>
                      <a:pt x="498" y="132"/>
                    </a:lnTo>
                    <a:lnTo>
                      <a:pt x="474" y="96"/>
                    </a:lnTo>
                    <a:lnTo>
                      <a:pt x="452" y="62"/>
                    </a:lnTo>
                    <a:lnTo>
                      <a:pt x="424" y="14"/>
                    </a:lnTo>
                    <a:lnTo>
                      <a:pt x="424" y="14"/>
                    </a:lnTo>
                    <a:lnTo>
                      <a:pt x="422" y="0"/>
                    </a:lnTo>
                    <a:lnTo>
                      <a:pt x="422" y="0"/>
                    </a:lnTo>
                    <a:lnTo>
                      <a:pt x="406" y="34"/>
                    </a:lnTo>
                    <a:lnTo>
                      <a:pt x="390" y="70"/>
                    </a:lnTo>
                    <a:lnTo>
                      <a:pt x="368" y="114"/>
                    </a:lnTo>
                    <a:lnTo>
                      <a:pt x="342" y="156"/>
                    </a:lnTo>
                    <a:lnTo>
                      <a:pt x="328" y="178"/>
                    </a:lnTo>
                    <a:lnTo>
                      <a:pt x="314" y="196"/>
                    </a:lnTo>
                    <a:lnTo>
                      <a:pt x="300" y="214"/>
                    </a:lnTo>
                    <a:lnTo>
                      <a:pt x="286" y="228"/>
                    </a:lnTo>
                    <a:lnTo>
                      <a:pt x="270" y="238"/>
                    </a:lnTo>
                    <a:lnTo>
                      <a:pt x="256" y="244"/>
                    </a:lnTo>
                    <a:lnTo>
                      <a:pt x="256" y="244"/>
                    </a:lnTo>
                    <a:lnTo>
                      <a:pt x="258" y="262"/>
                    </a:lnTo>
                    <a:lnTo>
                      <a:pt x="260" y="308"/>
                    </a:lnTo>
                    <a:lnTo>
                      <a:pt x="260" y="338"/>
                    </a:lnTo>
                    <a:lnTo>
                      <a:pt x="256" y="370"/>
                    </a:lnTo>
                    <a:lnTo>
                      <a:pt x="252" y="404"/>
                    </a:lnTo>
                    <a:lnTo>
                      <a:pt x="244" y="438"/>
                    </a:lnTo>
                    <a:lnTo>
                      <a:pt x="234" y="468"/>
                    </a:lnTo>
                    <a:lnTo>
                      <a:pt x="226" y="484"/>
                    </a:lnTo>
                    <a:lnTo>
                      <a:pt x="218" y="496"/>
                    </a:lnTo>
                    <a:lnTo>
                      <a:pt x="208" y="510"/>
                    </a:lnTo>
                    <a:lnTo>
                      <a:pt x="198" y="520"/>
                    </a:lnTo>
                    <a:lnTo>
                      <a:pt x="184" y="530"/>
                    </a:lnTo>
                    <a:lnTo>
                      <a:pt x="172" y="538"/>
                    </a:lnTo>
                    <a:lnTo>
                      <a:pt x="156" y="544"/>
                    </a:lnTo>
                    <a:lnTo>
                      <a:pt x="140" y="548"/>
                    </a:lnTo>
                    <a:lnTo>
                      <a:pt x="120" y="550"/>
                    </a:lnTo>
                    <a:lnTo>
                      <a:pt x="100" y="550"/>
                    </a:lnTo>
                    <a:lnTo>
                      <a:pt x="78" y="546"/>
                    </a:lnTo>
                    <a:lnTo>
                      <a:pt x="54" y="540"/>
                    </a:lnTo>
                    <a:lnTo>
                      <a:pt x="28" y="530"/>
                    </a:lnTo>
                    <a:lnTo>
                      <a:pt x="0" y="518"/>
                    </a:lnTo>
                    <a:lnTo>
                      <a:pt x="0" y="518"/>
                    </a:lnTo>
                    <a:lnTo>
                      <a:pt x="18" y="542"/>
                    </a:lnTo>
                    <a:lnTo>
                      <a:pt x="60" y="602"/>
                    </a:lnTo>
                    <a:lnTo>
                      <a:pt x="88" y="640"/>
                    </a:lnTo>
                    <a:lnTo>
                      <a:pt x="116" y="682"/>
                    </a:lnTo>
                    <a:lnTo>
                      <a:pt x="142" y="728"/>
                    </a:lnTo>
                    <a:lnTo>
                      <a:pt x="166" y="772"/>
                    </a:lnTo>
                    <a:lnTo>
                      <a:pt x="186" y="816"/>
                    </a:lnTo>
                    <a:lnTo>
                      <a:pt x="194" y="836"/>
                    </a:lnTo>
                    <a:lnTo>
                      <a:pt x="200" y="856"/>
                    </a:lnTo>
                    <a:lnTo>
                      <a:pt x="204" y="874"/>
                    </a:lnTo>
                    <a:lnTo>
                      <a:pt x="206" y="892"/>
                    </a:lnTo>
                    <a:lnTo>
                      <a:pt x="204" y="906"/>
                    </a:lnTo>
                    <a:lnTo>
                      <a:pt x="202" y="920"/>
                    </a:lnTo>
                    <a:lnTo>
                      <a:pt x="194" y="930"/>
                    </a:lnTo>
                    <a:lnTo>
                      <a:pt x="186" y="940"/>
                    </a:lnTo>
                    <a:lnTo>
                      <a:pt x="172" y="946"/>
                    </a:lnTo>
                    <a:lnTo>
                      <a:pt x="156" y="948"/>
                    </a:lnTo>
                    <a:lnTo>
                      <a:pt x="136" y="948"/>
                    </a:lnTo>
                    <a:lnTo>
                      <a:pt x="112" y="946"/>
                    </a:lnTo>
                    <a:lnTo>
                      <a:pt x="82" y="940"/>
                    </a:lnTo>
                    <a:lnTo>
                      <a:pt x="50" y="928"/>
                    </a:lnTo>
                    <a:lnTo>
                      <a:pt x="50" y="928"/>
                    </a:lnTo>
                    <a:lnTo>
                      <a:pt x="48" y="932"/>
                    </a:lnTo>
                    <a:lnTo>
                      <a:pt x="46" y="938"/>
                    </a:lnTo>
                    <a:lnTo>
                      <a:pt x="44" y="948"/>
                    </a:lnTo>
                    <a:lnTo>
                      <a:pt x="48" y="964"/>
                    </a:lnTo>
                    <a:lnTo>
                      <a:pt x="52" y="972"/>
                    </a:lnTo>
                    <a:lnTo>
                      <a:pt x="56" y="982"/>
                    </a:lnTo>
                    <a:lnTo>
                      <a:pt x="64" y="994"/>
                    </a:lnTo>
                    <a:lnTo>
                      <a:pt x="74" y="1006"/>
                    </a:lnTo>
                    <a:lnTo>
                      <a:pt x="86" y="1018"/>
                    </a:lnTo>
                    <a:lnTo>
                      <a:pt x="102" y="1032"/>
                    </a:lnTo>
                    <a:lnTo>
                      <a:pt x="122" y="1046"/>
                    </a:lnTo>
                    <a:lnTo>
                      <a:pt x="144" y="1062"/>
                    </a:lnTo>
                    <a:lnTo>
                      <a:pt x="144" y="1062"/>
                    </a:lnTo>
                    <a:lnTo>
                      <a:pt x="192" y="1094"/>
                    </a:lnTo>
                    <a:lnTo>
                      <a:pt x="240" y="1130"/>
                    </a:lnTo>
                    <a:lnTo>
                      <a:pt x="290" y="1168"/>
                    </a:lnTo>
                    <a:lnTo>
                      <a:pt x="336" y="1208"/>
                    </a:lnTo>
                    <a:lnTo>
                      <a:pt x="380" y="1252"/>
                    </a:lnTo>
                    <a:lnTo>
                      <a:pt x="400" y="1274"/>
                    </a:lnTo>
                    <a:lnTo>
                      <a:pt x="418" y="1298"/>
                    </a:lnTo>
                    <a:lnTo>
                      <a:pt x="436" y="1320"/>
                    </a:lnTo>
                    <a:lnTo>
                      <a:pt x="450" y="1344"/>
                    </a:lnTo>
                    <a:lnTo>
                      <a:pt x="464" y="1370"/>
                    </a:lnTo>
                    <a:lnTo>
                      <a:pt x="474" y="1394"/>
                    </a:lnTo>
                    <a:lnTo>
                      <a:pt x="474" y="1394"/>
                    </a:lnTo>
                    <a:lnTo>
                      <a:pt x="474" y="1428"/>
                    </a:lnTo>
                    <a:lnTo>
                      <a:pt x="472" y="1470"/>
                    </a:lnTo>
                    <a:lnTo>
                      <a:pt x="468" y="1514"/>
                    </a:lnTo>
                    <a:lnTo>
                      <a:pt x="462" y="1558"/>
                    </a:lnTo>
                    <a:lnTo>
                      <a:pt x="452" y="1602"/>
                    </a:lnTo>
                    <a:lnTo>
                      <a:pt x="446" y="1622"/>
                    </a:lnTo>
                    <a:lnTo>
                      <a:pt x="438" y="1640"/>
                    </a:lnTo>
                    <a:lnTo>
                      <a:pt x="430" y="1658"/>
                    </a:lnTo>
                    <a:lnTo>
                      <a:pt x="422" y="1672"/>
                    </a:lnTo>
                    <a:lnTo>
                      <a:pt x="410" y="1686"/>
                    </a:lnTo>
                    <a:lnTo>
                      <a:pt x="398" y="1694"/>
                    </a:lnTo>
                    <a:lnTo>
                      <a:pt x="398" y="1694"/>
                    </a:lnTo>
                    <a:lnTo>
                      <a:pt x="396" y="1696"/>
                    </a:lnTo>
                    <a:lnTo>
                      <a:pt x="394" y="1700"/>
                    </a:lnTo>
                    <a:lnTo>
                      <a:pt x="394" y="1704"/>
                    </a:lnTo>
                    <a:lnTo>
                      <a:pt x="398" y="1710"/>
                    </a:lnTo>
                    <a:lnTo>
                      <a:pt x="398" y="1710"/>
                    </a:lnTo>
                    <a:lnTo>
                      <a:pt x="404" y="1714"/>
                    </a:lnTo>
                    <a:lnTo>
                      <a:pt x="416" y="1718"/>
                    </a:lnTo>
                    <a:lnTo>
                      <a:pt x="424" y="1720"/>
                    </a:lnTo>
                    <a:lnTo>
                      <a:pt x="434" y="1720"/>
                    </a:lnTo>
                    <a:lnTo>
                      <a:pt x="444" y="1718"/>
                    </a:lnTo>
                    <a:lnTo>
                      <a:pt x="456" y="1712"/>
                    </a:lnTo>
                    <a:lnTo>
                      <a:pt x="456" y="1712"/>
                    </a:lnTo>
                    <a:lnTo>
                      <a:pt x="460" y="1708"/>
                    </a:lnTo>
                    <a:lnTo>
                      <a:pt x="466" y="1708"/>
                    </a:lnTo>
                    <a:lnTo>
                      <a:pt x="472" y="1706"/>
                    </a:lnTo>
                    <a:lnTo>
                      <a:pt x="478" y="1698"/>
                    </a:lnTo>
                    <a:lnTo>
                      <a:pt x="478" y="1698"/>
                    </a:lnTo>
                    <a:lnTo>
                      <a:pt x="484" y="1684"/>
                    </a:lnTo>
                    <a:lnTo>
                      <a:pt x="492" y="1662"/>
                    </a:lnTo>
                    <a:lnTo>
                      <a:pt x="498" y="1638"/>
                    </a:lnTo>
                    <a:lnTo>
                      <a:pt x="502" y="1606"/>
                    </a:lnTo>
                    <a:lnTo>
                      <a:pt x="508" y="1570"/>
                    </a:lnTo>
                    <a:lnTo>
                      <a:pt x="512" y="1528"/>
                    </a:lnTo>
                    <a:lnTo>
                      <a:pt x="520" y="1426"/>
                    </a:lnTo>
                    <a:lnTo>
                      <a:pt x="520" y="1426"/>
                    </a:lnTo>
                    <a:lnTo>
                      <a:pt x="526" y="1398"/>
                    </a:lnTo>
                    <a:lnTo>
                      <a:pt x="536" y="1370"/>
                    </a:lnTo>
                    <a:lnTo>
                      <a:pt x="546" y="1344"/>
                    </a:lnTo>
                    <a:lnTo>
                      <a:pt x="560" y="1316"/>
                    </a:lnTo>
                    <a:lnTo>
                      <a:pt x="576" y="1290"/>
                    </a:lnTo>
                    <a:lnTo>
                      <a:pt x="594" y="1262"/>
                    </a:lnTo>
                    <a:lnTo>
                      <a:pt x="612" y="1236"/>
                    </a:lnTo>
                    <a:lnTo>
                      <a:pt x="632" y="1212"/>
                    </a:lnTo>
                    <a:lnTo>
                      <a:pt x="676" y="1162"/>
                    </a:lnTo>
                    <a:lnTo>
                      <a:pt x="724" y="1116"/>
                    </a:lnTo>
                    <a:lnTo>
                      <a:pt x="770" y="1072"/>
                    </a:lnTo>
                    <a:lnTo>
                      <a:pt x="816" y="1032"/>
                    </a:lnTo>
                    <a:lnTo>
                      <a:pt x="816" y="1032"/>
                    </a:lnTo>
                    <a:lnTo>
                      <a:pt x="838" y="1014"/>
                    </a:lnTo>
                    <a:lnTo>
                      <a:pt x="854" y="996"/>
                    </a:lnTo>
                    <a:lnTo>
                      <a:pt x="866" y="978"/>
                    </a:lnTo>
                    <a:lnTo>
                      <a:pt x="876" y="960"/>
                    </a:lnTo>
                    <a:lnTo>
                      <a:pt x="884" y="942"/>
                    </a:lnTo>
                    <a:lnTo>
                      <a:pt x="888" y="926"/>
                    </a:lnTo>
                    <a:lnTo>
                      <a:pt x="890" y="910"/>
                    </a:lnTo>
                    <a:lnTo>
                      <a:pt x="890" y="896"/>
                    </a:lnTo>
                    <a:lnTo>
                      <a:pt x="890" y="884"/>
                    </a:lnTo>
                    <a:lnTo>
                      <a:pt x="888" y="872"/>
                    </a:lnTo>
                    <a:lnTo>
                      <a:pt x="882" y="852"/>
                    </a:lnTo>
                    <a:lnTo>
                      <a:pt x="876" y="840"/>
                    </a:lnTo>
                    <a:lnTo>
                      <a:pt x="874" y="836"/>
                    </a:lnTo>
                    <a:lnTo>
                      <a:pt x="874" y="836"/>
                    </a:lnTo>
                    <a:lnTo>
                      <a:pt x="842" y="850"/>
                    </a:lnTo>
                    <a:lnTo>
                      <a:pt x="816" y="860"/>
                    </a:lnTo>
                    <a:lnTo>
                      <a:pt x="792" y="866"/>
                    </a:lnTo>
                    <a:lnTo>
                      <a:pt x="772" y="870"/>
                    </a:lnTo>
                    <a:lnTo>
                      <a:pt x="756" y="870"/>
                    </a:lnTo>
                    <a:lnTo>
                      <a:pt x="742" y="866"/>
                    </a:lnTo>
                    <a:lnTo>
                      <a:pt x="732" y="860"/>
                    </a:lnTo>
                    <a:lnTo>
                      <a:pt x="726" y="852"/>
                    </a:lnTo>
                    <a:lnTo>
                      <a:pt x="722" y="842"/>
                    </a:lnTo>
                    <a:lnTo>
                      <a:pt x="720" y="828"/>
                    </a:lnTo>
                    <a:lnTo>
                      <a:pt x="720" y="814"/>
                    </a:lnTo>
                    <a:lnTo>
                      <a:pt x="724" y="798"/>
                    </a:lnTo>
                    <a:lnTo>
                      <a:pt x="728" y="780"/>
                    </a:lnTo>
                    <a:lnTo>
                      <a:pt x="734" y="760"/>
                    </a:lnTo>
                    <a:lnTo>
                      <a:pt x="752" y="720"/>
                    </a:lnTo>
                    <a:lnTo>
                      <a:pt x="772" y="678"/>
                    </a:lnTo>
                    <a:lnTo>
                      <a:pt x="796" y="636"/>
                    </a:lnTo>
                    <a:lnTo>
                      <a:pt x="820" y="594"/>
                    </a:lnTo>
                    <a:lnTo>
                      <a:pt x="844" y="556"/>
                    </a:lnTo>
                    <a:lnTo>
                      <a:pt x="882" y="498"/>
                    </a:lnTo>
                    <a:lnTo>
                      <a:pt x="898" y="476"/>
                    </a:lnTo>
                    <a:lnTo>
                      <a:pt x="898" y="476"/>
                    </a:lnTo>
                    <a:close/>
                  </a:path>
                </a:pathLst>
              </a:custGeom>
              <a:solidFill>
                <a:schemeClr val="accent1">
                  <a:alpha val="8000"/>
                </a:schemeClr>
              </a:solidFill>
              <a:ln w="9525">
                <a:noFill/>
                <a:round/>
                <a:headEnd/>
                <a:tailEnd/>
              </a:ln>
              <a:effectLst>
                <a:glow rad="50800">
                  <a:schemeClr val="accent1">
                    <a:alpha val="20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84" name="Freeform 12"/>
              <p:cNvSpPr>
                <a:spLocks noChangeAspect="1"/>
              </p:cNvSpPr>
              <p:nvPr/>
            </p:nvSpPr>
            <p:spPr bwMode="auto">
              <a:xfrm rot="1886122">
                <a:off x="7260150" y="2458059"/>
                <a:ext cx="819391" cy="853231"/>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8000"/>
                </a:schemeClr>
              </a:solidFill>
              <a:ln w="9525">
                <a:noFill/>
                <a:round/>
                <a:headEnd/>
                <a:tailEnd/>
              </a:ln>
              <a:effectLst>
                <a:glow rad="50800">
                  <a:schemeClr val="accent1">
                    <a:alpha val="15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85" name="Freeform 16"/>
              <p:cNvSpPr>
                <a:spLocks noChangeAspect="1"/>
              </p:cNvSpPr>
              <p:nvPr/>
            </p:nvSpPr>
            <p:spPr bwMode="auto">
              <a:xfrm rot="19458545">
                <a:off x="8145717" y="189385"/>
                <a:ext cx="644376" cy="985678"/>
              </a:xfrm>
              <a:custGeom>
                <a:avLst/>
                <a:gdLst/>
                <a:ahLst/>
                <a:cxnLst>
                  <a:cxn ang="0">
                    <a:pos x="942" y="650"/>
                  </a:cxn>
                  <a:cxn ang="0">
                    <a:pos x="932" y="564"/>
                  </a:cxn>
                  <a:cxn ang="0">
                    <a:pos x="906" y="552"/>
                  </a:cxn>
                  <a:cxn ang="0">
                    <a:pos x="752" y="596"/>
                  </a:cxn>
                  <a:cxn ang="0">
                    <a:pos x="706" y="618"/>
                  </a:cxn>
                  <a:cxn ang="0">
                    <a:pos x="654" y="660"/>
                  </a:cxn>
                  <a:cxn ang="0">
                    <a:pos x="650" y="654"/>
                  </a:cxn>
                  <a:cxn ang="0">
                    <a:pos x="744" y="506"/>
                  </a:cxn>
                  <a:cxn ang="0">
                    <a:pos x="744" y="390"/>
                  </a:cxn>
                  <a:cxn ang="0">
                    <a:pos x="702" y="264"/>
                  </a:cxn>
                  <a:cxn ang="0">
                    <a:pos x="594" y="224"/>
                  </a:cxn>
                  <a:cxn ang="0">
                    <a:pos x="498" y="116"/>
                  </a:cxn>
                  <a:cxn ang="0">
                    <a:pos x="472" y="8"/>
                  </a:cxn>
                  <a:cxn ang="0">
                    <a:pos x="470" y="8"/>
                  </a:cxn>
                  <a:cxn ang="0">
                    <a:pos x="444" y="116"/>
                  </a:cxn>
                  <a:cxn ang="0">
                    <a:pos x="350" y="224"/>
                  </a:cxn>
                  <a:cxn ang="0">
                    <a:pos x="240" y="264"/>
                  </a:cxn>
                  <a:cxn ang="0">
                    <a:pos x="198" y="390"/>
                  </a:cxn>
                  <a:cxn ang="0">
                    <a:pos x="198" y="506"/>
                  </a:cxn>
                  <a:cxn ang="0">
                    <a:pos x="292" y="654"/>
                  </a:cxn>
                  <a:cxn ang="0">
                    <a:pos x="288" y="660"/>
                  </a:cxn>
                  <a:cxn ang="0">
                    <a:pos x="240" y="622"/>
                  </a:cxn>
                  <a:cxn ang="0">
                    <a:pos x="180" y="592"/>
                  </a:cxn>
                  <a:cxn ang="0">
                    <a:pos x="30" y="552"/>
                  </a:cxn>
                  <a:cxn ang="0">
                    <a:pos x="8" y="576"/>
                  </a:cxn>
                  <a:cxn ang="0">
                    <a:pos x="8" y="692"/>
                  </a:cxn>
                  <a:cxn ang="0">
                    <a:pos x="22" y="740"/>
                  </a:cxn>
                  <a:cxn ang="0">
                    <a:pos x="52" y="782"/>
                  </a:cxn>
                  <a:cxn ang="0">
                    <a:pos x="88" y="804"/>
                  </a:cxn>
                  <a:cxn ang="0">
                    <a:pos x="150" y="840"/>
                  </a:cxn>
                  <a:cxn ang="0">
                    <a:pos x="178" y="912"/>
                  </a:cxn>
                  <a:cxn ang="0">
                    <a:pos x="106" y="1008"/>
                  </a:cxn>
                  <a:cxn ang="0">
                    <a:pos x="174" y="1016"/>
                  </a:cxn>
                  <a:cxn ang="0">
                    <a:pos x="274" y="1056"/>
                  </a:cxn>
                  <a:cxn ang="0">
                    <a:pos x="346" y="1062"/>
                  </a:cxn>
                  <a:cxn ang="0">
                    <a:pos x="444" y="1020"/>
                  </a:cxn>
                  <a:cxn ang="0">
                    <a:pos x="430" y="1246"/>
                  </a:cxn>
                  <a:cxn ang="0">
                    <a:pos x="386" y="1382"/>
                  </a:cxn>
                  <a:cxn ang="0">
                    <a:pos x="352" y="1416"/>
                  </a:cxn>
                  <a:cxn ang="0">
                    <a:pos x="354" y="1432"/>
                  </a:cxn>
                  <a:cxn ang="0">
                    <a:pos x="386" y="1444"/>
                  </a:cxn>
                  <a:cxn ang="0">
                    <a:pos x="428" y="1430"/>
                  </a:cxn>
                  <a:cxn ang="0">
                    <a:pos x="448" y="1418"/>
                  </a:cxn>
                  <a:cxn ang="0">
                    <a:pos x="488" y="1236"/>
                  </a:cxn>
                  <a:cxn ang="0">
                    <a:pos x="516" y="1030"/>
                  </a:cxn>
                  <a:cxn ang="0">
                    <a:pos x="616" y="1064"/>
                  </a:cxn>
                  <a:cxn ang="0">
                    <a:pos x="682" y="1050"/>
                  </a:cxn>
                  <a:cxn ang="0">
                    <a:pos x="790" y="1012"/>
                  </a:cxn>
                  <a:cxn ang="0">
                    <a:pos x="810" y="988"/>
                  </a:cxn>
                  <a:cxn ang="0">
                    <a:pos x="764" y="896"/>
                  </a:cxn>
                  <a:cxn ang="0">
                    <a:pos x="804" y="830"/>
                  </a:cxn>
                  <a:cxn ang="0">
                    <a:pos x="868" y="798"/>
                  </a:cxn>
                  <a:cxn ang="0">
                    <a:pos x="902" y="772"/>
                  </a:cxn>
                  <a:cxn ang="0">
                    <a:pos x="924" y="732"/>
                  </a:cxn>
                </a:cxnLst>
                <a:rect l="0" t="0" r="r" b="b"/>
                <a:pathLst>
                  <a:path w="944" h="1444">
                    <a:moveTo>
                      <a:pt x="924" y="732"/>
                    </a:moveTo>
                    <a:lnTo>
                      <a:pt x="924" y="732"/>
                    </a:lnTo>
                    <a:lnTo>
                      <a:pt x="932" y="706"/>
                    </a:lnTo>
                    <a:lnTo>
                      <a:pt x="938" y="678"/>
                    </a:lnTo>
                    <a:lnTo>
                      <a:pt x="942" y="650"/>
                    </a:lnTo>
                    <a:lnTo>
                      <a:pt x="944" y="622"/>
                    </a:lnTo>
                    <a:lnTo>
                      <a:pt x="942" y="598"/>
                    </a:lnTo>
                    <a:lnTo>
                      <a:pt x="938" y="578"/>
                    </a:lnTo>
                    <a:lnTo>
                      <a:pt x="934" y="570"/>
                    </a:lnTo>
                    <a:lnTo>
                      <a:pt x="932" y="564"/>
                    </a:lnTo>
                    <a:lnTo>
                      <a:pt x="926" y="558"/>
                    </a:lnTo>
                    <a:lnTo>
                      <a:pt x="922" y="556"/>
                    </a:lnTo>
                    <a:lnTo>
                      <a:pt x="922" y="556"/>
                    </a:lnTo>
                    <a:lnTo>
                      <a:pt x="916" y="554"/>
                    </a:lnTo>
                    <a:lnTo>
                      <a:pt x="906" y="552"/>
                    </a:lnTo>
                    <a:lnTo>
                      <a:pt x="886" y="554"/>
                    </a:lnTo>
                    <a:lnTo>
                      <a:pt x="862" y="558"/>
                    </a:lnTo>
                    <a:lnTo>
                      <a:pt x="838" y="566"/>
                    </a:lnTo>
                    <a:lnTo>
                      <a:pt x="788" y="582"/>
                    </a:lnTo>
                    <a:lnTo>
                      <a:pt x="752" y="596"/>
                    </a:lnTo>
                    <a:lnTo>
                      <a:pt x="752" y="596"/>
                    </a:lnTo>
                    <a:lnTo>
                      <a:pt x="750" y="596"/>
                    </a:lnTo>
                    <a:lnTo>
                      <a:pt x="750" y="596"/>
                    </a:lnTo>
                    <a:lnTo>
                      <a:pt x="726" y="608"/>
                    </a:lnTo>
                    <a:lnTo>
                      <a:pt x="706" y="618"/>
                    </a:lnTo>
                    <a:lnTo>
                      <a:pt x="692" y="630"/>
                    </a:lnTo>
                    <a:lnTo>
                      <a:pt x="678" y="638"/>
                    </a:lnTo>
                    <a:lnTo>
                      <a:pt x="662" y="654"/>
                    </a:lnTo>
                    <a:lnTo>
                      <a:pt x="658" y="658"/>
                    </a:lnTo>
                    <a:lnTo>
                      <a:pt x="654" y="660"/>
                    </a:lnTo>
                    <a:lnTo>
                      <a:pt x="654" y="660"/>
                    </a:lnTo>
                    <a:lnTo>
                      <a:pt x="650" y="660"/>
                    </a:lnTo>
                    <a:lnTo>
                      <a:pt x="648" y="658"/>
                    </a:lnTo>
                    <a:lnTo>
                      <a:pt x="650" y="654"/>
                    </a:lnTo>
                    <a:lnTo>
                      <a:pt x="650" y="654"/>
                    </a:lnTo>
                    <a:lnTo>
                      <a:pt x="660" y="638"/>
                    </a:lnTo>
                    <a:lnTo>
                      <a:pt x="724" y="548"/>
                    </a:lnTo>
                    <a:lnTo>
                      <a:pt x="724" y="548"/>
                    </a:lnTo>
                    <a:lnTo>
                      <a:pt x="736" y="528"/>
                    </a:lnTo>
                    <a:lnTo>
                      <a:pt x="744" y="506"/>
                    </a:lnTo>
                    <a:lnTo>
                      <a:pt x="748" y="484"/>
                    </a:lnTo>
                    <a:lnTo>
                      <a:pt x="750" y="462"/>
                    </a:lnTo>
                    <a:lnTo>
                      <a:pt x="750" y="438"/>
                    </a:lnTo>
                    <a:lnTo>
                      <a:pt x="748" y="414"/>
                    </a:lnTo>
                    <a:lnTo>
                      <a:pt x="744" y="390"/>
                    </a:lnTo>
                    <a:lnTo>
                      <a:pt x="740" y="368"/>
                    </a:lnTo>
                    <a:lnTo>
                      <a:pt x="728" y="328"/>
                    </a:lnTo>
                    <a:lnTo>
                      <a:pt x="716" y="294"/>
                    </a:lnTo>
                    <a:lnTo>
                      <a:pt x="702" y="264"/>
                    </a:lnTo>
                    <a:lnTo>
                      <a:pt x="702" y="264"/>
                    </a:lnTo>
                    <a:lnTo>
                      <a:pt x="680" y="260"/>
                    </a:lnTo>
                    <a:lnTo>
                      <a:pt x="660" y="254"/>
                    </a:lnTo>
                    <a:lnTo>
                      <a:pt x="642" y="248"/>
                    </a:lnTo>
                    <a:lnTo>
                      <a:pt x="624" y="240"/>
                    </a:lnTo>
                    <a:lnTo>
                      <a:pt x="594" y="224"/>
                    </a:lnTo>
                    <a:lnTo>
                      <a:pt x="566" y="204"/>
                    </a:lnTo>
                    <a:lnTo>
                      <a:pt x="544" y="184"/>
                    </a:lnTo>
                    <a:lnTo>
                      <a:pt x="526" y="162"/>
                    </a:lnTo>
                    <a:lnTo>
                      <a:pt x="510" y="138"/>
                    </a:lnTo>
                    <a:lnTo>
                      <a:pt x="498" y="116"/>
                    </a:lnTo>
                    <a:lnTo>
                      <a:pt x="490" y="92"/>
                    </a:lnTo>
                    <a:lnTo>
                      <a:pt x="482" y="72"/>
                    </a:lnTo>
                    <a:lnTo>
                      <a:pt x="478" y="52"/>
                    </a:lnTo>
                    <a:lnTo>
                      <a:pt x="474" y="34"/>
                    </a:lnTo>
                    <a:lnTo>
                      <a:pt x="472" y="8"/>
                    </a:lnTo>
                    <a:lnTo>
                      <a:pt x="472" y="0"/>
                    </a:lnTo>
                    <a:lnTo>
                      <a:pt x="472" y="2"/>
                    </a:lnTo>
                    <a:lnTo>
                      <a:pt x="472" y="0"/>
                    </a:lnTo>
                    <a:lnTo>
                      <a:pt x="472" y="0"/>
                    </a:lnTo>
                    <a:lnTo>
                      <a:pt x="470" y="8"/>
                    </a:lnTo>
                    <a:lnTo>
                      <a:pt x="468" y="34"/>
                    </a:lnTo>
                    <a:lnTo>
                      <a:pt x="466" y="52"/>
                    </a:lnTo>
                    <a:lnTo>
                      <a:pt x="460" y="72"/>
                    </a:lnTo>
                    <a:lnTo>
                      <a:pt x="454" y="92"/>
                    </a:lnTo>
                    <a:lnTo>
                      <a:pt x="444" y="116"/>
                    </a:lnTo>
                    <a:lnTo>
                      <a:pt x="432" y="138"/>
                    </a:lnTo>
                    <a:lnTo>
                      <a:pt x="418" y="162"/>
                    </a:lnTo>
                    <a:lnTo>
                      <a:pt x="398" y="184"/>
                    </a:lnTo>
                    <a:lnTo>
                      <a:pt x="376" y="204"/>
                    </a:lnTo>
                    <a:lnTo>
                      <a:pt x="350" y="224"/>
                    </a:lnTo>
                    <a:lnTo>
                      <a:pt x="318" y="240"/>
                    </a:lnTo>
                    <a:lnTo>
                      <a:pt x="300" y="248"/>
                    </a:lnTo>
                    <a:lnTo>
                      <a:pt x="282" y="254"/>
                    </a:lnTo>
                    <a:lnTo>
                      <a:pt x="262" y="260"/>
                    </a:lnTo>
                    <a:lnTo>
                      <a:pt x="240" y="264"/>
                    </a:lnTo>
                    <a:lnTo>
                      <a:pt x="240" y="264"/>
                    </a:lnTo>
                    <a:lnTo>
                      <a:pt x="226" y="294"/>
                    </a:lnTo>
                    <a:lnTo>
                      <a:pt x="214" y="328"/>
                    </a:lnTo>
                    <a:lnTo>
                      <a:pt x="202" y="368"/>
                    </a:lnTo>
                    <a:lnTo>
                      <a:pt x="198" y="390"/>
                    </a:lnTo>
                    <a:lnTo>
                      <a:pt x="194" y="414"/>
                    </a:lnTo>
                    <a:lnTo>
                      <a:pt x="192" y="438"/>
                    </a:lnTo>
                    <a:lnTo>
                      <a:pt x="192" y="462"/>
                    </a:lnTo>
                    <a:lnTo>
                      <a:pt x="194" y="484"/>
                    </a:lnTo>
                    <a:lnTo>
                      <a:pt x="198" y="506"/>
                    </a:lnTo>
                    <a:lnTo>
                      <a:pt x="208" y="528"/>
                    </a:lnTo>
                    <a:lnTo>
                      <a:pt x="218" y="548"/>
                    </a:lnTo>
                    <a:lnTo>
                      <a:pt x="218" y="548"/>
                    </a:lnTo>
                    <a:lnTo>
                      <a:pt x="282" y="638"/>
                    </a:lnTo>
                    <a:lnTo>
                      <a:pt x="292" y="654"/>
                    </a:lnTo>
                    <a:lnTo>
                      <a:pt x="292" y="654"/>
                    </a:lnTo>
                    <a:lnTo>
                      <a:pt x="294" y="658"/>
                    </a:lnTo>
                    <a:lnTo>
                      <a:pt x="292" y="660"/>
                    </a:lnTo>
                    <a:lnTo>
                      <a:pt x="288" y="660"/>
                    </a:lnTo>
                    <a:lnTo>
                      <a:pt x="288" y="660"/>
                    </a:lnTo>
                    <a:lnTo>
                      <a:pt x="284" y="658"/>
                    </a:lnTo>
                    <a:lnTo>
                      <a:pt x="280" y="654"/>
                    </a:lnTo>
                    <a:lnTo>
                      <a:pt x="266" y="640"/>
                    </a:lnTo>
                    <a:lnTo>
                      <a:pt x="254" y="632"/>
                    </a:lnTo>
                    <a:lnTo>
                      <a:pt x="240" y="622"/>
                    </a:lnTo>
                    <a:lnTo>
                      <a:pt x="224" y="612"/>
                    </a:lnTo>
                    <a:lnTo>
                      <a:pt x="202" y="602"/>
                    </a:lnTo>
                    <a:lnTo>
                      <a:pt x="202" y="600"/>
                    </a:lnTo>
                    <a:lnTo>
                      <a:pt x="202" y="600"/>
                    </a:lnTo>
                    <a:lnTo>
                      <a:pt x="180" y="592"/>
                    </a:lnTo>
                    <a:lnTo>
                      <a:pt x="126" y="572"/>
                    </a:lnTo>
                    <a:lnTo>
                      <a:pt x="96" y="562"/>
                    </a:lnTo>
                    <a:lnTo>
                      <a:pt x="66" y="556"/>
                    </a:lnTo>
                    <a:lnTo>
                      <a:pt x="42" y="552"/>
                    </a:lnTo>
                    <a:lnTo>
                      <a:pt x="30" y="552"/>
                    </a:lnTo>
                    <a:lnTo>
                      <a:pt x="22" y="556"/>
                    </a:lnTo>
                    <a:lnTo>
                      <a:pt x="22" y="556"/>
                    </a:lnTo>
                    <a:lnTo>
                      <a:pt x="18" y="558"/>
                    </a:lnTo>
                    <a:lnTo>
                      <a:pt x="14" y="562"/>
                    </a:lnTo>
                    <a:lnTo>
                      <a:pt x="8" y="576"/>
                    </a:lnTo>
                    <a:lnTo>
                      <a:pt x="2" y="594"/>
                    </a:lnTo>
                    <a:lnTo>
                      <a:pt x="0" y="616"/>
                    </a:lnTo>
                    <a:lnTo>
                      <a:pt x="2" y="640"/>
                    </a:lnTo>
                    <a:lnTo>
                      <a:pt x="4" y="666"/>
                    </a:lnTo>
                    <a:lnTo>
                      <a:pt x="8" y="692"/>
                    </a:lnTo>
                    <a:lnTo>
                      <a:pt x="16" y="718"/>
                    </a:lnTo>
                    <a:lnTo>
                      <a:pt x="16" y="718"/>
                    </a:lnTo>
                    <a:lnTo>
                      <a:pt x="16" y="726"/>
                    </a:lnTo>
                    <a:lnTo>
                      <a:pt x="16" y="726"/>
                    </a:lnTo>
                    <a:lnTo>
                      <a:pt x="22" y="740"/>
                    </a:lnTo>
                    <a:lnTo>
                      <a:pt x="30" y="754"/>
                    </a:lnTo>
                    <a:lnTo>
                      <a:pt x="38" y="768"/>
                    </a:lnTo>
                    <a:lnTo>
                      <a:pt x="50" y="782"/>
                    </a:lnTo>
                    <a:lnTo>
                      <a:pt x="50" y="782"/>
                    </a:lnTo>
                    <a:lnTo>
                      <a:pt x="52" y="782"/>
                    </a:lnTo>
                    <a:lnTo>
                      <a:pt x="52" y="782"/>
                    </a:lnTo>
                    <a:lnTo>
                      <a:pt x="60" y="790"/>
                    </a:lnTo>
                    <a:lnTo>
                      <a:pt x="70" y="796"/>
                    </a:lnTo>
                    <a:lnTo>
                      <a:pt x="78" y="800"/>
                    </a:lnTo>
                    <a:lnTo>
                      <a:pt x="88" y="804"/>
                    </a:lnTo>
                    <a:lnTo>
                      <a:pt x="88" y="804"/>
                    </a:lnTo>
                    <a:lnTo>
                      <a:pt x="104" y="808"/>
                    </a:lnTo>
                    <a:lnTo>
                      <a:pt x="128" y="822"/>
                    </a:lnTo>
                    <a:lnTo>
                      <a:pt x="138" y="830"/>
                    </a:lnTo>
                    <a:lnTo>
                      <a:pt x="150" y="840"/>
                    </a:lnTo>
                    <a:lnTo>
                      <a:pt x="160" y="852"/>
                    </a:lnTo>
                    <a:lnTo>
                      <a:pt x="168" y="866"/>
                    </a:lnTo>
                    <a:lnTo>
                      <a:pt x="176" y="880"/>
                    </a:lnTo>
                    <a:lnTo>
                      <a:pt x="178" y="896"/>
                    </a:lnTo>
                    <a:lnTo>
                      <a:pt x="178" y="912"/>
                    </a:lnTo>
                    <a:lnTo>
                      <a:pt x="174" y="930"/>
                    </a:lnTo>
                    <a:lnTo>
                      <a:pt x="166" y="948"/>
                    </a:lnTo>
                    <a:lnTo>
                      <a:pt x="152" y="968"/>
                    </a:lnTo>
                    <a:lnTo>
                      <a:pt x="132" y="988"/>
                    </a:lnTo>
                    <a:lnTo>
                      <a:pt x="106" y="1008"/>
                    </a:lnTo>
                    <a:lnTo>
                      <a:pt x="106" y="1008"/>
                    </a:lnTo>
                    <a:lnTo>
                      <a:pt x="118" y="1008"/>
                    </a:lnTo>
                    <a:lnTo>
                      <a:pt x="132" y="1008"/>
                    </a:lnTo>
                    <a:lnTo>
                      <a:pt x="152" y="1012"/>
                    </a:lnTo>
                    <a:lnTo>
                      <a:pt x="174" y="1016"/>
                    </a:lnTo>
                    <a:lnTo>
                      <a:pt x="202" y="1024"/>
                    </a:lnTo>
                    <a:lnTo>
                      <a:pt x="230" y="1034"/>
                    </a:lnTo>
                    <a:lnTo>
                      <a:pt x="260" y="1050"/>
                    </a:lnTo>
                    <a:lnTo>
                      <a:pt x="260" y="1050"/>
                    </a:lnTo>
                    <a:lnTo>
                      <a:pt x="274" y="1056"/>
                    </a:lnTo>
                    <a:lnTo>
                      <a:pt x="288" y="1060"/>
                    </a:lnTo>
                    <a:lnTo>
                      <a:pt x="304" y="1064"/>
                    </a:lnTo>
                    <a:lnTo>
                      <a:pt x="318" y="1064"/>
                    </a:lnTo>
                    <a:lnTo>
                      <a:pt x="332" y="1064"/>
                    </a:lnTo>
                    <a:lnTo>
                      <a:pt x="346" y="1062"/>
                    </a:lnTo>
                    <a:lnTo>
                      <a:pt x="372" y="1056"/>
                    </a:lnTo>
                    <a:lnTo>
                      <a:pt x="396" y="1046"/>
                    </a:lnTo>
                    <a:lnTo>
                      <a:pt x="418" y="1036"/>
                    </a:lnTo>
                    <a:lnTo>
                      <a:pt x="444" y="1020"/>
                    </a:lnTo>
                    <a:lnTo>
                      <a:pt x="444" y="1020"/>
                    </a:lnTo>
                    <a:lnTo>
                      <a:pt x="444" y="1050"/>
                    </a:lnTo>
                    <a:lnTo>
                      <a:pt x="444" y="1096"/>
                    </a:lnTo>
                    <a:lnTo>
                      <a:pt x="442" y="1152"/>
                    </a:lnTo>
                    <a:lnTo>
                      <a:pt x="436" y="1214"/>
                    </a:lnTo>
                    <a:lnTo>
                      <a:pt x="430" y="1246"/>
                    </a:lnTo>
                    <a:lnTo>
                      <a:pt x="424" y="1276"/>
                    </a:lnTo>
                    <a:lnTo>
                      <a:pt x="418" y="1306"/>
                    </a:lnTo>
                    <a:lnTo>
                      <a:pt x="408" y="1334"/>
                    </a:lnTo>
                    <a:lnTo>
                      <a:pt x="398" y="1360"/>
                    </a:lnTo>
                    <a:lnTo>
                      <a:pt x="386" y="1382"/>
                    </a:lnTo>
                    <a:lnTo>
                      <a:pt x="372" y="1400"/>
                    </a:lnTo>
                    <a:lnTo>
                      <a:pt x="364" y="1408"/>
                    </a:lnTo>
                    <a:lnTo>
                      <a:pt x="356" y="1414"/>
                    </a:lnTo>
                    <a:lnTo>
                      <a:pt x="356" y="1414"/>
                    </a:lnTo>
                    <a:lnTo>
                      <a:pt x="352" y="1416"/>
                    </a:lnTo>
                    <a:lnTo>
                      <a:pt x="350" y="1420"/>
                    </a:lnTo>
                    <a:lnTo>
                      <a:pt x="348" y="1422"/>
                    </a:lnTo>
                    <a:lnTo>
                      <a:pt x="350" y="1426"/>
                    </a:lnTo>
                    <a:lnTo>
                      <a:pt x="352" y="1428"/>
                    </a:lnTo>
                    <a:lnTo>
                      <a:pt x="354" y="1432"/>
                    </a:lnTo>
                    <a:lnTo>
                      <a:pt x="354" y="1432"/>
                    </a:lnTo>
                    <a:lnTo>
                      <a:pt x="362" y="1438"/>
                    </a:lnTo>
                    <a:lnTo>
                      <a:pt x="368" y="1440"/>
                    </a:lnTo>
                    <a:lnTo>
                      <a:pt x="376" y="1444"/>
                    </a:lnTo>
                    <a:lnTo>
                      <a:pt x="386" y="1444"/>
                    </a:lnTo>
                    <a:lnTo>
                      <a:pt x="398" y="1444"/>
                    </a:lnTo>
                    <a:lnTo>
                      <a:pt x="410" y="1440"/>
                    </a:lnTo>
                    <a:lnTo>
                      <a:pt x="422" y="1434"/>
                    </a:lnTo>
                    <a:lnTo>
                      <a:pt x="422" y="1434"/>
                    </a:lnTo>
                    <a:lnTo>
                      <a:pt x="428" y="1430"/>
                    </a:lnTo>
                    <a:lnTo>
                      <a:pt x="434" y="1430"/>
                    </a:lnTo>
                    <a:lnTo>
                      <a:pt x="442" y="1428"/>
                    </a:lnTo>
                    <a:lnTo>
                      <a:pt x="444" y="1424"/>
                    </a:lnTo>
                    <a:lnTo>
                      <a:pt x="448" y="1418"/>
                    </a:lnTo>
                    <a:lnTo>
                      <a:pt x="448" y="1418"/>
                    </a:lnTo>
                    <a:lnTo>
                      <a:pt x="458" y="1398"/>
                    </a:lnTo>
                    <a:lnTo>
                      <a:pt x="466" y="1370"/>
                    </a:lnTo>
                    <a:lnTo>
                      <a:pt x="474" y="1334"/>
                    </a:lnTo>
                    <a:lnTo>
                      <a:pt x="482" y="1288"/>
                    </a:lnTo>
                    <a:lnTo>
                      <a:pt x="488" y="1236"/>
                    </a:lnTo>
                    <a:lnTo>
                      <a:pt x="494" y="1174"/>
                    </a:lnTo>
                    <a:lnTo>
                      <a:pt x="498" y="1104"/>
                    </a:lnTo>
                    <a:lnTo>
                      <a:pt x="502" y="1022"/>
                    </a:lnTo>
                    <a:lnTo>
                      <a:pt x="502" y="1022"/>
                    </a:lnTo>
                    <a:lnTo>
                      <a:pt x="516" y="1030"/>
                    </a:lnTo>
                    <a:lnTo>
                      <a:pt x="532" y="1040"/>
                    </a:lnTo>
                    <a:lnTo>
                      <a:pt x="552" y="1050"/>
                    </a:lnTo>
                    <a:lnTo>
                      <a:pt x="576" y="1058"/>
                    </a:lnTo>
                    <a:lnTo>
                      <a:pt x="602" y="1062"/>
                    </a:lnTo>
                    <a:lnTo>
                      <a:pt x="616" y="1064"/>
                    </a:lnTo>
                    <a:lnTo>
                      <a:pt x="628" y="1064"/>
                    </a:lnTo>
                    <a:lnTo>
                      <a:pt x="642" y="1064"/>
                    </a:lnTo>
                    <a:lnTo>
                      <a:pt x="656" y="1060"/>
                    </a:lnTo>
                    <a:lnTo>
                      <a:pt x="668" y="1056"/>
                    </a:lnTo>
                    <a:lnTo>
                      <a:pt x="682" y="1050"/>
                    </a:lnTo>
                    <a:lnTo>
                      <a:pt x="682" y="1050"/>
                    </a:lnTo>
                    <a:lnTo>
                      <a:pt x="712" y="1034"/>
                    </a:lnTo>
                    <a:lnTo>
                      <a:pt x="742" y="1024"/>
                    </a:lnTo>
                    <a:lnTo>
                      <a:pt x="768" y="1016"/>
                    </a:lnTo>
                    <a:lnTo>
                      <a:pt x="790" y="1012"/>
                    </a:lnTo>
                    <a:lnTo>
                      <a:pt x="810" y="1008"/>
                    </a:lnTo>
                    <a:lnTo>
                      <a:pt x="824" y="1008"/>
                    </a:lnTo>
                    <a:lnTo>
                      <a:pt x="836" y="1008"/>
                    </a:lnTo>
                    <a:lnTo>
                      <a:pt x="836" y="1008"/>
                    </a:lnTo>
                    <a:lnTo>
                      <a:pt x="810" y="988"/>
                    </a:lnTo>
                    <a:lnTo>
                      <a:pt x="790" y="968"/>
                    </a:lnTo>
                    <a:lnTo>
                      <a:pt x="776" y="948"/>
                    </a:lnTo>
                    <a:lnTo>
                      <a:pt x="768" y="930"/>
                    </a:lnTo>
                    <a:lnTo>
                      <a:pt x="764" y="912"/>
                    </a:lnTo>
                    <a:lnTo>
                      <a:pt x="764" y="896"/>
                    </a:lnTo>
                    <a:lnTo>
                      <a:pt x="768" y="880"/>
                    </a:lnTo>
                    <a:lnTo>
                      <a:pt x="774" y="866"/>
                    </a:lnTo>
                    <a:lnTo>
                      <a:pt x="782" y="852"/>
                    </a:lnTo>
                    <a:lnTo>
                      <a:pt x="792" y="840"/>
                    </a:lnTo>
                    <a:lnTo>
                      <a:pt x="804" y="830"/>
                    </a:lnTo>
                    <a:lnTo>
                      <a:pt x="816" y="822"/>
                    </a:lnTo>
                    <a:lnTo>
                      <a:pt x="838" y="808"/>
                    </a:lnTo>
                    <a:lnTo>
                      <a:pt x="854" y="804"/>
                    </a:lnTo>
                    <a:lnTo>
                      <a:pt x="854" y="804"/>
                    </a:lnTo>
                    <a:lnTo>
                      <a:pt x="868" y="798"/>
                    </a:lnTo>
                    <a:lnTo>
                      <a:pt x="882" y="790"/>
                    </a:lnTo>
                    <a:lnTo>
                      <a:pt x="882" y="790"/>
                    </a:lnTo>
                    <a:lnTo>
                      <a:pt x="882" y="790"/>
                    </a:lnTo>
                    <a:lnTo>
                      <a:pt x="892" y="782"/>
                    </a:lnTo>
                    <a:lnTo>
                      <a:pt x="902" y="772"/>
                    </a:lnTo>
                    <a:lnTo>
                      <a:pt x="910" y="762"/>
                    </a:lnTo>
                    <a:lnTo>
                      <a:pt x="918" y="748"/>
                    </a:lnTo>
                    <a:lnTo>
                      <a:pt x="918" y="748"/>
                    </a:lnTo>
                    <a:lnTo>
                      <a:pt x="924" y="732"/>
                    </a:lnTo>
                    <a:lnTo>
                      <a:pt x="924" y="732"/>
                    </a:lnTo>
                    <a:close/>
                  </a:path>
                </a:pathLst>
              </a:custGeom>
              <a:solidFill>
                <a:schemeClr val="accent1">
                  <a:alpha val="8000"/>
                </a:schemeClr>
              </a:solidFill>
              <a:ln w="9525">
                <a:noFill/>
                <a:round/>
                <a:headEnd/>
                <a:tailEnd/>
              </a:ln>
              <a:effectLst>
                <a:glow rad="50800">
                  <a:schemeClr val="accent1">
                    <a:alpha val="18000"/>
                  </a:schemeClr>
                </a:glow>
                <a:softEdge rad="25400"/>
              </a:effectLst>
            </p:spPr>
            <p:txBody>
              <a:bodyPr vert="horz" wrap="square" lIns="91440" tIns="45720" rIns="91440" bIns="45720" numCol="1" anchor="t" anchorCtr="0" compatLnSpc="1">
                <a:prstTxWarp prst="textNoShape">
                  <a:avLst/>
                </a:prstTxWarp>
              </a:bodyPr>
              <a:lstStyle/>
              <a:p>
                <a:endParaRPr lang="en-US"/>
              </a:p>
            </p:txBody>
          </p:sp>
          <p:sp>
            <p:nvSpPr>
              <p:cNvPr id="86" name="Freeform 32"/>
              <p:cNvSpPr>
                <a:spLocks noChangeAspect="1"/>
              </p:cNvSpPr>
              <p:nvPr/>
            </p:nvSpPr>
            <p:spPr bwMode="auto">
              <a:xfrm rot="16200000">
                <a:off x="7201560" y="869773"/>
                <a:ext cx="359022" cy="849390"/>
              </a:xfrm>
              <a:custGeom>
                <a:avLst/>
                <a:gdLst/>
                <a:ahLst/>
                <a:cxnLst>
                  <a:cxn ang="0">
                    <a:pos x="518" y="468"/>
                  </a:cxn>
                  <a:cxn ang="0">
                    <a:pos x="466" y="358"/>
                  </a:cxn>
                  <a:cxn ang="0">
                    <a:pos x="414" y="238"/>
                  </a:cxn>
                  <a:cxn ang="0">
                    <a:pos x="394" y="178"/>
                  </a:cxn>
                  <a:cxn ang="0">
                    <a:pos x="382" y="116"/>
                  </a:cxn>
                  <a:cxn ang="0">
                    <a:pos x="382" y="56"/>
                  </a:cxn>
                  <a:cxn ang="0">
                    <a:pos x="396" y="0"/>
                  </a:cxn>
                  <a:cxn ang="0">
                    <a:pos x="364" y="30"/>
                  </a:cxn>
                  <a:cxn ang="0">
                    <a:pos x="286" y="114"/>
                  </a:cxn>
                  <a:cxn ang="0">
                    <a:pos x="210" y="204"/>
                  </a:cxn>
                  <a:cxn ang="0">
                    <a:pos x="158" y="274"/>
                  </a:cxn>
                  <a:cxn ang="0">
                    <a:pos x="110" y="352"/>
                  </a:cxn>
                  <a:cxn ang="0">
                    <a:pos x="66" y="436"/>
                  </a:cxn>
                  <a:cxn ang="0">
                    <a:pos x="32" y="522"/>
                  </a:cxn>
                  <a:cxn ang="0">
                    <a:pos x="8" y="614"/>
                  </a:cxn>
                  <a:cxn ang="0">
                    <a:pos x="0" y="704"/>
                  </a:cxn>
                  <a:cxn ang="0">
                    <a:pos x="4" y="750"/>
                  </a:cxn>
                  <a:cxn ang="0">
                    <a:pos x="10" y="796"/>
                  </a:cxn>
                  <a:cxn ang="0">
                    <a:pos x="24" y="842"/>
                  </a:cxn>
                  <a:cxn ang="0">
                    <a:pos x="42" y="886"/>
                  </a:cxn>
                  <a:cxn ang="0">
                    <a:pos x="68" y="930"/>
                  </a:cxn>
                  <a:cxn ang="0">
                    <a:pos x="100" y="974"/>
                  </a:cxn>
                  <a:cxn ang="0">
                    <a:pos x="138" y="1016"/>
                  </a:cxn>
                  <a:cxn ang="0">
                    <a:pos x="184" y="1056"/>
                  </a:cxn>
                  <a:cxn ang="0">
                    <a:pos x="238" y="1096"/>
                  </a:cxn>
                  <a:cxn ang="0">
                    <a:pos x="232" y="1130"/>
                  </a:cxn>
                  <a:cxn ang="0">
                    <a:pos x="212" y="1200"/>
                  </a:cxn>
                  <a:cxn ang="0">
                    <a:pos x="188" y="1266"/>
                  </a:cxn>
                  <a:cxn ang="0">
                    <a:pos x="162" y="1306"/>
                  </a:cxn>
                  <a:cxn ang="0">
                    <a:pos x="142" y="1324"/>
                  </a:cxn>
                  <a:cxn ang="0">
                    <a:pos x="132" y="1330"/>
                  </a:cxn>
                  <a:cxn ang="0">
                    <a:pos x="126" y="1334"/>
                  </a:cxn>
                  <a:cxn ang="0">
                    <a:pos x="130" y="1344"/>
                  </a:cxn>
                  <a:cxn ang="0">
                    <a:pos x="134" y="1348"/>
                  </a:cxn>
                  <a:cxn ang="0">
                    <a:pos x="154" y="1358"/>
                  </a:cxn>
                  <a:cxn ang="0">
                    <a:pos x="172" y="1358"/>
                  </a:cxn>
                  <a:cxn ang="0">
                    <a:pos x="184" y="1354"/>
                  </a:cxn>
                  <a:cxn ang="0">
                    <a:pos x="194" y="1352"/>
                  </a:cxn>
                  <a:cxn ang="0">
                    <a:pos x="206" y="1344"/>
                  </a:cxn>
                  <a:cxn ang="0">
                    <a:pos x="214" y="1330"/>
                  </a:cxn>
                  <a:cxn ang="0">
                    <a:pos x="232" y="1290"/>
                  </a:cxn>
                  <a:cxn ang="0">
                    <a:pos x="262" y="1194"/>
                  </a:cxn>
                  <a:cxn ang="0">
                    <a:pos x="282" y="1102"/>
                  </a:cxn>
                  <a:cxn ang="0">
                    <a:pos x="318" y="1100"/>
                  </a:cxn>
                  <a:cxn ang="0">
                    <a:pos x="360" y="1092"/>
                  </a:cxn>
                  <a:cxn ang="0">
                    <a:pos x="404" y="1074"/>
                  </a:cxn>
                  <a:cxn ang="0">
                    <a:pos x="450" y="1044"/>
                  </a:cxn>
                  <a:cxn ang="0">
                    <a:pos x="492" y="998"/>
                  </a:cxn>
                  <a:cxn ang="0">
                    <a:pos x="528" y="934"/>
                  </a:cxn>
                  <a:cxn ang="0">
                    <a:pos x="556" y="846"/>
                  </a:cxn>
                  <a:cxn ang="0">
                    <a:pos x="574" y="736"/>
                  </a:cxn>
                  <a:cxn ang="0">
                    <a:pos x="574" y="712"/>
                  </a:cxn>
                  <a:cxn ang="0">
                    <a:pos x="568" y="652"/>
                  </a:cxn>
                  <a:cxn ang="0">
                    <a:pos x="552" y="566"/>
                  </a:cxn>
                  <a:cxn ang="0">
                    <a:pos x="528" y="494"/>
                  </a:cxn>
                  <a:cxn ang="0">
                    <a:pos x="518" y="468"/>
                  </a:cxn>
                </a:cxnLst>
                <a:rect l="0" t="0" r="r" b="b"/>
                <a:pathLst>
                  <a:path w="574" h="1358">
                    <a:moveTo>
                      <a:pt x="518" y="468"/>
                    </a:moveTo>
                    <a:lnTo>
                      <a:pt x="518" y="468"/>
                    </a:lnTo>
                    <a:lnTo>
                      <a:pt x="494" y="416"/>
                    </a:lnTo>
                    <a:lnTo>
                      <a:pt x="466" y="358"/>
                    </a:lnTo>
                    <a:lnTo>
                      <a:pt x="438" y="300"/>
                    </a:lnTo>
                    <a:lnTo>
                      <a:pt x="414" y="238"/>
                    </a:lnTo>
                    <a:lnTo>
                      <a:pt x="402" y="208"/>
                    </a:lnTo>
                    <a:lnTo>
                      <a:pt x="394" y="178"/>
                    </a:lnTo>
                    <a:lnTo>
                      <a:pt x="388" y="146"/>
                    </a:lnTo>
                    <a:lnTo>
                      <a:pt x="382" y="116"/>
                    </a:lnTo>
                    <a:lnTo>
                      <a:pt x="382" y="86"/>
                    </a:lnTo>
                    <a:lnTo>
                      <a:pt x="382" y="56"/>
                    </a:lnTo>
                    <a:lnTo>
                      <a:pt x="388" y="28"/>
                    </a:lnTo>
                    <a:lnTo>
                      <a:pt x="396" y="0"/>
                    </a:lnTo>
                    <a:lnTo>
                      <a:pt x="396" y="0"/>
                    </a:lnTo>
                    <a:lnTo>
                      <a:pt x="364" y="30"/>
                    </a:lnTo>
                    <a:lnTo>
                      <a:pt x="330" y="66"/>
                    </a:lnTo>
                    <a:lnTo>
                      <a:pt x="286" y="114"/>
                    </a:lnTo>
                    <a:lnTo>
                      <a:pt x="236" y="170"/>
                    </a:lnTo>
                    <a:lnTo>
                      <a:pt x="210" y="204"/>
                    </a:lnTo>
                    <a:lnTo>
                      <a:pt x="184" y="238"/>
                    </a:lnTo>
                    <a:lnTo>
                      <a:pt x="158" y="274"/>
                    </a:lnTo>
                    <a:lnTo>
                      <a:pt x="134" y="312"/>
                    </a:lnTo>
                    <a:lnTo>
                      <a:pt x="110" y="352"/>
                    </a:lnTo>
                    <a:lnTo>
                      <a:pt x="86" y="394"/>
                    </a:lnTo>
                    <a:lnTo>
                      <a:pt x="66" y="436"/>
                    </a:lnTo>
                    <a:lnTo>
                      <a:pt x="48" y="478"/>
                    </a:lnTo>
                    <a:lnTo>
                      <a:pt x="32" y="522"/>
                    </a:lnTo>
                    <a:lnTo>
                      <a:pt x="18" y="568"/>
                    </a:lnTo>
                    <a:lnTo>
                      <a:pt x="8" y="614"/>
                    </a:lnTo>
                    <a:lnTo>
                      <a:pt x="2" y="658"/>
                    </a:lnTo>
                    <a:lnTo>
                      <a:pt x="0" y="704"/>
                    </a:lnTo>
                    <a:lnTo>
                      <a:pt x="2" y="728"/>
                    </a:lnTo>
                    <a:lnTo>
                      <a:pt x="4" y="750"/>
                    </a:lnTo>
                    <a:lnTo>
                      <a:pt x="6" y="774"/>
                    </a:lnTo>
                    <a:lnTo>
                      <a:pt x="10" y="796"/>
                    </a:lnTo>
                    <a:lnTo>
                      <a:pt x="16" y="818"/>
                    </a:lnTo>
                    <a:lnTo>
                      <a:pt x="24" y="842"/>
                    </a:lnTo>
                    <a:lnTo>
                      <a:pt x="32" y="864"/>
                    </a:lnTo>
                    <a:lnTo>
                      <a:pt x="42" y="886"/>
                    </a:lnTo>
                    <a:lnTo>
                      <a:pt x="54" y="908"/>
                    </a:lnTo>
                    <a:lnTo>
                      <a:pt x="68" y="930"/>
                    </a:lnTo>
                    <a:lnTo>
                      <a:pt x="82" y="952"/>
                    </a:lnTo>
                    <a:lnTo>
                      <a:pt x="100" y="974"/>
                    </a:lnTo>
                    <a:lnTo>
                      <a:pt x="118" y="994"/>
                    </a:lnTo>
                    <a:lnTo>
                      <a:pt x="138" y="1016"/>
                    </a:lnTo>
                    <a:lnTo>
                      <a:pt x="160" y="1036"/>
                    </a:lnTo>
                    <a:lnTo>
                      <a:pt x="184" y="1056"/>
                    </a:lnTo>
                    <a:lnTo>
                      <a:pt x="210" y="1076"/>
                    </a:lnTo>
                    <a:lnTo>
                      <a:pt x="238" y="1096"/>
                    </a:lnTo>
                    <a:lnTo>
                      <a:pt x="238" y="1096"/>
                    </a:lnTo>
                    <a:lnTo>
                      <a:pt x="232" y="1130"/>
                    </a:lnTo>
                    <a:lnTo>
                      <a:pt x="222" y="1164"/>
                    </a:lnTo>
                    <a:lnTo>
                      <a:pt x="212" y="1200"/>
                    </a:lnTo>
                    <a:lnTo>
                      <a:pt x="202" y="1234"/>
                    </a:lnTo>
                    <a:lnTo>
                      <a:pt x="188" y="1266"/>
                    </a:lnTo>
                    <a:lnTo>
                      <a:pt x="172" y="1294"/>
                    </a:lnTo>
                    <a:lnTo>
                      <a:pt x="162" y="1306"/>
                    </a:lnTo>
                    <a:lnTo>
                      <a:pt x="152" y="1316"/>
                    </a:lnTo>
                    <a:lnTo>
                      <a:pt x="142" y="1324"/>
                    </a:lnTo>
                    <a:lnTo>
                      <a:pt x="132" y="1330"/>
                    </a:lnTo>
                    <a:lnTo>
                      <a:pt x="132" y="1330"/>
                    </a:lnTo>
                    <a:lnTo>
                      <a:pt x="130" y="1332"/>
                    </a:lnTo>
                    <a:lnTo>
                      <a:pt x="126" y="1334"/>
                    </a:lnTo>
                    <a:lnTo>
                      <a:pt x="126" y="1338"/>
                    </a:lnTo>
                    <a:lnTo>
                      <a:pt x="130" y="1344"/>
                    </a:lnTo>
                    <a:lnTo>
                      <a:pt x="130" y="1344"/>
                    </a:lnTo>
                    <a:lnTo>
                      <a:pt x="134" y="1348"/>
                    </a:lnTo>
                    <a:lnTo>
                      <a:pt x="146" y="1356"/>
                    </a:lnTo>
                    <a:lnTo>
                      <a:pt x="154" y="1358"/>
                    </a:lnTo>
                    <a:lnTo>
                      <a:pt x="162" y="1358"/>
                    </a:lnTo>
                    <a:lnTo>
                      <a:pt x="172" y="1358"/>
                    </a:lnTo>
                    <a:lnTo>
                      <a:pt x="184" y="1354"/>
                    </a:lnTo>
                    <a:lnTo>
                      <a:pt x="184" y="1354"/>
                    </a:lnTo>
                    <a:lnTo>
                      <a:pt x="190" y="1352"/>
                    </a:lnTo>
                    <a:lnTo>
                      <a:pt x="194" y="1352"/>
                    </a:lnTo>
                    <a:lnTo>
                      <a:pt x="200" y="1350"/>
                    </a:lnTo>
                    <a:lnTo>
                      <a:pt x="206" y="1344"/>
                    </a:lnTo>
                    <a:lnTo>
                      <a:pt x="206" y="1344"/>
                    </a:lnTo>
                    <a:lnTo>
                      <a:pt x="214" y="1330"/>
                    </a:lnTo>
                    <a:lnTo>
                      <a:pt x="224" y="1312"/>
                    </a:lnTo>
                    <a:lnTo>
                      <a:pt x="232" y="1290"/>
                    </a:lnTo>
                    <a:lnTo>
                      <a:pt x="242" y="1264"/>
                    </a:lnTo>
                    <a:lnTo>
                      <a:pt x="262" y="1194"/>
                    </a:lnTo>
                    <a:lnTo>
                      <a:pt x="282" y="1102"/>
                    </a:lnTo>
                    <a:lnTo>
                      <a:pt x="282" y="1102"/>
                    </a:lnTo>
                    <a:lnTo>
                      <a:pt x="298" y="1102"/>
                    </a:lnTo>
                    <a:lnTo>
                      <a:pt x="318" y="1100"/>
                    </a:lnTo>
                    <a:lnTo>
                      <a:pt x="338" y="1098"/>
                    </a:lnTo>
                    <a:lnTo>
                      <a:pt x="360" y="1092"/>
                    </a:lnTo>
                    <a:lnTo>
                      <a:pt x="382" y="1086"/>
                    </a:lnTo>
                    <a:lnTo>
                      <a:pt x="404" y="1074"/>
                    </a:lnTo>
                    <a:lnTo>
                      <a:pt x="426" y="1062"/>
                    </a:lnTo>
                    <a:lnTo>
                      <a:pt x="450" y="1044"/>
                    </a:lnTo>
                    <a:lnTo>
                      <a:pt x="472" y="1024"/>
                    </a:lnTo>
                    <a:lnTo>
                      <a:pt x="492" y="998"/>
                    </a:lnTo>
                    <a:lnTo>
                      <a:pt x="512" y="968"/>
                    </a:lnTo>
                    <a:lnTo>
                      <a:pt x="528" y="934"/>
                    </a:lnTo>
                    <a:lnTo>
                      <a:pt x="544" y="894"/>
                    </a:lnTo>
                    <a:lnTo>
                      <a:pt x="556" y="846"/>
                    </a:lnTo>
                    <a:lnTo>
                      <a:pt x="566" y="794"/>
                    </a:lnTo>
                    <a:lnTo>
                      <a:pt x="574" y="736"/>
                    </a:lnTo>
                    <a:lnTo>
                      <a:pt x="574" y="736"/>
                    </a:lnTo>
                    <a:lnTo>
                      <a:pt x="574" y="712"/>
                    </a:lnTo>
                    <a:lnTo>
                      <a:pt x="572" y="686"/>
                    </a:lnTo>
                    <a:lnTo>
                      <a:pt x="568" y="652"/>
                    </a:lnTo>
                    <a:lnTo>
                      <a:pt x="562" y="612"/>
                    </a:lnTo>
                    <a:lnTo>
                      <a:pt x="552" y="566"/>
                    </a:lnTo>
                    <a:lnTo>
                      <a:pt x="538" y="518"/>
                    </a:lnTo>
                    <a:lnTo>
                      <a:pt x="528" y="494"/>
                    </a:lnTo>
                    <a:lnTo>
                      <a:pt x="518" y="468"/>
                    </a:lnTo>
                    <a:lnTo>
                      <a:pt x="518" y="468"/>
                    </a:lnTo>
                    <a:close/>
                  </a:path>
                </a:pathLst>
              </a:custGeom>
              <a:solidFill>
                <a:schemeClr val="accent1">
                  <a:alpha val="8000"/>
                </a:schemeClr>
              </a:solidFill>
              <a:ln w="9525">
                <a:noFill/>
                <a:round/>
                <a:headEnd/>
                <a:tailEnd/>
              </a:ln>
              <a:effectLst>
                <a:glow rad="50800">
                  <a:schemeClr val="accent1">
                    <a:alpha val="18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87" name="Freeform 28"/>
              <p:cNvSpPr>
                <a:spLocks noChangeAspect="1"/>
              </p:cNvSpPr>
              <p:nvPr/>
            </p:nvSpPr>
            <p:spPr bwMode="auto">
              <a:xfrm rot="2065346">
                <a:off x="782448" y="200491"/>
                <a:ext cx="753489" cy="1188586"/>
              </a:xfrm>
              <a:custGeom>
                <a:avLst/>
                <a:gdLst/>
                <a:ahLst/>
                <a:cxnLst>
                  <a:cxn ang="0">
                    <a:pos x="1140" y="784"/>
                  </a:cxn>
                  <a:cxn ang="0">
                    <a:pos x="1090" y="812"/>
                  </a:cxn>
                  <a:cxn ang="0">
                    <a:pos x="1052" y="766"/>
                  </a:cxn>
                  <a:cxn ang="0">
                    <a:pos x="956" y="774"/>
                  </a:cxn>
                  <a:cxn ang="0">
                    <a:pos x="842" y="848"/>
                  </a:cxn>
                  <a:cxn ang="0">
                    <a:pos x="824" y="848"/>
                  </a:cxn>
                  <a:cxn ang="0">
                    <a:pos x="928" y="698"/>
                  </a:cxn>
                  <a:cxn ang="0">
                    <a:pos x="952" y="538"/>
                  </a:cxn>
                  <a:cxn ang="0">
                    <a:pos x="898" y="354"/>
                  </a:cxn>
                  <a:cxn ang="0">
                    <a:pos x="792" y="312"/>
                  </a:cxn>
                  <a:cxn ang="0">
                    <a:pos x="688" y="238"/>
                  </a:cxn>
                  <a:cxn ang="0">
                    <a:pos x="600" y="68"/>
                  </a:cxn>
                  <a:cxn ang="0">
                    <a:pos x="592" y="0"/>
                  </a:cxn>
                  <a:cxn ang="0">
                    <a:pos x="558" y="150"/>
                  </a:cxn>
                  <a:cxn ang="0">
                    <a:pos x="452" y="278"/>
                  </a:cxn>
                  <a:cxn ang="0">
                    <a:pos x="322" y="338"/>
                  </a:cxn>
                  <a:cxn ang="0">
                    <a:pos x="252" y="452"/>
                  </a:cxn>
                  <a:cxn ang="0">
                    <a:pos x="234" y="628"/>
                  </a:cxn>
                  <a:cxn ang="0">
                    <a:pos x="320" y="786"/>
                  </a:cxn>
                  <a:cxn ang="0">
                    <a:pos x="356" y="856"/>
                  </a:cxn>
                  <a:cxn ang="0">
                    <a:pos x="288" y="804"/>
                  </a:cxn>
                  <a:cxn ang="0">
                    <a:pos x="174" y="760"/>
                  </a:cxn>
                  <a:cxn ang="0">
                    <a:pos x="110" y="782"/>
                  </a:cxn>
                  <a:cxn ang="0">
                    <a:pos x="84" y="810"/>
                  </a:cxn>
                  <a:cxn ang="0">
                    <a:pos x="18" y="742"/>
                  </a:cxn>
                  <a:cxn ang="0">
                    <a:pos x="6" y="734"/>
                  </a:cxn>
                  <a:cxn ang="0">
                    <a:pos x="4" y="942"/>
                  </a:cxn>
                  <a:cxn ang="0">
                    <a:pos x="52" y="1018"/>
                  </a:cxn>
                  <a:cxn ang="0">
                    <a:pos x="118" y="1050"/>
                  </a:cxn>
                  <a:cxn ang="0">
                    <a:pos x="200" y="1124"/>
                  </a:cxn>
                  <a:cxn ang="0">
                    <a:pos x="208" y="1206"/>
                  </a:cxn>
                  <a:cxn ang="0">
                    <a:pos x="154" y="1282"/>
                  </a:cxn>
                  <a:cxn ang="0">
                    <a:pos x="178" y="1312"/>
                  </a:cxn>
                  <a:cxn ang="0">
                    <a:pos x="338" y="1372"/>
                  </a:cxn>
                  <a:cxn ang="0">
                    <a:pos x="448" y="1374"/>
                  </a:cxn>
                  <a:cxn ang="0">
                    <a:pos x="558" y="1324"/>
                  </a:cxn>
                  <a:cxn ang="0">
                    <a:pos x="540" y="1616"/>
                  </a:cxn>
                  <a:cxn ang="0">
                    <a:pos x="474" y="1806"/>
                  </a:cxn>
                  <a:cxn ang="0">
                    <a:pos x="434" y="1842"/>
                  </a:cxn>
                  <a:cxn ang="0">
                    <a:pos x="450" y="1864"/>
                  </a:cxn>
                  <a:cxn ang="0">
                    <a:pos x="528" y="1860"/>
                  </a:cxn>
                  <a:cxn ang="0">
                    <a:pos x="554" y="1852"/>
                  </a:cxn>
                  <a:cxn ang="0">
                    <a:pos x="596" y="1730"/>
                  </a:cxn>
                  <a:cxn ang="0">
                    <a:pos x="634" y="1326"/>
                  </a:cxn>
                  <a:cxn ang="0">
                    <a:pos x="762" y="1380"/>
                  </a:cxn>
                  <a:cxn ang="0">
                    <a:pos x="866" y="1362"/>
                  </a:cxn>
                  <a:cxn ang="0">
                    <a:pos x="1032" y="1310"/>
                  </a:cxn>
                  <a:cxn ang="0">
                    <a:pos x="1018" y="1268"/>
                  </a:cxn>
                  <a:cxn ang="0">
                    <a:pos x="974" y="1194"/>
                  </a:cxn>
                  <a:cxn ang="0">
                    <a:pos x="996" y="1106"/>
                  </a:cxn>
                  <a:cxn ang="0">
                    <a:pos x="1080" y="1046"/>
                  </a:cxn>
                  <a:cxn ang="0">
                    <a:pos x="1148" y="1006"/>
                  </a:cxn>
                  <a:cxn ang="0">
                    <a:pos x="1186" y="920"/>
                  </a:cxn>
                  <a:cxn ang="0">
                    <a:pos x="1178" y="724"/>
                  </a:cxn>
                </a:cxnLst>
                <a:rect l="0" t="0" r="r" b="b"/>
                <a:pathLst>
                  <a:path w="1188" h="1874">
                    <a:moveTo>
                      <a:pt x="1170" y="730"/>
                    </a:moveTo>
                    <a:lnTo>
                      <a:pt x="1170" y="730"/>
                    </a:lnTo>
                    <a:lnTo>
                      <a:pt x="1168" y="742"/>
                    </a:lnTo>
                    <a:lnTo>
                      <a:pt x="1164" y="752"/>
                    </a:lnTo>
                    <a:lnTo>
                      <a:pt x="1154" y="768"/>
                    </a:lnTo>
                    <a:lnTo>
                      <a:pt x="1140" y="784"/>
                    </a:lnTo>
                    <a:lnTo>
                      <a:pt x="1126" y="796"/>
                    </a:lnTo>
                    <a:lnTo>
                      <a:pt x="1114" y="804"/>
                    </a:lnTo>
                    <a:lnTo>
                      <a:pt x="1102" y="810"/>
                    </a:lnTo>
                    <a:lnTo>
                      <a:pt x="1092" y="816"/>
                    </a:lnTo>
                    <a:lnTo>
                      <a:pt x="1092" y="816"/>
                    </a:lnTo>
                    <a:lnTo>
                      <a:pt x="1090" y="812"/>
                    </a:lnTo>
                    <a:lnTo>
                      <a:pt x="1088" y="802"/>
                    </a:lnTo>
                    <a:lnTo>
                      <a:pt x="1080" y="790"/>
                    </a:lnTo>
                    <a:lnTo>
                      <a:pt x="1076" y="782"/>
                    </a:lnTo>
                    <a:lnTo>
                      <a:pt x="1068" y="776"/>
                    </a:lnTo>
                    <a:lnTo>
                      <a:pt x="1060" y="770"/>
                    </a:lnTo>
                    <a:lnTo>
                      <a:pt x="1052" y="766"/>
                    </a:lnTo>
                    <a:lnTo>
                      <a:pt x="1040" y="762"/>
                    </a:lnTo>
                    <a:lnTo>
                      <a:pt x="1028" y="760"/>
                    </a:lnTo>
                    <a:lnTo>
                      <a:pt x="1012" y="760"/>
                    </a:lnTo>
                    <a:lnTo>
                      <a:pt x="996" y="762"/>
                    </a:lnTo>
                    <a:lnTo>
                      <a:pt x="976" y="768"/>
                    </a:lnTo>
                    <a:lnTo>
                      <a:pt x="956" y="774"/>
                    </a:lnTo>
                    <a:lnTo>
                      <a:pt x="956" y="774"/>
                    </a:lnTo>
                    <a:lnTo>
                      <a:pt x="924" y="790"/>
                    </a:lnTo>
                    <a:lnTo>
                      <a:pt x="898" y="804"/>
                    </a:lnTo>
                    <a:lnTo>
                      <a:pt x="878" y="818"/>
                    </a:lnTo>
                    <a:lnTo>
                      <a:pt x="862" y="830"/>
                    </a:lnTo>
                    <a:lnTo>
                      <a:pt x="842" y="848"/>
                    </a:lnTo>
                    <a:lnTo>
                      <a:pt x="836" y="854"/>
                    </a:lnTo>
                    <a:lnTo>
                      <a:pt x="830" y="856"/>
                    </a:lnTo>
                    <a:lnTo>
                      <a:pt x="830" y="856"/>
                    </a:lnTo>
                    <a:lnTo>
                      <a:pt x="826" y="856"/>
                    </a:lnTo>
                    <a:lnTo>
                      <a:pt x="824" y="854"/>
                    </a:lnTo>
                    <a:lnTo>
                      <a:pt x="824" y="848"/>
                    </a:lnTo>
                    <a:lnTo>
                      <a:pt x="824" y="848"/>
                    </a:lnTo>
                    <a:lnTo>
                      <a:pt x="838" y="828"/>
                    </a:lnTo>
                    <a:lnTo>
                      <a:pt x="866" y="786"/>
                    </a:lnTo>
                    <a:lnTo>
                      <a:pt x="920" y="710"/>
                    </a:lnTo>
                    <a:lnTo>
                      <a:pt x="920" y="710"/>
                    </a:lnTo>
                    <a:lnTo>
                      <a:pt x="928" y="698"/>
                    </a:lnTo>
                    <a:lnTo>
                      <a:pt x="936" y="686"/>
                    </a:lnTo>
                    <a:lnTo>
                      <a:pt x="946" y="658"/>
                    </a:lnTo>
                    <a:lnTo>
                      <a:pt x="952" y="628"/>
                    </a:lnTo>
                    <a:lnTo>
                      <a:pt x="956" y="598"/>
                    </a:lnTo>
                    <a:lnTo>
                      <a:pt x="956" y="568"/>
                    </a:lnTo>
                    <a:lnTo>
                      <a:pt x="952" y="538"/>
                    </a:lnTo>
                    <a:lnTo>
                      <a:pt x="948" y="508"/>
                    </a:lnTo>
                    <a:lnTo>
                      <a:pt x="942" y="478"/>
                    </a:lnTo>
                    <a:lnTo>
                      <a:pt x="934" y="452"/>
                    </a:lnTo>
                    <a:lnTo>
                      <a:pt x="926" y="426"/>
                    </a:lnTo>
                    <a:lnTo>
                      <a:pt x="910" y="384"/>
                    </a:lnTo>
                    <a:lnTo>
                      <a:pt x="898" y="354"/>
                    </a:lnTo>
                    <a:lnTo>
                      <a:pt x="892" y="344"/>
                    </a:lnTo>
                    <a:lnTo>
                      <a:pt x="892" y="344"/>
                    </a:lnTo>
                    <a:lnTo>
                      <a:pt x="864" y="338"/>
                    </a:lnTo>
                    <a:lnTo>
                      <a:pt x="838" y="330"/>
                    </a:lnTo>
                    <a:lnTo>
                      <a:pt x="814" y="322"/>
                    </a:lnTo>
                    <a:lnTo>
                      <a:pt x="792" y="312"/>
                    </a:lnTo>
                    <a:lnTo>
                      <a:pt x="770" y="302"/>
                    </a:lnTo>
                    <a:lnTo>
                      <a:pt x="752" y="290"/>
                    </a:lnTo>
                    <a:lnTo>
                      <a:pt x="734" y="278"/>
                    </a:lnTo>
                    <a:lnTo>
                      <a:pt x="716" y="266"/>
                    </a:lnTo>
                    <a:lnTo>
                      <a:pt x="702" y="252"/>
                    </a:lnTo>
                    <a:lnTo>
                      <a:pt x="688" y="238"/>
                    </a:lnTo>
                    <a:lnTo>
                      <a:pt x="664" y="210"/>
                    </a:lnTo>
                    <a:lnTo>
                      <a:pt x="644" y="180"/>
                    </a:lnTo>
                    <a:lnTo>
                      <a:pt x="628" y="150"/>
                    </a:lnTo>
                    <a:lnTo>
                      <a:pt x="616" y="122"/>
                    </a:lnTo>
                    <a:lnTo>
                      <a:pt x="608" y="94"/>
                    </a:lnTo>
                    <a:lnTo>
                      <a:pt x="600" y="68"/>
                    </a:lnTo>
                    <a:lnTo>
                      <a:pt x="596" y="46"/>
                    </a:lnTo>
                    <a:lnTo>
                      <a:pt x="594" y="12"/>
                    </a:lnTo>
                    <a:lnTo>
                      <a:pt x="594" y="0"/>
                    </a:lnTo>
                    <a:lnTo>
                      <a:pt x="594" y="4"/>
                    </a:lnTo>
                    <a:lnTo>
                      <a:pt x="592" y="0"/>
                    </a:lnTo>
                    <a:lnTo>
                      <a:pt x="592" y="0"/>
                    </a:lnTo>
                    <a:lnTo>
                      <a:pt x="592" y="12"/>
                    </a:lnTo>
                    <a:lnTo>
                      <a:pt x="590" y="46"/>
                    </a:lnTo>
                    <a:lnTo>
                      <a:pt x="586" y="68"/>
                    </a:lnTo>
                    <a:lnTo>
                      <a:pt x="578" y="94"/>
                    </a:lnTo>
                    <a:lnTo>
                      <a:pt x="570" y="122"/>
                    </a:lnTo>
                    <a:lnTo>
                      <a:pt x="558" y="150"/>
                    </a:lnTo>
                    <a:lnTo>
                      <a:pt x="542" y="180"/>
                    </a:lnTo>
                    <a:lnTo>
                      <a:pt x="522" y="210"/>
                    </a:lnTo>
                    <a:lnTo>
                      <a:pt x="498" y="238"/>
                    </a:lnTo>
                    <a:lnTo>
                      <a:pt x="484" y="252"/>
                    </a:lnTo>
                    <a:lnTo>
                      <a:pt x="470" y="266"/>
                    </a:lnTo>
                    <a:lnTo>
                      <a:pt x="452" y="278"/>
                    </a:lnTo>
                    <a:lnTo>
                      <a:pt x="434" y="290"/>
                    </a:lnTo>
                    <a:lnTo>
                      <a:pt x="416" y="302"/>
                    </a:lnTo>
                    <a:lnTo>
                      <a:pt x="394" y="312"/>
                    </a:lnTo>
                    <a:lnTo>
                      <a:pt x="372" y="322"/>
                    </a:lnTo>
                    <a:lnTo>
                      <a:pt x="348" y="330"/>
                    </a:lnTo>
                    <a:lnTo>
                      <a:pt x="322" y="338"/>
                    </a:lnTo>
                    <a:lnTo>
                      <a:pt x="294" y="344"/>
                    </a:lnTo>
                    <a:lnTo>
                      <a:pt x="294" y="344"/>
                    </a:lnTo>
                    <a:lnTo>
                      <a:pt x="288" y="354"/>
                    </a:lnTo>
                    <a:lnTo>
                      <a:pt x="276" y="384"/>
                    </a:lnTo>
                    <a:lnTo>
                      <a:pt x="260" y="426"/>
                    </a:lnTo>
                    <a:lnTo>
                      <a:pt x="252" y="452"/>
                    </a:lnTo>
                    <a:lnTo>
                      <a:pt x="244" y="478"/>
                    </a:lnTo>
                    <a:lnTo>
                      <a:pt x="238" y="508"/>
                    </a:lnTo>
                    <a:lnTo>
                      <a:pt x="234" y="538"/>
                    </a:lnTo>
                    <a:lnTo>
                      <a:pt x="230" y="568"/>
                    </a:lnTo>
                    <a:lnTo>
                      <a:pt x="230" y="598"/>
                    </a:lnTo>
                    <a:lnTo>
                      <a:pt x="234" y="628"/>
                    </a:lnTo>
                    <a:lnTo>
                      <a:pt x="240" y="658"/>
                    </a:lnTo>
                    <a:lnTo>
                      <a:pt x="250" y="686"/>
                    </a:lnTo>
                    <a:lnTo>
                      <a:pt x="258" y="698"/>
                    </a:lnTo>
                    <a:lnTo>
                      <a:pt x="266" y="710"/>
                    </a:lnTo>
                    <a:lnTo>
                      <a:pt x="266" y="710"/>
                    </a:lnTo>
                    <a:lnTo>
                      <a:pt x="320" y="786"/>
                    </a:lnTo>
                    <a:lnTo>
                      <a:pt x="348" y="828"/>
                    </a:lnTo>
                    <a:lnTo>
                      <a:pt x="362" y="848"/>
                    </a:lnTo>
                    <a:lnTo>
                      <a:pt x="362" y="848"/>
                    </a:lnTo>
                    <a:lnTo>
                      <a:pt x="362" y="854"/>
                    </a:lnTo>
                    <a:lnTo>
                      <a:pt x="360" y="856"/>
                    </a:lnTo>
                    <a:lnTo>
                      <a:pt x="356" y="856"/>
                    </a:lnTo>
                    <a:lnTo>
                      <a:pt x="356" y="856"/>
                    </a:lnTo>
                    <a:lnTo>
                      <a:pt x="350" y="854"/>
                    </a:lnTo>
                    <a:lnTo>
                      <a:pt x="344" y="848"/>
                    </a:lnTo>
                    <a:lnTo>
                      <a:pt x="324" y="830"/>
                    </a:lnTo>
                    <a:lnTo>
                      <a:pt x="308" y="818"/>
                    </a:lnTo>
                    <a:lnTo>
                      <a:pt x="288" y="804"/>
                    </a:lnTo>
                    <a:lnTo>
                      <a:pt x="262" y="790"/>
                    </a:lnTo>
                    <a:lnTo>
                      <a:pt x="230" y="774"/>
                    </a:lnTo>
                    <a:lnTo>
                      <a:pt x="230" y="774"/>
                    </a:lnTo>
                    <a:lnTo>
                      <a:pt x="210" y="768"/>
                    </a:lnTo>
                    <a:lnTo>
                      <a:pt x="190" y="762"/>
                    </a:lnTo>
                    <a:lnTo>
                      <a:pt x="174" y="760"/>
                    </a:lnTo>
                    <a:lnTo>
                      <a:pt x="158" y="760"/>
                    </a:lnTo>
                    <a:lnTo>
                      <a:pt x="146" y="762"/>
                    </a:lnTo>
                    <a:lnTo>
                      <a:pt x="134" y="766"/>
                    </a:lnTo>
                    <a:lnTo>
                      <a:pt x="126" y="770"/>
                    </a:lnTo>
                    <a:lnTo>
                      <a:pt x="118" y="776"/>
                    </a:lnTo>
                    <a:lnTo>
                      <a:pt x="110" y="782"/>
                    </a:lnTo>
                    <a:lnTo>
                      <a:pt x="106" y="790"/>
                    </a:lnTo>
                    <a:lnTo>
                      <a:pt x="98" y="802"/>
                    </a:lnTo>
                    <a:lnTo>
                      <a:pt x="96" y="812"/>
                    </a:lnTo>
                    <a:lnTo>
                      <a:pt x="94" y="816"/>
                    </a:lnTo>
                    <a:lnTo>
                      <a:pt x="94" y="816"/>
                    </a:lnTo>
                    <a:lnTo>
                      <a:pt x="84" y="810"/>
                    </a:lnTo>
                    <a:lnTo>
                      <a:pt x="72" y="804"/>
                    </a:lnTo>
                    <a:lnTo>
                      <a:pt x="60" y="796"/>
                    </a:lnTo>
                    <a:lnTo>
                      <a:pt x="46" y="784"/>
                    </a:lnTo>
                    <a:lnTo>
                      <a:pt x="34" y="768"/>
                    </a:lnTo>
                    <a:lnTo>
                      <a:pt x="22" y="752"/>
                    </a:lnTo>
                    <a:lnTo>
                      <a:pt x="18" y="742"/>
                    </a:lnTo>
                    <a:lnTo>
                      <a:pt x="16" y="730"/>
                    </a:lnTo>
                    <a:lnTo>
                      <a:pt x="16" y="730"/>
                    </a:lnTo>
                    <a:lnTo>
                      <a:pt x="14" y="722"/>
                    </a:lnTo>
                    <a:lnTo>
                      <a:pt x="10" y="722"/>
                    </a:lnTo>
                    <a:lnTo>
                      <a:pt x="8" y="724"/>
                    </a:lnTo>
                    <a:lnTo>
                      <a:pt x="6" y="734"/>
                    </a:lnTo>
                    <a:lnTo>
                      <a:pt x="4" y="762"/>
                    </a:lnTo>
                    <a:lnTo>
                      <a:pt x="0" y="800"/>
                    </a:lnTo>
                    <a:lnTo>
                      <a:pt x="0" y="842"/>
                    </a:lnTo>
                    <a:lnTo>
                      <a:pt x="0" y="884"/>
                    </a:lnTo>
                    <a:lnTo>
                      <a:pt x="0" y="920"/>
                    </a:lnTo>
                    <a:lnTo>
                      <a:pt x="4" y="942"/>
                    </a:lnTo>
                    <a:lnTo>
                      <a:pt x="4" y="942"/>
                    </a:lnTo>
                    <a:lnTo>
                      <a:pt x="8" y="958"/>
                    </a:lnTo>
                    <a:lnTo>
                      <a:pt x="16" y="974"/>
                    </a:lnTo>
                    <a:lnTo>
                      <a:pt x="26" y="990"/>
                    </a:lnTo>
                    <a:lnTo>
                      <a:pt x="38" y="1006"/>
                    </a:lnTo>
                    <a:lnTo>
                      <a:pt x="52" y="1018"/>
                    </a:lnTo>
                    <a:lnTo>
                      <a:pt x="66" y="1030"/>
                    </a:lnTo>
                    <a:lnTo>
                      <a:pt x="80" y="1038"/>
                    </a:lnTo>
                    <a:lnTo>
                      <a:pt x="96" y="1042"/>
                    </a:lnTo>
                    <a:lnTo>
                      <a:pt x="96" y="1042"/>
                    </a:lnTo>
                    <a:lnTo>
                      <a:pt x="106" y="1046"/>
                    </a:lnTo>
                    <a:lnTo>
                      <a:pt x="118" y="1050"/>
                    </a:lnTo>
                    <a:lnTo>
                      <a:pt x="132" y="1058"/>
                    </a:lnTo>
                    <a:lnTo>
                      <a:pt x="146" y="1066"/>
                    </a:lnTo>
                    <a:lnTo>
                      <a:pt x="162" y="1078"/>
                    </a:lnTo>
                    <a:lnTo>
                      <a:pt x="176" y="1092"/>
                    </a:lnTo>
                    <a:lnTo>
                      <a:pt x="190" y="1106"/>
                    </a:lnTo>
                    <a:lnTo>
                      <a:pt x="200" y="1124"/>
                    </a:lnTo>
                    <a:lnTo>
                      <a:pt x="210" y="1142"/>
                    </a:lnTo>
                    <a:lnTo>
                      <a:pt x="214" y="1162"/>
                    </a:lnTo>
                    <a:lnTo>
                      <a:pt x="214" y="1172"/>
                    </a:lnTo>
                    <a:lnTo>
                      <a:pt x="214" y="1184"/>
                    </a:lnTo>
                    <a:lnTo>
                      <a:pt x="212" y="1194"/>
                    </a:lnTo>
                    <a:lnTo>
                      <a:pt x="208" y="1206"/>
                    </a:lnTo>
                    <a:lnTo>
                      <a:pt x="204" y="1218"/>
                    </a:lnTo>
                    <a:lnTo>
                      <a:pt x="198" y="1230"/>
                    </a:lnTo>
                    <a:lnTo>
                      <a:pt x="190" y="1242"/>
                    </a:lnTo>
                    <a:lnTo>
                      <a:pt x="180" y="1256"/>
                    </a:lnTo>
                    <a:lnTo>
                      <a:pt x="168" y="1268"/>
                    </a:lnTo>
                    <a:lnTo>
                      <a:pt x="154" y="1282"/>
                    </a:lnTo>
                    <a:lnTo>
                      <a:pt x="138" y="1294"/>
                    </a:lnTo>
                    <a:lnTo>
                      <a:pt x="120" y="1308"/>
                    </a:lnTo>
                    <a:lnTo>
                      <a:pt x="120" y="1308"/>
                    </a:lnTo>
                    <a:lnTo>
                      <a:pt x="136" y="1308"/>
                    </a:lnTo>
                    <a:lnTo>
                      <a:pt x="154" y="1310"/>
                    </a:lnTo>
                    <a:lnTo>
                      <a:pt x="178" y="1312"/>
                    </a:lnTo>
                    <a:lnTo>
                      <a:pt x="208" y="1318"/>
                    </a:lnTo>
                    <a:lnTo>
                      <a:pt x="242" y="1328"/>
                    </a:lnTo>
                    <a:lnTo>
                      <a:pt x="280" y="1342"/>
                    </a:lnTo>
                    <a:lnTo>
                      <a:pt x="320" y="1362"/>
                    </a:lnTo>
                    <a:lnTo>
                      <a:pt x="320" y="1362"/>
                    </a:lnTo>
                    <a:lnTo>
                      <a:pt x="338" y="1372"/>
                    </a:lnTo>
                    <a:lnTo>
                      <a:pt x="356" y="1376"/>
                    </a:lnTo>
                    <a:lnTo>
                      <a:pt x="374" y="1380"/>
                    </a:lnTo>
                    <a:lnTo>
                      <a:pt x="394" y="1382"/>
                    </a:lnTo>
                    <a:lnTo>
                      <a:pt x="412" y="1380"/>
                    </a:lnTo>
                    <a:lnTo>
                      <a:pt x="430" y="1378"/>
                    </a:lnTo>
                    <a:lnTo>
                      <a:pt x="448" y="1374"/>
                    </a:lnTo>
                    <a:lnTo>
                      <a:pt x="464" y="1370"/>
                    </a:lnTo>
                    <a:lnTo>
                      <a:pt x="496" y="1358"/>
                    </a:lnTo>
                    <a:lnTo>
                      <a:pt x="522" y="1344"/>
                    </a:lnTo>
                    <a:lnTo>
                      <a:pt x="544" y="1332"/>
                    </a:lnTo>
                    <a:lnTo>
                      <a:pt x="558" y="1324"/>
                    </a:lnTo>
                    <a:lnTo>
                      <a:pt x="558" y="1324"/>
                    </a:lnTo>
                    <a:lnTo>
                      <a:pt x="558" y="1362"/>
                    </a:lnTo>
                    <a:lnTo>
                      <a:pt x="558" y="1422"/>
                    </a:lnTo>
                    <a:lnTo>
                      <a:pt x="554" y="1496"/>
                    </a:lnTo>
                    <a:lnTo>
                      <a:pt x="550" y="1534"/>
                    </a:lnTo>
                    <a:lnTo>
                      <a:pt x="546" y="1576"/>
                    </a:lnTo>
                    <a:lnTo>
                      <a:pt x="540" y="1616"/>
                    </a:lnTo>
                    <a:lnTo>
                      <a:pt x="532" y="1656"/>
                    </a:lnTo>
                    <a:lnTo>
                      <a:pt x="524" y="1696"/>
                    </a:lnTo>
                    <a:lnTo>
                      <a:pt x="512" y="1732"/>
                    </a:lnTo>
                    <a:lnTo>
                      <a:pt x="498" y="1764"/>
                    </a:lnTo>
                    <a:lnTo>
                      <a:pt x="482" y="1794"/>
                    </a:lnTo>
                    <a:lnTo>
                      <a:pt x="474" y="1806"/>
                    </a:lnTo>
                    <a:lnTo>
                      <a:pt x="464" y="1816"/>
                    </a:lnTo>
                    <a:lnTo>
                      <a:pt x="454" y="1826"/>
                    </a:lnTo>
                    <a:lnTo>
                      <a:pt x="442" y="1834"/>
                    </a:lnTo>
                    <a:lnTo>
                      <a:pt x="442" y="1834"/>
                    </a:lnTo>
                    <a:lnTo>
                      <a:pt x="438" y="1838"/>
                    </a:lnTo>
                    <a:lnTo>
                      <a:pt x="434" y="1842"/>
                    </a:lnTo>
                    <a:lnTo>
                      <a:pt x="434" y="1846"/>
                    </a:lnTo>
                    <a:lnTo>
                      <a:pt x="434" y="1850"/>
                    </a:lnTo>
                    <a:lnTo>
                      <a:pt x="438" y="1854"/>
                    </a:lnTo>
                    <a:lnTo>
                      <a:pt x="442" y="1858"/>
                    </a:lnTo>
                    <a:lnTo>
                      <a:pt x="442" y="1858"/>
                    </a:lnTo>
                    <a:lnTo>
                      <a:pt x="450" y="1864"/>
                    </a:lnTo>
                    <a:lnTo>
                      <a:pt x="460" y="1868"/>
                    </a:lnTo>
                    <a:lnTo>
                      <a:pt x="470" y="1872"/>
                    </a:lnTo>
                    <a:lnTo>
                      <a:pt x="482" y="1874"/>
                    </a:lnTo>
                    <a:lnTo>
                      <a:pt x="496" y="1874"/>
                    </a:lnTo>
                    <a:lnTo>
                      <a:pt x="512" y="1870"/>
                    </a:lnTo>
                    <a:lnTo>
                      <a:pt x="528" y="1860"/>
                    </a:lnTo>
                    <a:lnTo>
                      <a:pt x="528" y="1860"/>
                    </a:lnTo>
                    <a:lnTo>
                      <a:pt x="532" y="1858"/>
                    </a:lnTo>
                    <a:lnTo>
                      <a:pt x="538" y="1856"/>
                    </a:lnTo>
                    <a:lnTo>
                      <a:pt x="546" y="1856"/>
                    </a:lnTo>
                    <a:lnTo>
                      <a:pt x="550" y="1854"/>
                    </a:lnTo>
                    <a:lnTo>
                      <a:pt x="554" y="1852"/>
                    </a:lnTo>
                    <a:lnTo>
                      <a:pt x="558" y="1848"/>
                    </a:lnTo>
                    <a:lnTo>
                      <a:pt x="562" y="1842"/>
                    </a:lnTo>
                    <a:lnTo>
                      <a:pt x="562" y="1842"/>
                    </a:lnTo>
                    <a:lnTo>
                      <a:pt x="574" y="1814"/>
                    </a:lnTo>
                    <a:lnTo>
                      <a:pt x="586" y="1776"/>
                    </a:lnTo>
                    <a:lnTo>
                      <a:pt x="596" y="1730"/>
                    </a:lnTo>
                    <a:lnTo>
                      <a:pt x="606" y="1672"/>
                    </a:lnTo>
                    <a:lnTo>
                      <a:pt x="614" y="1604"/>
                    </a:lnTo>
                    <a:lnTo>
                      <a:pt x="622" y="1524"/>
                    </a:lnTo>
                    <a:lnTo>
                      <a:pt x="628" y="1432"/>
                    </a:lnTo>
                    <a:lnTo>
                      <a:pt x="634" y="1326"/>
                    </a:lnTo>
                    <a:lnTo>
                      <a:pt x="634" y="1326"/>
                    </a:lnTo>
                    <a:lnTo>
                      <a:pt x="650" y="1338"/>
                    </a:lnTo>
                    <a:lnTo>
                      <a:pt x="672" y="1350"/>
                    </a:lnTo>
                    <a:lnTo>
                      <a:pt x="698" y="1362"/>
                    </a:lnTo>
                    <a:lnTo>
                      <a:pt x="730" y="1372"/>
                    </a:lnTo>
                    <a:lnTo>
                      <a:pt x="746" y="1376"/>
                    </a:lnTo>
                    <a:lnTo>
                      <a:pt x="762" y="1380"/>
                    </a:lnTo>
                    <a:lnTo>
                      <a:pt x="780" y="1382"/>
                    </a:lnTo>
                    <a:lnTo>
                      <a:pt x="796" y="1382"/>
                    </a:lnTo>
                    <a:lnTo>
                      <a:pt x="814" y="1380"/>
                    </a:lnTo>
                    <a:lnTo>
                      <a:pt x="832" y="1376"/>
                    </a:lnTo>
                    <a:lnTo>
                      <a:pt x="850" y="1370"/>
                    </a:lnTo>
                    <a:lnTo>
                      <a:pt x="866" y="1362"/>
                    </a:lnTo>
                    <a:lnTo>
                      <a:pt x="866" y="1362"/>
                    </a:lnTo>
                    <a:lnTo>
                      <a:pt x="906" y="1342"/>
                    </a:lnTo>
                    <a:lnTo>
                      <a:pt x="944" y="1328"/>
                    </a:lnTo>
                    <a:lnTo>
                      <a:pt x="978" y="1318"/>
                    </a:lnTo>
                    <a:lnTo>
                      <a:pt x="1008" y="1312"/>
                    </a:lnTo>
                    <a:lnTo>
                      <a:pt x="1032" y="1310"/>
                    </a:lnTo>
                    <a:lnTo>
                      <a:pt x="1050" y="1308"/>
                    </a:lnTo>
                    <a:lnTo>
                      <a:pt x="1066" y="1308"/>
                    </a:lnTo>
                    <a:lnTo>
                      <a:pt x="1066" y="1308"/>
                    </a:lnTo>
                    <a:lnTo>
                      <a:pt x="1048" y="1294"/>
                    </a:lnTo>
                    <a:lnTo>
                      <a:pt x="1032" y="1282"/>
                    </a:lnTo>
                    <a:lnTo>
                      <a:pt x="1018" y="1268"/>
                    </a:lnTo>
                    <a:lnTo>
                      <a:pt x="1006" y="1256"/>
                    </a:lnTo>
                    <a:lnTo>
                      <a:pt x="998" y="1242"/>
                    </a:lnTo>
                    <a:lnTo>
                      <a:pt x="988" y="1230"/>
                    </a:lnTo>
                    <a:lnTo>
                      <a:pt x="982" y="1218"/>
                    </a:lnTo>
                    <a:lnTo>
                      <a:pt x="978" y="1206"/>
                    </a:lnTo>
                    <a:lnTo>
                      <a:pt x="974" y="1194"/>
                    </a:lnTo>
                    <a:lnTo>
                      <a:pt x="972" y="1184"/>
                    </a:lnTo>
                    <a:lnTo>
                      <a:pt x="972" y="1172"/>
                    </a:lnTo>
                    <a:lnTo>
                      <a:pt x="972" y="1162"/>
                    </a:lnTo>
                    <a:lnTo>
                      <a:pt x="976" y="1142"/>
                    </a:lnTo>
                    <a:lnTo>
                      <a:pt x="986" y="1124"/>
                    </a:lnTo>
                    <a:lnTo>
                      <a:pt x="996" y="1106"/>
                    </a:lnTo>
                    <a:lnTo>
                      <a:pt x="1010" y="1092"/>
                    </a:lnTo>
                    <a:lnTo>
                      <a:pt x="1024" y="1078"/>
                    </a:lnTo>
                    <a:lnTo>
                      <a:pt x="1040" y="1066"/>
                    </a:lnTo>
                    <a:lnTo>
                      <a:pt x="1054" y="1058"/>
                    </a:lnTo>
                    <a:lnTo>
                      <a:pt x="1068" y="1050"/>
                    </a:lnTo>
                    <a:lnTo>
                      <a:pt x="1080" y="1046"/>
                    </a:lnTo>
                    <a:lnTo>
                      <a:pt x="1090" y="1042"/>
                    </a:lnTo>
                    <a:lnTo>
                      <a:pt x="1090" y="1042"/>
                    </a:lnTo>
                    <a:lnTo>
                      <a:pt x="1106" y="1038"/>
                    </a:lnTo>
                    <a:lnTo>
                      <a:pt x="1120" y="1030"/>
                    </a:lnTo>
                    <a:lnTo>
                      <a:pt x="1134" y="1018"/>
                    </a:lnTo>
                    <a:lnTo>
                      <a:pt x="1148" y="1006"/>
                    </a:lnTo>
                    <a:lnTo>
                      <a:pt x="1160" y="990"/>
                    </a:lnTo>
                    <a:lnTo>
                      <a:pt x="1170" y="974"/>
                    </a:lnTo>
                    <a:lnTo>
                      <a:pt x="1178" y="958"/>
                    </a:lnTo>
                    <a:lnTo>
                      <a:pt x="1182" y="942"/>
                    </a:lnTo>
                    <a:lnTo>
                      <a:pt x="1182" y="942"/>
                    </a:lnTo>
                    <a:lnTo>
                      <a:pt x="1186" y="920"/>
                    </a:lnTo>
                    <a:lnTo>
                      <a:pt x="1188" y="884"/>
                    </a:lnTo>
                    <a:lnTo>
                      <a:pt x="1186" y="842"/>
                    </a:lnTo>
                    <a:lnTo>
                      <a:pt x="1186" y="800"/>
                    </a:lnTo>
                    <a:lnTo>
                      <a:pt x="1182" y="762"/>
                    </a:lnTo>
                    <a:lnTo>
                      <a:pt x="1180" y="734"/>
                    </a:lnTo>
                    <a:lnTo>
                      <a:pt x="1178" y="724"/>
                    </a:lnTo>
                    <a:lnTo>
                      <a:pt x="1176" y="722"/>
                    </a:lnTo>
                    <a:lnTo>
                      <a:pt x="1172" y="722"/>
                    </a:lnTo>
                    <a:lnTo>
                      <a:pt x="1170" y="730"/>
                    </a:lnTo>
                    <a:lnTo>
                      <a:pt x="1170" y="730"/>
                    </a:lnTo>
                    <a:close/>
                  </a:path>
                </a:pathLst>
              </a:custGeom>
              <a:solidFill>
                <a:schemeClr val="accent1">
                  <a:alpha val="8000"/>
                </a:schemeClr>
              </a:solidFill>
              <a:ln w="9525">
                <a:noFill/>
                <a:round/>
                <a:headEnd/>
                <a:tailEnd/>
              </a:ln>
              <a:effectLst>
                <a:glow rad="50800">
                  <a:schemeClr val="accent1">
                    <a:alpha val="18000"/>
                  </a:schemeClr>
                </a:glow>
                <a:softEdge rad="25400"/>
              </a:effectLst>
            </p:spPr>
            <p:txBody>
              <a:bodyPr vert="horz" wrap="square" lIns="91440" tIns="45720" rIns="91440" bIns="45720" numCol="1" anchor="t" anchorCtr="0" compatLnSpc="1">
                <a:prstTxWarp prst="textNoShape">
                  <a:avLst/>
                </a:prstTxWarp>
              </a:bodyPr>
              <a:lstStyle/>
              <a:p>
                <a:endParaRPr lang="en-US"/>
              </a:p>
            </p:txBody>
          </p:sp>
          <p:sp>
            <p:nvSpPr>
              <p:cNvPr id="88" name="Freeform 39"/>
              <p:cNvSpPr>
                <a:spLocks noChangeAspect="1"/>
              </p:cNvSpPr>
              <p:nvPr/>
            </p:nvSpPr>
            <p:spPr bwMode="auto">
              <a:xfrm>
                <a:off x="8828844" y="1270466"/>
                <a:ext cx="315155" cy="776632"/>
              </a:xfrm>
              <a:custGeom>
                <a:avLst/>
                <a:gdLst>
                  <a:gd name="T0" fmla="*/ 60 w 280"/>
                  <a:gd name="T1" fmla="*/ 500 h 690"/>
                  <a:gd name="T2" fmla="*/ 70 w 280"/>
                  <a:gd name="T3" fmla="*/ 516 h 690"/>
                  <a:gd name="T4" fmla="*/ 78 w 280"/>
                  <a:gd name="T5" fmla="*/ 538 h 690"/>
                  <a:gd name="T6" fmla="*/ 82 w 280"/>
                  <a:gd name="T7" fmla="*/ 594 h 690"/>
                  <a:gd name="T8" fmla="*/ 82 w 280"/>
                  <a:gd name="T9" fmla="*/ 648 h 690"/>
                  <a:gd name="T10" fmla="*/ 78 w 280"/>
                  <a:gd name="T11" fmla="*/ 684 h 690"/>
                  <a:gd name="T12" fmla="*/ 78 w 280"/>
                  <a:gd name="T13" fmla="*/ 690 h 690"/>
                  <a:gd name="T14" fmla="*/ 110 w 280"/>
                  <a:gd name="T15" fmla="*/ 672 h 690"/>
                  <a:gd name="T16" fmla="*/ 158 w 280"/>
                  <a:gd name="T17" fmla="*/ 646 h 690"/>
                  <a:gd name="T18" fmla="*/ 210 w 280"/>
                  <a:gd name="T19" fmla="*/ 628 h 690"/>
                  <a:gd name="T20" fmla="*/ 244 w 280"/>
                  <a:gd name="T21" fmla="*/ 624 h 690"/>
                  <a:gd name="T22" fmla="*/ 252 w 280"/>
                  <a:gd name="T23" fmla="*/ 626 h 690"/>
                  <a:gd name="T24" fmla="*/ 280 w 280"/>
                  <a:gd name="T25" fmla="*/ 582 h 690"/>
                  <a:gd name="T26" fmla="*/ 280 w 280"/>
                  <a:gd name="T27" fmla="*/ 0 h 690"/>
                  <a:gd name="T28" fmla="*/ 250 w 280"/>
                  <a:gd name="T29" fmla="*/ 2 h 690"/>
                  <a:gd name="T30" fmla="*/ 216 w 280"/>
                  <a:gd name="T31" fmla="*/ 8 h 690"/>
                  <a:gd name="T32" fmla="*/ 192 w 280"/>
                  <a:gd name="T33" fmla="*/ 18 h 690"/>
                  <a:gd name="T34" fmla="*/ 174 w 280"/>
                  <a:gd name="T35" fmla="*/ 32 h 690"/>
                  <a:gd name="T36" fmla="*/ 152 w 280"/>
                  <a:gd name="T37" fmla="*/ 60 h 690"/>
                  <a:gd name="T38" fmla="*/ 146 w 280"/>
                  <a:gd name="T39" fmla="*/ 84 h 690"/>
                  <a:gd name="T40" fmla="*/ 168 w 280"/>
                  <a:gd name="T41" fmla="*/ 88 h 690"/>
                  <a:gd name="T42" fmla="*/ 202 w 280"/>
                  <a:gd name="T43" fmla="*/ 98 h 690"/>
                  <a:gd name="T44" fmla="*/ 222 w 280"/>
                  <a:gd name="T45" fmla="*/ 110 h 690"/>
                  <a:gd name="T46" fmla="*/ 230 w 280"/>
                  <a:gd name="T47" fmla="*/ 124 h 690"/>
                  <a:gd name="T48" fmla="*/ 230 w 280"/>
                  <a:gd name="T49" fmla="*/ 138 h 690"/>
                  <a:gd name="T50" fmla="*/ 220 w 280"/>
                  <a:gd name="T51" fmla="*/ 152 h 690"/>
                  <a:gd name="T52" fmla="*/ 192 w 280"/>
                  <a:gd name="T53" fmla="*/ 176 h 690"/>
                  <a:gd name="T54" fmla="*/ 142 w 280"/>
                  <a:gd name="T55" fmla="*/ 206 h 690"/>
                  <a:gd name="T56" fmla="*/ 58 w 280"/>
                  <a:gd name="T57" fmla="*/ 242 h 690"/>
                  <a:gd name="T58" fmla="*/ 0 w 280"/>
                  <a:gd name="T59" fmla="*/ 264 h 690"/>
                  <a:gd name="T60" fmla="*/ 20 w 280"/>
                  <a:gd name="T61" fmla="*/ 266 h 690"/>
                  <a:gd name="T62" fmla="*/ 52 w 280"/>
                  <a:gd name="T63" fmla="*/ 274 h 690"/>
                  <a:gd name="T64" fmla="*/ 78 w 280"/>
                  <a:gd name="T65" fmla="*/ 284 h 690"/>
                  <a:gd name="T66" fmla="*/ 96 w 280"/>
                  <a:gd name="T67" fmla="*/ 298 h 690"/>
                  <a:gd name="T68" fmla="*/ 108 w 280"/>
                  <a:gd name="T69" fmla="*/ 316 h 690"/>
                  <a:gd name="T70" fmla="*/ 116 w 280"/>
                  <a:gd name="T71" fmla="*/ 334 h 690"/>
                  <a:gd name="T72" fmla="*/ 116 w 280"/>
                  <a:gd name="T73" fmla="*/ 366 h 690"/>
                  <a:gd name="T74" fmla="*/ 108 w 280"/>
                  <a:gd name="T75" fmla="*/ 408 h 690"/>
                  <a:gd name="T76" fmla="*/ 90 w 280"/>
                  <a:gd name="T77" fmla="*/ 448 h 690"/>
                  <a:gd name="T78" fmla="*/ 66 w 280"/>
                  <a:gd name="T79" fmla="*/ 490 h 690"/>
                  <a:gd name="T80" fmla="*/ 60 w 280"/>
                  <a:gd name="T81" fmla="*/ 500 h 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0" h="690">
                    <a:moveTo>
                      <a:pt x="60" y="500"/>
                    </a:moveTo>
                    <a:lnTo>
                      <a:pt x="60" y="500"/>
                    </a:lnTo>
                    <a:lnTo>
                      <a:pt x="66" y="506"/>
                    </a:lnTo>
                    <a:lnTo>
                      <a:pt x="70" y="516"/>
                    </a:lnTo>
                    <a:lnTo>
                      <a:pt x="74" y="526"/>
                    </a:lnTo>
                    <a:lnTo>
                      <a:pt x="78" y="538"/>
                    </a:lnTo>
                    <a:lnTo>
                      <a:pt x="82" y="566"/>
                    </a:lnTo>
                    <a:lnTo>
                      <a:pt x="82" y="594"/>
                    </a:lnTo>
                    <a:lnTo>
                      <a:pt x="82" y="622"/>
                    </a:lnTo>
                    <a:lnTo>
                      <a:pt x="82" y="648"/>
                    </a:lnTo>
                    <a:lnTo>
                      <a:pt x="78" y="684"/>
                    </a:lnTo>
                    <a:lnTo>
                      <a:pt x="78" y="684"/>
                    </a:lnTo>
                    <a:lnTo>
                      <a:pt x="76" y="690"/>
                    </a:lnTo>
                    <a:lnTo>
                      <a:pt x="78" y="690"/>
                    </a:lnTo>
                    <a:lnTo>
                      <a:pt x="78" y="690"/>
                    </a:lnTo>
                    <a:lnTo>
                      <a:pt x="110" y="672"/>
                    </a:lnTo>
                    <a:lnTo>
                      <a:pt x="132" y="658"/>
                    </a:lnTo>
                    <a:lnTo>
                      <a:pt x="158" y="646"/>
                    </a:lnTo>
                    <a:lnTo>
                      <a:pt x="184" y="636"/>
                    </a:lnTo>
                    <a:lnTo>
                      <a:pt x="210" y="628"/>
                    </a:lnTo>
                    <a:lnTo>
                      <a:pt x="234" y="624"/>
                    </a:lnTo>
                    <a:lnTo>
                      <a:pt x="244" y="624"/>
                    </a:lnTo>
                    <a:lnTo>
                      <a:pt x="252" y="626"/>
                    </a:lnTo>
                    <a:lnTo>
                      <a:pt x="252" y="626"/>
                    </a:lnTo>
                    <a:lnTo>
                      <a:pt x="260" y="612"/>
                    </a:lnTo>
                    <a:lnTo>
                      <a:pt x="280" y="582"/>
                    </a:lnTo>
                    <a:lnTo>
                      <a:pt x="280" y="0"/>
                    </a:lnTo>
                    <a:lnTo>
                      <a:pt x="280" y="0"/>
                    </a:lnTo>
                    <a:lnTo>
                      <a:pt x="250" y="2"/>
                    </a:lnTo>
                    <a:lnTo>
                      <a:pt x="250" y="2"/>
                    </a:lnTo>
                    <a:lnTo>
                      <a:pt x="232" y="4"/>
                    </a:lnTo>
                    <a:lnTo>
                      <a:pt x="216" y="8"/>
                    </a:lnTo>
                    <a:lnTo>
                      <a:pt x="204" y="12"/>
                    </a:lnTo>
                    <a:lnTo>
                      <a:pt x="192" y="18"/>
                    </a:lnTo>
                    <a:lnTo>
                      <a:pt x="182" y="24"/>
                    </a:lnTo>
                    <a:lnTo>
                      <a:pt x="174" y="32"/>
                    </a:lnTo>
                    <a:lnTo>
                      <a:pt x="160" y="46"/>
                    </a:lnTo>
                    <a:lnTo>
                      <a:pt x="152" y="60"/>
                    </a:lnTo>
                    <a:lnTo>
                      <a:pt x="148" y="72"/>
                    </a:lnTo>
                    <a:lnTo>
                      <a:pt x="146" y="84"/>
                    </a:lnTo>
                    <a:lnTo>
                      <a:pt x="146" y="84"/>
                    </a:lnTo>
                    <a:lnTo>
                      <a:pt x="168" y="88"/>
                    </a:lnTo>
                    <a:lnTo>
                      <a:pt x="186" y="94"/>
                    </a:lnTo>
                    <a:lnTo>
                      <a:pt x="202" y="98"/>
                    </a:lnTo>
                    <a:lnTo>
                      <a:pt x="214" y="104"/>
                    </a:lnTo>
                    <a:lnTo>
                      <a:pt x="222" y="110"/>
                    </a:lnTo>
                    <a:lnTo>
                      <a:pt x="228" y="116"/>
                    </a:lnTo>
                    <a:lnTo>
                      <a:pt x="230" y="124"/>
                    </a:lnTo>
                    <a:lnTo>
                      <a:pt x="230" y="130"/>
                    </a:lnTo>
                    <a:lnTo>
                      <a:pt x="230" y="138"/>
                    </a:lnTo>
                    <a:lnTo>
                      <a:pt x="226" y="146"/>
                    </a:lnTo>
                    <a:lnTo>
                      <a:pt x="220" y="152"/>
                    </a:lnTo>
                    <a:lnTo>
                      <a:pt x="212" y="160"/>
                    </a:lnTo>
                    <a:lnTo>
                      <a:pt x="192" y="176"/>
                    </a:lnTo>
                    <a:lnTo>
                      <a:pt x="168" y="190"/>
                    </a:lnTo>
                    <a:lnTo>
                      <a:pt x="142" y="206"/>
                    </a:lnTo>
                    <a:lnTo>
                      <a:pt x="114" y="218"/>
                    </a:lnTo>
                    <a:lnTo>
                      <a:pt x="58" y="242"/>
                    </a:lnTo>
                    <a:lnTo>
                      <a:pt x="16" y="258"/>
                    </a:lnTo>
                    <a:lnTo>
                      <a:pt x="0" y="264"/>
                    </a:lnTo>
                    <a:lnTo>
                      <a:pt x="0" y="264"/>
                    </a:lnTo>
                    <a:lnTo>
                      <a:pt x="20" y="266"/>
                    </a:lnTo>
                    <a:lnTo>
                      <a:pt x="38" y="270"/>
                    </a:lnTo>
                    <a:lnTo>
                      <a:pt x="52" y="274"/>
                    </a:lnTo>
                    <a:lnTo>
                      <a:pt x="66" y="278"/>
                    </a:lnTo>
                    <a:lnTo>
                      <a:pt x="78" y="284"/>
                    </a:lnTo>
                    <a:lnTo>
                      <a:pt x="88" y="290"/>
                    </a:lnTo>
                    <a:lnTo>
                      <a:pt x="96" y="298"/>
                    </a:lnTo>
                    <a:lnTo>
                      <a:pt x="104" y="306"/>
                    </a:lnTo>
                    <a:lnTo>
                      <a:pt x="108" y="316"/>
                    </a:lnTo>
                    <a:lnTo>
                      <a:pt x="112" y="324"/>
                    </a:lnTo>
                    <a:lnTo>
                      <a:pt x="116" y="334"/>
                    </a:lnTo>
                    <a:lnTo>
                      <a:pt x="116" y="344"/>
                    </a:lnTo>
                    <a:lnTo>
                      <a:pt x="116" y="366"/>
                    </a:lnTo>
                    <a:lnTo>
                      <a:pt x="114" y="386"/>
                    </a:lnTo>
                    <a:lnTo>
                      <a:pt x="108" y="408"/>
                    </a:lnTo>
                    <a:lnTo>
                      <a:pt x="100" y="428"/>
                    </a:lnTo>
                    <a:lnTo>
                      <a:pt x="90" y="448"/>
                    </a:lnTo>
                    <a:lnTo>
                      <a:pt x="82" y="464"/>
                    </a:lnTo>
                    <a:lnTo>
                      <a:pt x="66" y="490"/>
                    </a:lnTo>
                    <a:lnTo>
                      <a:pt x="60" y="500"/>
                    </a:lnTo>
                    <a:lnTo>
                      <a:pt x="60" y="500"/>
                    </a:lnTo>
                    <a:close/>
                  </a:path>
                </a:pathLst>
              </a:custGeom>
              <a:solidFill>
                <a:schemeClr val="accent1">
                  <a:alpha val="8000"/>
                </a:schemeClr>
              </a:solidFill>
              <a:ln>
                <a:noFill/>
              </a:ln>
              <a:effectLst>
                <a:glow rad="50800">
                  <a:schemeClr val="accent1">
                    <a:alpha val="18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88"/>
              <p:cNvSpPr>
                <a:spLocks noChangeAspect="1"/>
              </p:cNvSpPr>
              <p:nvPr/>
            </p:nvSpPr>
            <p:spPr bwMode="auto">
              <a:xfrm>
                <a:off x="10820" y="5117153"/>
                <a:ext cx="692706" cy="903148"/>
              </a:xfrm>
              <a:custGeom>
                <a:avLst/>
                <a:gdLst>
                  <a:gd name="T0" fmla="*/ 628 w 632"/>
                  <a:gd name="T1" fmla="*/ 772 h 824"/>
                  <a:gd name="T2" fmla="*/ 572 w 632"/>
                  <a:gd name="T3" fmla="*/ 684 h 824"/>
                  <a:gd name="T4" fmla="*/ 520 w 632"/>
                  <a:gd name="T5" fmla="*/ 616 h 824"/>
                  <a:gd name="T6" fmla="*/ 500 w 632"/>
                  <a:gd name="T7" fmla="*/ 560 h 824"/>
                  <a:gd name="T8" fmla="*/ 486 w 632"/>
                  <a:gd name="T9" fmla="*/ 432 h 824"/>
                  <a:gd name="T10" fmla="*/ 496 w 632"/>
                  <a:gd name="T11" fmla="*/ 306 h 824"/>
                  <a:gd name="T12" fmla="*/ 496 w 632"/>
                  <a:gd name="T13" fmla="*/ 272 h 824"/>
                  <a:gd name="T14" fmla="*/ 486 w 632"/>
                  <a:gd name="T15" fmla="*/ 232 h 824"/>
                  <a:gd name="T16" fmla="*/ 456 w 632"/>
                  <a:gd name="T17" fmla="*/ 196 h 824"/>
                  <a:gd name="T18" fmla="*/ 434 w 632"/>
                  <a:gd name="T19" fmla="*/ 184 h 824"/>
                  <a:gd name="T20" fmla="*/ 408 w 632"/>
                  <a:gd name="T21" fmla="*/ 236 h 824"/>
                  <a:gd name="T22" fmla="*/ 384 w 632"/>
                  <a:gd name="T23" fmla="*/ 260 h 824"/>
                  <a:gd name="T24" fmla="*/ 362 w 632"/>
                  <a:gd name="T25" fmla="*/ 256 h 824"/>
                  <a:gd name="T26" fmla="*/ 344 w 632"/>
                  <a:gd name="T27" fmla="*/ 234 h 824"/>
                  <a:gd name="T28" fmla="*/ 312 w 632"/>
                  <a:gd name="T29" fmla="*/ 154 h 824"/>
                  <a:gd name="T30" fmla="*/ 284 w 632"/>
                  <a:gd name="T31" fmla="*/ 18 h 824"/>
                  <a:gd name="T32" fmla="*/ 276 w 632"/>
                  <a:gd name="T33" fmla="*/ 18 h 824"/>
                  <a:gd name="T34" fmla="*/ 254 w 632"/>
                  <a:gd name="T35" fmla="*/ 64 h 824"/>
                  <a:gd name="T36" fmla="*/ 228 w 632"/>
                  <a:gd name="T37" fmla="*/ 90 h 824"/>
                  <a:gd name="T38" fmla="*/ 198 w 632"/>
                  <a:gd name="T39" fmla="*/ 100 h 824"/>
                  <a:gd name="T40" fmla="*/ 156 w 632"/>
                  <a:gd name="T41" fmla="*/ 96 h 824"/>
                  <a:gd name="T42" fmla="*/ 96 w 632"/>
                  <a:gd name="T43" fmla="*/ 66 h 824"/>
                  <a:gd name="T44" fmla="*/ 42 w 632"/>
                  <a:gd name="T45" fmla="*/ 18 h 824"/>
                  <a:gd name="T46" fmla="*/ 26 w 632"/>
                  <a:gd name="T47" fmla="*/ 14 h 824"/>
                  <a:gd name="T48" fmla="*/ 0 w 632"/>
                  <a:gd name="T49" fmla="*/ 456 h 824"/>
                  <a:gd name="T50" fmla="*/ 80 w 632"/>
                  <a:gd name="T51" fmla="*/ 482 h 824"/>
                  <a:gd name="T52" fmla="*/ 124 w 632"/>
                  <a:gd name="T53" fmla="*/ 506 h 824"/>
                  <a:gd name="T54" fmla="*/ 146 w 632"/>
                  <a:gd name="T55" fmla="*/ 536 h 824"/>
                  <a:gd name="T56" fmla="*/ 134 w 632"/>
                  <a:gd name="T57" fmla="*/ 568 h 824"/>
                  <a:gd name="T58" fmla="*/ 76 w 632"/>
                  <a:gd name="T59" fmla="*/ 604 h 824"/>
                  <a:gd name="T60" fmla="*/ 82 w 632"/>
                  <a:gd name="T61" fmla="*/ 616 h 824"/>
                  <a:gd name="T62" fmla="*/ 122 w 632"/>
                  <a:gd name="T63" fmla="*/ 630 h 824"/>
                  <a:gd name="T64" fmla="*/ 182 w 632"/>
                  <a:gd name="T65" fmla="*/ 626 h 824"/>
                  <a:gd name="T66" fmla="*/ 300 w 632"/>
                  <a:gd name="T67" fmla="*/ 610 h 824"/>
                  <a:gd name="T68" fmla="*/ 422 w 632"/>
                  <a:gd name="T69" fmla="*/ 616 h 824"/>
                  <a:gd name="T70" fmla="*/ 476 w 632"/>
                  <a:gd name="T71" fmla="*/ 630 h 824"/>
                  <a:gd name="T72" fmla="*/ 526 w 632"/>
                  <a:gd name="T73" fmla="*/ 674 h 824"/>
                  <a:gd name="T74" fmla="*/ 576 w 632"/>
                  <a:gd name="T75" fmla="*/ 748 h 824"/>
                  <a:gd name="T76" fmla="*/ 594 w 632"/>
                  <a:gd name="T77" fmla="*/ 796 h 824"/>
                  <a:gd name="T78" fmla="*/ 592 w 632"/>
                  <a:gd name="T79" fmla="*/ 818 h 824"/>
                  <a:gd name="T80" fmla="*/ 598 w 632"/>
                  <a:gd name="T81" fmla="*/ 824 h 824"/>
                  <a:gd name="T82" fmla="*/ 612 w 632"/>
                  <a:gd name="T83" fmla="*/ 822 h 824"/>
                  <a:gd name="T84" fmla="*/ 624 w 632"/>
                  <a:gd name="T85" fmla="*/ 808 h 824"/>
                  <a:gd name="T86" fmla="*/ 630 w 632"/>
                  <a:gd name="T87" fmla="*/ 796 h 8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32" h="824">
                    <a:moveTo>
                      <a:pt x="632" y="784"/>
                    </a:moveTo>
                    <a:lnTo>
                      <a:pt x="632" y="784"/>
                    </a:lnTo>
                    <a:lnTo>
                      <a:pt x="628" y="772"/>
                    </a:lnTo>
                    <a:lnTo>
                      <a:pt x="622" y="760"/>
                    </a:lnTo>
                    <a:lnTo>
                      <a:pt x="602" y="726"/>
                    </a:lnTo>
                    <a:lnTo>
                      <a:pt x="572" y="684"/>
                    </a:lnTo>
                    <a:lnTo>
                      <a:pt x="530" y="632"/>
                    </a:lnTo>
                    <a:lnTo>
                      <a:pt x="530" y="632"/>
                    </a:lnTo>
                    <a:lnTo>
                      <a:pt x="520" y="616"/>
                    </a:lnTo>
                    <a:lnTo>
                      <a:pt x="512" y="598"/>
                    </a:lnTo>
                    <a:lnTo>
                      <a:pt x="504" y="580"/>
                    </a:lnTo>
                    <a:lnTo>
                      <a:pt x="500" y="560"/>
                    </a:lnTo>
                    <a:lnTo>
                      <a:pt x="492" y="520"/>
                    </a:lnTo>
                    <a:lnTo>
                      <a:pt x="486" y="476"/>
                    </a:lnTo>
                    <a:lnTo>
                      <a:pt x="486" y="432"/>
                    </a:lnTo>
                    <a:lnTo>
                      <a:pt x="488" y="388"/>
                    </a:lnTo>
                    <a:lnTo>
                      <a:pt x="490" y="346"/>
                    </a:lnTo>
                    <a:lnTo>
                      <a:pt x="496" y="306"/>
                    </a:lnTo>
                    <a:lnTo>
                      <a:pt x="496" y="306"/>
                    </a:lnTo>
                    <a:lnTo>
                      <a:pt x="496" y="288"/>
                    </a:lnTo>
                    <a:lnTo>
                      <a:pt x="496" y="272"/>
                    </a:lnTo>
                    <a:lnTo>
                      <a:pt x="494" y="256"/>
                    </a:lnTo>
                    <a:lnTo>
                      <a:pt x="492" y="244"/>
                    </a:lnTo>
                    <a:lnTo>
                      <a:pt x="486" y="232"/>
                    </a:lnTo>
                    <a:lnTo>
                      <a:pt x="482" y="222"/>
                    </a:lnTo>
                    <a:lnTo>
                      <a:pt x="470" y="206"/>
                    </a:lnTo>
                    <a:lnTo>
                      <a:pt x="456" y="196"/>
                    </a:lnTo>
                    <a:lnTo>
                      <a:pt x="446" y="188"/>
                    </a:lnTo>
                    <a:lnTo>
                      <a:pt x="434" y="184"/>
                    </a:lnTo>
                    <a:lnTo>
                      <a:pt x="434" y="184"/>
                    </a:lnTo>
                    <a:lnTo>
                      <a:pt x="424" y="206"/>
                    </a:lnTo>
                    <a:lnTo>
                      <a:pt x="416" y="222"/>
                    </a:lnTo>
                    <a:lnTo>
                      <a:pt x="408" y="236"/>
                    </a:lnTo>
                    <a:lnTo>
                      <a:pt x="400" y="248"/>
                    </a:lnTo>
                    <a:lnTo>
                      <a:pt x="392" y="254"/>
                    </a:lnTo>
                    <a:lnTo>
                      <a:pt x="384" y="260"/>
                    </a:lnTo>
                    <a:lnTo>
                      <a:pt x="376" y="260"/>
                    </a:lnTo>
                    <a:lnTo>
                      <a:pt x="370" y="260"/>
                    </a:lnTo>
                    <a:lnTo>
                      <a:pt x="362" y="256"/>
                    </a:lnTo>
                    <a:lnTo>
                      <a:pt x="356" y="250"/>
                    </a:lnTo>
                    <a:lnTo>
                      <a:pt x="350" y="244"/>
                    </a:lnTo>
                    <a:lnTo>
                      <a:pt x="344" y="234"/>
                    </a:lnTo>
                    <a:lnTo>
                      <a:pt x="332" y="212"/>
                    </a:lnTo>
                    <a:lnTo>
                      <a:pt x="322" y="184"/>
                    </a:lnTo>
                    <a:lnTo>
                      <a:pt x="312" y="154"/>
                    </a:lnTo>
                    <a:lnTo>
                      <a:pt x="304" y="122"/>
                    </a:lnTo>
                    <a:lnTo>
                      <a:pt x="292" y="62"/>
                    </a:lnTo>
                    <a:lnTo>
                      <a:pt x="284" y="18"/>
                    </a:lnTo>
                    <a:lnTo>
                      <a:pt x="282" y="0"/>
                    </a:lnTo>
                    <a:lnTo>
                      <a:pt x="282" y="0"/>
                    </a:lnTo>
                    <a:lnTo>
                      <a:pt x="276" y="18"/>
                    </a:lnTo>
                    <a:lnTo>
                      <a:pt x="270" y="36"/>
                    </a:lnTo>
                    <a:lnTo>
                      <a:pt x="262" y="50"/>
                    </a:lnTo>
                    <a:lnTo>
                      <a:pt x="254" y="64"/>
                    </a:lnTo>
                    <a:lnTo>
                      <a:pt x="246" y="74"/>
                    </a:lnTo>
                    <a:lnTo>
                      <a:pt x="238" y="82"/>
                    </a:lnTo>
                    <a:lnTo>
                      <a:pt x="228" y="90"/>
                    </a:lnTo>
                    <a:lnTo>
                      <a:pt x="218" y="94"/>
                    </a:lnTo>
                    <a:lnTo>
                      <a:pt x="208" y="98"/>
                    </a:lnTo>
                    <a:lnTo>
                      <a:pt x="198" y="100"/>
                    </a:lnTo>
                    <a:lnTo>
                      <a:pt x="188" y="100"/>
                    </a:lnTo>
                    <a:lnTo>
                      <a:pt x="178" y="100"/>
                    </a:lnTo>
                    <a:lnTo>
                      <a:pt x="156" y="96"/>
                    </a:lnTo>
                    <a:lnTo>
                      <a:pt x="136" y="88"/>
                    </a:lnTo>
                    <a:lnTo>
                      <a:pt x="116" y="78"/>
                    </a:lnTo>
                    <a:lnTo>
                      <a:pt x="96" y="66"/>
                    </a:lnTo>
                    <a:lnTo>
                      <a:pt x="80" y="52"/>
                    </a:lnTo>
                    <a:lnTo>
                      <a:pt x="64" y="40"/>
                    </a:lnTo>
                    <a:lnTo>
                      <a:pt x="42" y="18"/>
                    </a:lnTo>
                    <a:lnTo>
                      <a:pt x="34" y="10"/>
                    </a:lnTo>
                    <a:lnTo>
                      <a:pt x="34" y="10"/>
                    </a:lnTo>
                    <a:lnTo>
                      <a:pt x="26" y="14"/>
                    </a:lnTo>
                    <a:lnTo>
                      <a:pt x="18" y="16"/>
                    </a:lnTo>
                    <a:lnTo>
                      <a:pt x="0" y="20"/>
                    </a:lnTo>
                    <a:lnTo>
                      <a:pt x="0" y="456"/>
                    </a:lnTo>
                    <a:lnTo>
                      <a:pt x="0" y="456"/>
                    </a:lnTo>
                    <a:lnTo>
                      <a:pt x="42" y="468"/>
                    </a:lnTo>
                    <a:lnTo>
                      <a:pt x="80" y="482"/>
                    </a:lnTo>
                    <a:lnTo>
                      <a:pt x="96" y="490"/>
                    </a:lnTo>
                    <a:lnTo>
                      <a:pt x="112" y="498"/>
                    </a:lnTo>
                    <a:lnTo>
                      <a:pt x="124" y="506"/>
                    </a:lnTo>
                    <a:lnTo>
                      <a:pt x="136" y="516"/>
                    </a:lnTo>
                    <a:lnTo>
                      <a:pt x="142" y="526"/>
                    </a:lnTo>
                    <a:lnTo>
                      <a:pt x="146" y="536"/>
                    </a:lnTo>
                    <a:lnTo>
                      <a:pt x="146" y="546"/>
                    </a:lnTo>
                    <a:lnTo>
                      <a:pt x="142" y="556"/>
                    </a:lnTo>
                    <a:lnTo>
                      <a:pt x="134" y="568"/>
                    </a:lnTo>
                    <a:lnTo>
                      <a:pt x="120" y="580"/>
                    </a:lnTo>
                    <a:lnTo>
                      <a:pt x="100" y="592"/>
                    </a:lnTo>
                    <a:lnTo>
                      <a:pt x="76" y="604"/>
                    </a:lnTo>
                    <a:lnTo>
                      <a:pt x="76" y="604"/>
                    </a:lnTo>
                    <a:lnTo>
                      <a:pt x="78" y="610"/>
                    </a:lnTo>
                    <a:lnTo>
                      <a:pt x="82" y="616"/>
                    </a:lnTo>
                    <a:lnTo>
                      <a:pt x="90" y="622"/>
                    </a:lnTo>
                    <a:lnTo>
                      <a:pt x="104" y="626"/>
                    </a:lnTo>
                    <a:lnTo>
                      <a:pt x="122" y="630"/>
                    </a:lnTo>
                    <a:lnTo>
                      <a:pt x="148" y="630"/>
                    </a:lnTo>
                    <a:lnTo>
                      <a:pt x="182" y="626"/>
                    </a:lnTo>
                    <a:lnTo>
                      <a:pt x="182" y="626"/>
                    </a:lnTo>
                    <a:lnTo>
                      <a:pt x="220" y="620"/>
                    </a:lnTo>
                    <a:lnTo>
                      <a:pt x="260" y="614"/>
                    </a:lnTo>
                    <a:lnTo>
                      <a:pt x="300" y="610"/>
                    </a:lnTo>
                    <a:lnTo>
                      <a:pt x="342" y="610"/>
                    </a:lnTo>
                    <a:lnTo>
                      <a:pt x="382" y="610"/>
                    </a:lnTo>
                    <a:lnTo>
                      <a:pt x="422" y="616"/>
                    </a:lnTo>
                    <a:lnTo>
                      <a:pt x="440" y="620"/>
                    </a:lnTo>
                    <a:lnTo>
                      <a:pt x="458" y="624"/>
                    </a:lnTo>
                    <a:lnTo>
                      <a:pt x="476" y="630"/>
                    </a:lnTo>
                    <a:lnTo>
                      <a:pt x="492" y="636"/>
                    </a:lnTo>
                    <a:lnTo>
                      <a:pt x="492" y="636"/>
                    </a:lnTo>
                    <a:lnTo>
                      <a:pt x="526" y="674"/>
                    </a:lnTo>
                    <a:lnTo>
                      <a:pt x="544" y="698"/>
                    </a:lnTo>
                    <a:lnTo>
                      <a:pt x="562" y="722"/>
                    </a:lnTo>
                    <a:lnTo>
                      <a:pt x="576" y="748"/>
                    </a:lnTo>
                    <a:lnTo>
                      <a:pt x="588" y="772"/>
                    </a:lnTo>
                    <a:lnTo>
                      <a:pt x="590" y="784"/>
                    </a:lnTo>
                    <a:lnTo>
                      <a:pt x="594" y="796"/>
                    </a:lnTo>
                    <a:lnTo>
                      <a:pt x="594" y="806"/>
                    </a:lnTo>
                    <a:lnTo>
                      <a:pt x="592" y="818"/>
                    </a:lnTo>
                    <a:lnTo>
                      <a:pt x="592" y="818"/>
                    </a:lnTo>
                    <a:lnTo>
                      <a:pt x="592" y="822"/>
                    </a:lnTo>
                    <a:lnTo>
                      <a:pt x="594" y="824"/>
                    </a:lnTo>
                    <a:lnTo>
                      <a:pt x="598" y="824"/>
                    </a:lnTo>
                    <a:lnTo>
                      <a:pt x="598" y="824"/>
                    </a:lnTo>
                    <a:lnTo>
                      <a:pt x="602" y="824"/>
                    </a:lnTo>
                    <a:lnTo>
                      <a:pt x="612" y="822"/>
                    </a:lnTo>
                    <a:lnTo>
                      <a:pt x="616" y="818"/>
                    </a:lnTo>
                    <a:lnTo>
                      <a:pt x="620" y="814"/>
                    </a:lnTo>
                    <a:lnTo>
                      <a:pt x="624" y="808"/>
                    </a:lnTo>
                    <a:lnTo>
                      <a:pt x="626" y="800"/>
                    </a:lnTo>
                    <a:lnTo>
                      <a:pt x="626" y="800"/>
                    </a:lnTo>
                    <a:lnTo>
                      <a:pt x="630" y="796"/>
                    </a:lnTo>
                    <a:lnTo>
                      <a:pt x="632" y="792"/>
                    </a:lnTo>
                    <a:lnTo>
                      <a:pt x="632" y="784"/>
                    </a:lnTo>
                    <a:close/>
                  </a:path>
                </a:pathLst>
              </a:custGeom>
              <a:solidFill>
                <a:schemeClr val="accent1">
                  <a:alpha val="8000"/>
                </a:schemeClr>
              </a:solidFill>
              <a:ln>
                <a:noFill/>
              </a:ln>
              <a:effectLst>
                <a:glow rad="50800">
                  <a:schemeClr val="accent1">
                    <a:alpha val="18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47"/>
              <p:cNvSpPr>
                <a:spLocks noChangeAspect="1"/>
              </p:cNvSpPr>
              <p:nvPr/>
            </p:nvSpPr>
            <p:spPr bwMode="auto">
              <a:xfrm>
                <a:off x="1" y="2438400"/>
                <a:ext cx="453574" cy="852529"/>
              </a:xfrm>
              <a:custGeom>
                <a:avLst/>
                <a:gdLst>
                  <a:gd name="T0" fmla="*/ 194 w 382"/>
                  <a:gd name="T1" fmla="*/ 442 h 718"/>
                  <a:gd name="T2" fmla="*/ 238 w 382"/>
                  <a:gd name="T3" fmla="*/ 410 h 718"/>
                  <a:gd name="T4" fmla="*/ 264 w 382"/>
                  <a:gd name="T5" fmla="*/ 368 h 718"/>
                  <a:gd name="T6" fmla="*/ 270 w 382"/>
                  <a:gd name="T7" fmla="*/ 334 h 718"/>
                  <a:gd name="T8" fmla="*/ 292 w 382"/>
                  <a:gd name="T9" fmla="*/ 278 h 718"/>
                  <a:gd name="T10" fmla="*/ 310 w 382"/>
                  <a:gd name="T11" fmla="*/ 250 h 718"/>
                  <a:gd name="T12" fmla="*/ 248 w 382"/>
                  <a:gd name="T13" fmla="*/ 258 h 718"/>
                  <a:gd name="T14" fmla="*/ 212 w 382"/>
                  <a:gd name="T15" fmla="*/ 242 h 718"/>
                  <a:gd name="T16" fmla="*/ 194 w 382"/>
                  <a:gd name="T17" fmla="*/ 212 h 718"/>
                  <a:gd name="T18" fmla="*/ 194 w 382"/>
                  <a:gd name="T19" fmla="*/ 160 h 718"/>
                  <a:gd name="T20" fmla="*/ 200 w 382"/>
                  <a:gd name="T21" fmla="*/ 140 h 718"/>
                  <a:gd name="T22" fmla="*/ 200 w 382"/>
                  <a:gd name="T23" fmla="*/ 110 h 718"/>
                  <a:gd name="T24" fmla="*/ 184 w 382"/>
                  <a:gd name="T25" fmla="*/ 72 h 718"/>
                  <a:gd name="T26" fmla="*/ 158 w 382"/>
                  <a:gd name="T27" fmla="*/ 50 h 718"/>
                  <a:gd name="T28" fmla="*/ 80 w 382"/>
                  <a:gd name="T29" fmla="*/ 0 h 718"/>
                  <a:gd name="T30" fmla="*/ 84 w 382"/>
                  <a:gd name="T31" fmla="*/ 6 h 718"/>
                  <a:gd name="T32" fmla="*/ 96 w 382"/>
                  <a:gd name="T33" fmla="*/ 38 h 718"/>
                  <a:gd name="T34" fmla="*/ 94 w 382"/>
                  <a:gd name="T35" fmla="*/ 70 h 718"/>
                  <a:gd name="T36" fmla="*/ 80 w 382"/>
                  <a:gd name="T37" fmla="*/ 66 h 718"/>
                  <a:gd name="T38" fmla="*/ 48 w 382"/>
                  <a:gd name="T39" fmla="*/ 82 h 718"/>
                  <a:gd name="T40" fmla="*/ 34 w 382"/>
                  <a:gd name="T41" fmla="*/ 106 h 718"/>
                  <a:gd name="T42" fmla="*/ 26 w 382"/>
                  <a:gd name="T43" fmla="*/ 138 h 718"/>
                  <a:gd name="T44" fmla="*/ 24 w 382"/>
                  <a:gd name="T45" fmla="*/ 194 h 718"/>
                  <a:gd name="T46" fmla="*/ 22 w 382"/>
                  <a:gd name="T47" fmla="*/ 204 h 718"/>
                  <a:gd name="T48" fmla="*/ 20 w 382"/>
                  <a:gd name="T49" fmla="*/ 202 h 718"/>
                  <a:gd name="T50" fmla="*/ 0 w 382"/>
                  <a:gd name="T51" fmla="*/ 662 h 718"/>
                  <a:gd name="T52" fmla="*/ 30 w 382"/>
                  <a:gd name="T53" fmla="*/ 636 h 718"/>
                  <a:gd name="T54" fmla="*/ 80 w 382"/>
                  <a:gd name="T55" fmla="*/ 606 h 718"/>
                  <a:gd name="T56" fmla="*/ 108 w 382"/>
                  <a:gd name="T57" fmla="*/ 586 h 718"/>
                  <a:gd name="T58" fmla="*/ 132 w 382"/>
                  <a:gd name="T59" fmla="*/ 542 h 718"/>
                  <a:gd name="T60" fmla="*/ 144 w 382"/>
                  <a:gd name="T61" fmla="*/ 484 h 718"/>
                  <a:gd name="T62" fmla="*/ 220 w 382"/>
                  <a:gd name="T63" fmla="*/ 544 h 718"/>
                  <a:gd name="T64" fmla="*/ 300 w 382"/>
                  <a:gd name="T65" fmla="*/ 626 h 718"/>
                  <a:gd name="T66" fmla="*/ 330 w 382"/>
                  <a:gd name="T67" fmla="*/ 678 h 718"/>
                  <a:gd name="T68" fmla="*/ 336 w 382"/>
                  <a:gd name="T69" fmla="*/ 710 h 718"/>
                  <a:gd name="T70" fmla="*/ 340 w 382"/>
                  <a:gd name="T71" fmla="*/ 718 h 718"/>
                  <a:gd name="T72" fmla="*/ 352 w 382"/>
                  <a:gd name="T73" fmla="*/ 716 h 718"/>
                  <a:gd name="T74" fmla="*/ 372 w 382"/>
                  <a:gd name="T75" fmla="*/ 698 h 718"/>
                  <a:gd name="T76" fmla="*/ 376 w 382"/>
                  <a:gd name="T77" fmla="*/ 680 h 718"/>
                  <a:gd name="T78" fmla="*/ 382 w 382"/>
                  <a:gd name="T79" fmla="*/ 666 h 718"/>
                  <a:gd name="T80" fmla="*/ 372 w 382"/>
                  <a:gd name="T81" fmla="*/ 644 h 718"/>
                  <a:gd name="T82" fmla="*/ 318 w 382"/>
                  <a:gd name="T83" fmla="*/ 582 h 718"/>
                  <a:gd name="T84" fmla="*/ 170 w 382"/>
                  <a:gd name="T85" fmla="*/ 452 h 7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82" h="718">
                    <a:moveTo>
                      <a:pt x="170" y="452"/>
                    </a:moveTo>
                    <a:lnTo>
                      <a:pt x="170" y="452"/>
                    </a:lnTo>
                    <a:lnTo>
                      <a:pt x="194" y="442"/>
                    </a:lnTo>
                    <a:lnTo>
                      <a:pt x="208" y="434"/>
                    </a:lnTo>
                    <a:lnTo>
                      <a:pt x="224" y="424"/>
                    </a:lnTo>
                    <a:lnTo>
                      <a:pt x="238" y="410"/>
                    </a:lnTo>
                    <a:lnTo>
                      <a:pt x="250" y="396"/>
                    </a:lnTo>
                    <a:lnTo>
                      <a:pt x="260" y="378"/>
                    </a:lnTo>
                    <a:lnTo>
                      <a:pt x="264" y="368"/>
                    </a:lnTo>
                    <a:lnTo>
                      <a:pt x="266" y="358"/>
                    </a:lnTo>
                    <a:lnTo>
                      <a:pt x="266" y="358"/>
                    </a:lnTo>
                    <a:lnTo>
                      <a:pt x="270" y="334"/>
                    </a:lnTo>
                    <a:lnTo>
                      <a:pt x="276" y="312"/>
                    </a:lnTo>
                    <a:lnTo>
                      <a:pt x="284" y="294"/>
                    </a:lnTo>
                    <a:lnTo>
                      <a:pt x="292" y="278"/>
                    </a:lnTo>
                    <a:lnTo>
                      <a:pt x="304" y="256"/>
                    </a:lnTo>
                    <a:lnTo>
                      <a:pt x="310" y="250"/>
                    </a:lnTo>
                    <a:lnTo>
                      <a:pt x="310" y="250"/>
                    </a:lnTo>
                    <a:lnTo>
                      <a:pt x="286" y="256"/>
                    </a:lnTo>
                    <a:lnTo>
                      <a:pt x="266" y="258"/>
                    </a:lnTo>
                    <a:lnTo>
                      <a:pt x="248" y="258"/>
                    </a:lnTo>
                    <a:lnTo>
                      <a:pt x="234" y="254"/>
                    </a:lnTo>
                    <a:lnTo>
                      <a:pt x="220" y="250"/>
                    </a:lnTo>
                    <a:lnTo>
                      <a:pt x="212" y="242"/>
                    </a:lnTo>
                    <a:lnTo>
                      <a:pt x="204" y="234"/>
                    </a:lnTo>
                    <a:lnTo>
                      <a:pt x="198" y="224"/>
                    </a:lnTo>
                    <a:lnTo>
                      <a:pt x="194" y="212"/>
                    </a:lnTo>
                    <a:lnTo>
                      <a:pt x="192" y="202"/>
                    </a:lnTo>
                    <a:lnTo>
                      <a:pt x="190" y="180"/>
                    </a:lnTo>
                    <a:lnTo>
                      <a:pt x="194" y="160"/>
                    </a:lnTo>
                    <a:lnTo>
                      <a:pt x="198" y="148"/>
                    </a:lnTo>
                    <a:lnTo>
                      <a:pt x="198" y="148"/>
                    </a:lnTo>
                    <a:lnTo>
                      <a:pt x="200" y="140"/>
                    </a:lnTo>
                    <a:lnTo>
                      <a:pt x="202" y="130"/>
                    </a:lnTo>
                    <a:lnTo>
                      <a:pt x="202" y="120"/>
                    </a:lnTo>
                    <a:lnTo>
                      <a:pt x="200" y="110"/>
                    </a:lnTo>
                    <a:lnTo>
                      <a:pt x="194" y="90"/>
                    </a:lnTo>
                    <a:lnTo>
                      <a:pt x="188" y="80"/>
                    </a:lnTo>
                    <a:lnTo>
                      <a:pt x="184" y="72"/>
                    </a:lnTo>
                    <a:lnTo>
                      <a:pt x="184" y="72"/>
                    </a:lnTo>
                    <a:lnTo>
                      <a:pt x="174" y="64"/>
                    </a:lnTo>
                    <a:lnTo>
                      <a:pt x="158" y="50"/>
                    </a:lnTo>
                    <a:lnTo>
                      <a:pt x="120" y="22"/>
                    </a:lnTo>
                    <a:lnTo>
                      <a:pt x="88" y="4"/>
                    </a:lnTo>
                    <a:lnTo>
                      <a:pt x="80" y="0"/>
                    </a:lnTo>
                    <a:lnTo>
                      <a:pt x="80" y="2"/>
                    </a:lnTo>
                    <a:lnTo>
                      <a:pt x="84" y="6"/>
                    </a:lnTo>
                    <a:lnTo>
                      <a:pt x="84" y="6"/>
                    </a:lnTo>
                    <a:lnTo>
                      <a:pt x="90" y="16"/>
                    </a:lnTo>
                    <a:lnTo>
                      <a:pt x="94" y="28"/>
                    </a:lnTo>
                    <a:lnTo>
                      <a:pt x="96" y="38"/>
                    </a:lnTo>
                    <a:lnTo>
                      <a:pt x="98" y="48"/>
                    </a:lnTo>
                    <a:lnTo>
                      <a:pt x="96" y="64"/>
                    </a:lnTo>
                    <a:lnTo>
                      <a:pt x="94" y="70"/>
                    </a:lnTo>
                    <a:lnTo>
                      <a:pt x="94" y="70"/>
                    </a:lnTo>
                    <a:lnTo>
                      <a:pt x="88" y="68"/>
                    </a:lnTo>
                    <a:lnTo>
                      <a:pt x="80" y="66"/>
                    </a:lnTo>
                    <a:lnTo>
                      <a:pt x="70" y="68"/>
                    </a:lnTo>
                    <a:lnTo>
                      <a:pt x="58" y="72"/>
                    </a:lnTo>
                    <a:lnTo>
                      <a:pt x="48" y="82"/>
                    </a:lnTo>
                    <a:lnTo>
                      <a:pt x="44" y="88"/>
                    </a:lnTo>
                    <a:lnTo>
                      <a:pt x="38" y="96"/>
                    </a:lnTo>
                    <a:lnTo>
                      <a:pt x="34" y="106"/>
                    </a:lnTo>
                    <a:lnTo>
                      <a:pt x="30" y="118"/>
                    </a:lnTo>
                    <a:lnTo>
                      <a:pt x="30" y="118"/>
                    </a:lnTo>
                    <a:lnTo>
                      <a:pt x="26" y="138"/>
                    </a:lnTo>
                    <a:lnTo>
                      <a:pt x="24" y="154"/>
                    </a:lnTo>
                    <a:lnTo>
                      <a:pt x="24" y="180"/>
                    </a:lnTo>
                    <a:lnTo>
                      <a:pt x="24" y="194"/>
                    </a:lnTo>
                    <a:lnTo>
                      <a:pt x="24" y="202"/>
                    </a:lnTo>
                    <a:lnTo>
                      <a:pt x="24" y="202"/>
                    </a:lnTo>
                    <a:lnTo>
                      <a:pt x="22" y="204"/>
                    </a:lnTo>
                    <a:lnTo>
                      <a:pt x="20" y="204"/>
                    </a:lnTo>
                    <a:lnTo>
                      <a:pt x="20" y="202"/>
                    </a:lnTo>
                    <a:lnTo>
                      <a:pt x="20" y="202"/>
                    </a:lnTo>
                    <a:lnTo>
                      <a:pt x="16" y="194"/>
                    </a:lnTo>
                    <a:lnTo>
                      <a:pt x="0" y="146"/>
                    </a:lnTo>
                    <a:lnTo>
                      <a:pt x="0" y="662"/>
                    </a:lnTo>
                    <a:lnTo>
                      <a:pt x="0" y="662"/>
                    </a:lnTo>
                    <a:lnTo>
                      <a:pt x="12" y="650"/>
                    </a:lnTo>
                    <a:lnTo>
                      <a:pt x="30" y="636"/>
                    </a:lnTo>
                    <a:lnTo>
                      <a:pt x="52" y="620"/>
                    </a:lnTo>
                    <a:lnTo>
                      <a:pt x="80" y="606"/>
                    </a:lnTo>
                    <a:lnTo>
                      <a:pt x="80" y="606"/>
                    </a:lnTo>
                    <a:lnTo>
                      <a:pt x="90" y="600"/>
                    </a:lnTo>
                    <a:lnTo>
                      <a:pt x="100" y="594"/>
                    </a:lnTo>
                    <a:lnTo>
                      <a:pt x="108" y="586"/>
                    </a:lnTo>
                    <a:lnTo>
                      <a:pt x="114" y="578"/>
                    </a:lnTo>
                    <a:lnTo>
                      <a:pt x="126" y="560"/>
                    </a:lnTo>
                    <a:lnTo>
                      <a:pt x="132" y="542"/>
                    </a:lnTo>
                    <a:lnTo>
                      <a:pt x="138" y="524"/>
                    </a:lnTo>
                    <a:lnTo>
                      <a:pt x="142" y="508"/>
                    </a:lnTo>
                    <a:lnTo>
                      <a:pt x="144" y="484"/>
                    </a:lnTo>
                    <a:lnTo>
                      <a:pt x="144" y="484"/>
                    </a:lnTo>
                    <a:lnTo>
                      <a:pt x="188" y="518"/>
                    </a:lnTo>
                    <a:lnTo>
                      <a:pt x="220" y="544"/>
                    </a:lnTo>
                    <a:lnTo>
                      <a:pt x="254" y="576"/>
                    </a:lnTo>
                    <a:lnTo>
                      <a:pt x="286" y="610"/>
                    </a:lnTo>
                    <a:lnTo>
                      <a:pt x="300" y="626"/>
                    </a:lnTo>
                    <a:lnTo>
                      <a:pt x="312" y="644"/>
                    </a:lnTo>
                    <a:lnTo>
                      <a:pt x="322" y="662"/>
                    </a:lnTo>
                    <a:lnTo>
                      <a:pt x="330" y="678"/>
                    </a:lnTo>
                    <a:lnTo>
                      <a:pt x="336" y="694"/>
                    </a:lnTo>
                    <a:lnTo>
                      <a:pt x="336" y="710"/>
                    </a:lnTo>
                    <a:lnTo>
                      <a:pt x="336" y="710"/>
                    </a:lnTo>
                    <a:lnTo>
                      <a:pt x="336" y="712"/>
                    </a:lnTo>
                    <a:lnTo>
                      <a:pt x="336" y="716"/>
                    </a:lnTo>
                    <a:lnTo>
                      <a:pt x="340" y="718"/>
                    </a:lnTo>
                    <a:lnTo>
                      <a:pt x="346" y="718"/>
                    </a:lnTo>
                    <a:lnTo>
                      <a:pt x="346" y="718"/>
                    </a:lnTo>
                    <a:lnTo>
                      <a:pt x="352" y="716"/>
                    </a:lnTo>
                    <a:lnTo>
                      <a:pt x="362" y="710"/>
                    </a:lnTo>
                    <a:lnTo>
                      <a:pt x="368" y="706"/>
                    </a:lnTo>
                    <a:lnTo>
                      <a:pt x="372" y="698"/>
                    </a:lnTo>
                    <a:lnTo>
                      <a:pt x="376" y="690"/>
                    </a:lnTo>
                    <a:lnTo>
                      <a:pt x="376" y="680"/>
                    </a:lnTo>
                    <a:lnTo>
                      <a:pt x="376" y="680"/>
                    </a:lnTo>
                    <a:lnTo>
                      <a:pt x="378" y="674"/>
                    </a:lnTo>
                    <a:lnTo>
                      <a:pt x="380" y="670"/>
                    </a:lnTo>
                    <a:lnTo>
                      <a:pt x="382" y="666"/>
                    </a:lnTo>
                    <a:lnTo>
                      <a:pt x="380" y="658"/>
                    </a:lnTo>
                    <a:lnTo>
                      <a:pt x="380" y="658"/>
                    </a:lnTo>
                    <a:lnTo>
                      <a:pt x="372" y="644"/>
                    </a:lnTo>
                    <a:lnTo>
                      <a:pt x="358" y="626"/>
                    </a:lnTo>
                    <a:lnTo>
                      <a:pt x="340" y="606"/>
                    </a:lnTo>
                    <a:lnTo>
                      <a:pt x="318" y="582"/>
                    </a:lnTo>
                    <a:lnTo>
                      <a:pt x="290" y="554"/>
                    </a:lnTo>
                    <a:lnTo>
                      <a:pt x="256" y="524"/>
                    </a:lnTo>
                    <a:lnTo>
                      <a:pt x="170" y="452"/>
                    </a:lnTo>
                    <a:lnTo>
                      <a:pt x="170" y="452"/>
                    </a:lnTo>
                    <a:close/>
                  </a:path>
                </a:pathLst>
              </a:custGeom>
              <a:solidFill>
                <a:schemeClr val="accent1">
                  <a:alpha val="8000"/>
                </a:schemeClr>
              </a:solidFill>
              <a:ln>
                <a:noFill/>
              </a:ln>
              <a:effectLst>
                <a:glow rad="50800">
                  <a:schemeClr val="accent1">
                    <a:alpha val="18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23"/>
              <p:cNvSpPr>
                <a:spLocks noChangeAspect="1"/>
              </p:cNvSpPr>
              <p:nvPr/>
            </p:nvSpPr>
            <p:spPr bwMode="auto">
              <a:xfrm>
                <a:off x="8551334" y="6180666"/>
                <a:ext cx="592666" cy="677333"/>
              </a:xfrm>
              <a:custGeom>
                <a:avLst/>
                <a:gdLst>
                  <a:gd name="T0" fmla="*/ 536 w 560"/>
                  <a:gd name="T1" fmla="*/ 100 h 640"/>
                  <a:gd name="T2" fmla="*/ 496 w 560"/>
                  <a:gd name="T3" fmla="*/ 106 h 640"/>
                  <a:gd name="T4" fmla="*/ 456 w 560"/>
                  <a:gd name="T5" fmla="*/ 118 h 640"/>
                  <a:gd name="T6" fmla="*/ 438 w 560"/>
                  <a:gd name="T7" fmla="*/ 110 h 640"/>
                  <a:gd name="T8" fmla="*/ 436 w 560"/>
                  <a:gd name="T9" fmla="*/ 82 h 640"/>
                  <a:gd name="T10" fmla="*/ 428 w 560"/>
                  <a:gd name="T11" fmla="*/ 76 h 640"/>
                  <a:gd name="T12" fmla="*/ 360 w 560"/>
                  <a:gd name="T13" fmla="*/ 146 h 640"/>
                  <a:gd name="T14" fmla="*/ 328 w 560"/>
                  <a:gd name="T15" fmla="*/ 192 h 640"/>
                  <a:gd name="T16" fmla="*/ 290 w 560"/>
                  <a:gd name="T17" fmla="*/ 108 h 640"/>
                  <a:gd name="T18" fmla="*/ 274 w 560"/>
                  <a:gd name="T19" fmla="*/ 38 h 640"/>
                  <a:gd name="T20" fmla="*/ 280 w 560"/>
                  <a:gd name="T21" fmla="*/ 6 h 640"/>
                  <a:gd name="T22" fmla="*/ 280 w 560"/>
                  <a:gd name="T23" fmla="*/ 2 h 640"/>
                  <a:gd name="T24" fmla="*/ 262 w 560"/>
                  <a:gd name="T25" fmla="*/ 0 h 640"/>
                  <a:gd name="T26" fmla="*/ 248 w 560"/>
                  <a:gd name="T27" fmla="*/ 14 h 640"/>
                  <a:gd name="T28" fmla="*/ 244 w 560"/>
                  <a:gd name="T29" fmla="*/ 18 h 640"/>
                  <a:gd name="T30" fmla="*/ 240 w 560"/>
                  <a:gd name="T31" fmla="*/ 26 h 640"/>
                  <a:gd name="T32" fmla="*/ 254 w 560"/>
                  <a:gd name="T33" fmla="*/ 88 h 640"/>
                  <a:gd name="T34" fmla="*/ 304 w 560"/>
                  <a:gd name="T35" fmla="*/ 204 h 640"/>
                  <a:gd name="T36" fmla="*/ 222 w 560"/>
                  <a:gd name="T37" fmla="*/ 206 h 640"/>
                  <a:gd name="T38" fmla="*/ 136 w 560"/>
                  <a:gd name="T39" fmla="*/ 224 h 640"/>
                  <a:gd name="T40" fmla="*/ 164 w 560"/>
                  <a:gd name="T41" fmla="*/ 234 h 640"/>
                  <a:gd name="T42" fmla="*/ 178 w 560"/>
                  <a:gd name="T43" fmla="*/ 254 h 640"/>
                  <a:gd name="T44" fmla="*/ 166 w 560"/>
                  <a:gd name="T45" fmla="*/ 272 h 640"/>
                  <a:gd name="T46" fmla="*/ 122 w 560"/>
                  <a:gd name="T47" fmla="*/ 300 h 640"/>
                  <a:gd name="T48" fmla="*/ 90 w 560"/>
                  <a:gd name="T49" fmla="*/ 348 h 640"/>
                  <a:gd name="T50" fmla="*/ 22 w 560"/>
                  <a:gd name="T51" fmla="*/ 414 h 640"/>
                  <a:gd name="T52" fmla="*/ 0 w 560"/>
                  <a:gd name="T53" fmla="*/ 430 h 640"/>
                  <a:gd name="T54" fmla="*/ 102 w 560"/>
                  <a:gd name="T55" fmla="*/ 404 h 640"/>
                  <a:gd name="T56" fmla="*/ 136 w 560"/>
                  <a:gd name="T57" fmla="*/ 406 h 640"/>
                  <a:gd name="T58" fmla="*/ 152 w 560"/>
                  <a:gd name="T59" fmla="*/ 418 h 640"/>
                  <a:gd name="T60" fmla="*/ 156 w 560"/>
                  <a:gd name="T61" fmla="*/ 438 h 640"/>
                  <a:gd name="T62" fmla="*/ 138 w 560"/>
                  <a:gd name="T63" fmla="*/ 486 h 640"/>
                  <a:gd name="T64" fmla="*/ 90 w 560"/>
                  <a:gd name="T65" fmla="*/ 550 h 640"/>
                  <a:gd name="T66" fmla="*/ 126 w 560"/>
                  <a:gd name="T67" fmla="*/ 542 h 640"/>
                  <a:gd name="T68" fmla="*/ 158 w 560"/>
                  <a:gd name="T69" fmla="*/ 550 h 640"/>
                  <a:gd name="T70" fmla="*/ 170 w 560"/>
                  <a:gd name="T71" fmla="*/ 572 h 640"/>
                  <a:gd name="T72" fmla="*/ 168 w 560"/>
                  <a:gd name="T73" fmla="*/ 626 h 640"/>
                  <a:gd name="T74" fmla="*/ 186 w 560"/>
                  <a:gd name="T75" fmla="*/ 626 h 640"/>
                  <a:gd name="T76" fmla="*/ 280 w 560"/>
                  <a:gd name="T77" fmla="*/ 640 h 640"/>
                  <a:gd name="T78" fmla="*/ 310 w 560"/>
                  <a:gd name="T79" fmla="*/ 628 h 640"/>
                  <a:gd name="T80" fmla="*/ 322 w 560"/>
                  <a:gd name="T81" fmla="*/ 628 h 640"/>
                  <a:gd name="T82" fmla="*/ 330 w 560"/>
                  <a:gd name="T83" fmla="*/ 580 h 640"/>
                  <a:gd name="T84" fmla="*/ 346 w 560"/>
                  <a:gd name="T85" fmla="*/ 526 h 640"/>
                  <a:gd name="T86" fmla="*/ 354 w 560"/>
                  <a:gd name="T87" fmla="*/ 526 h 640"/>
                  <a:gd name="T88" fmla="*/ 358 w 560"/>
                  <a:gd name="T89" fmla="*/ 534 h 640"/>
                  <a:gd name="T90" fmla="*/ 364 w 560"/>
                  <a:gd name="T91" fmla="*/ 584 h 640"/>
                  <a:gd name="T92" fmla="*/ 424 w 560"/>
                  <a:gd name="T93" fmla="*/ 640 h 640"/>
                  <a:gd name="T94" fmla="*/ 438 w 560"/>
                  <a:gd name="T95" fmla="*/ 624 h 640"/>
                  <a:gd name="T96" fmla="*/ 458 w 560"/>
                  <a:gd name="T97" fmla="*/ 622 h 640"/>
                  <a:gd name="T98" fmla="*/ 474 w 560"/>
                  <a:gd name="T99" fmla="*/ 640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60" h="640">
                    <a:moveTo>
                      <a:pt x="560" y="100"/>
                    </a:moveTo>
                    <a:lnTo>
                      <a:pt x="560" y="100"/>
                    </a:lnTo>
                    <a:lnTo>
                      <a:pt x="536" y="100"/>
                    </a:lnTo>
                    <a:lnTo>
                      <a:pt x="512" y="98"/>
                    </a:lnTo>
                    <a:lnTo>
                      <a:pt x="512" y="98"/>
                    </a:lnTo>
                    <a:lnTo>
                      <a:pt x="496" y="106"/>
                    </a:lnTo>
                    <a:lnTo>
                      <a:pt x="480" y="114"/>
                    </a:lnTo>
                    <a:lnTo>
                      <a:pt x="464" y="118"/>
                    </a:lnTo>
                    <a:lnTo>
                      <a:pt x="456" y="118"/>
                    </a:lnTo>
                    <a:lnTo>
                      <a:pt x="448" y="118"/>
                    </a:lnTo>
                    <a:lnTo>
                      <a:pt x="442" y="116"/>
                    </a:lnTo>
                    <a:lnTo>
                      <a:pt x="438" y="110"/>
                    </a:lnTo>
                    <a:lnTo>
                      <a:pt x="436" y="104"/>
                    </a:lnTo>
                    <a:lnTo>
                      <a:pt x="434" y="94"/>
                    </a:lnTo>
                    <a:lnTo>
                      <a:pt x="436" y="82"/>
                    </a:lnTo>
                    <a:lnTo>
                      <a:pt x="442" y="66"/>
                    </a:lnTo>
                    <a:lnTo>
                      <a:pt x="442" y="66"/>
                    </a:lnTo>
                    <a:lnTo>
                      <a:pt x="428" y="76"/>
                    </a:lnTo>
                    <a:lnTo>
                      <a:pt x="396" y="106"/>
                    </a:lnTo>
                    <a:lnTo>
                      <a:pt x="378" y="126"/>
                    </a:lnTo>
                    <a:lnTo>
                      <a:pt x="360" y="146"/>
                    </a:lnTo>
                    <a:lnTo>
                      <a:pt x="342" y="170"/>
                    </a:lnTo>
                    <a:lnTo>
                      <a:pt x="328" y="192"/>
                    </a:lnTo>
                    <a:lnTo>
                      <a:pt x="328" y="192"/>
                    </a:lnTo>
                    <a:lnTo>
                      <a:pt x="312" y="160"/>
                    </a:lnTo>
                    <a:lnTo>
                      <a:pt x="300" y="134"/>
                    </a:lnTo>
                    <a:lnTo>
                      <a:pt x="290" y="108"/>
                    </a:lnTo>
                    <a:lnTo>
                      <a:pt x="280" y="80"/>
                    </a:lnTo>
                    <a:lnTo>
                      <a:pt x="276" y="52"/>
                    </a:lnTo>
                    <a:lnTo>
                      <a:pt x="274" y="38"/>
                    </a:lnTo>
                    <a:lnTo>
                      <a:pt x="274" y="26"/>
                    </a:lnTo>
                    <a:lnTo>
                      <a:pt x="276" y="16"/>
                    </a:lnTo>
                    <a:lnTo>
                      <a:pt x="280" y="6"/>
                    </a:lnTo>
                    <a:lnTo>
                      <a:pt x="280" y="6"/>
                    </a:lnTo>
                    <a:lnTo>
                      <a:pt x="282" y="4"/>
                    </a:lnTo>
                    <a:lnTo>
                      <a:pt x="280" y="2"/>
                    </a:lnTo>
                    <a:lnTo>
                      <a:pt x="280" y="0"/>
                    </a:lnTo>
                    <a:lnTo>
                      <a:pt x="262" y="0"/>
                    </a:lnTo>
                    <a:lnTo>
                      <a:pt x="262" y="0"/>
                    </a:lnTo>
                    <a:lnTo>
                      <a:pt x="254" y="4"/>
                    </a:lnTo>
                    <a:lnTo>
                      <a:pt x="252" y="8"/>
                    </a:lnTo>
                    <a:lnTo>
                      <a:pt x="248" y="14"/>
                    </a:lnTo>
                    <a:lnTo>
                      <a:pt x="248" y="14"/>
                    </a:lnTo>
                    <a:lnTo>
                      <a:pt x="246" y="16"/>
                    </a:lnTo>
                    <a:lnTo>
                      <a:pt x="244" y="18"/>
                    </a:lnTo>
                    <a:lnTo>
                      <a:pt x="242" y="20"/>
                    </a:lnTo>
                    <a:lnTo>
                      <a:pt x="240" y="26"/>
                    </a:lnTo>
                    <a:lnTo>
                      <a:pt x="240" y="26"/>
                    </a:lnTo>
                    <a:lnTo>
                      <a:pt x="240" y="36"/>
                    </a:lnTo>
                    <a:lnTo>
                      <a:pt x="244" y="50"/>
                    </a:lnTo>
                    <a:lnTo>
                      <a:pt x="254" y="88"/>
                    </a:lnTo>
                    <a:lnTo>
                      <a:pt x="274" y="138"/>
                    </a:lnTo>
                    <a:lnTo>
                      <a:pt x="304" y="204"/>
                    </a:lnTo>
                    <a:lnTo>
                      <a:pt x="304" y="204"/>
                    </a:lnTo>
                    <a:lnTo>
                      <a:pt x="278" y="202"/>
                    </a:lnTo>
                    <a:lnTo>
                      <a:pt x="250" y="204"/>
                    </a:lnTo>
                    <a:lnTo>
                      <a:pt x="222" y="206"/>
                    </a:lnTo>
                    <a:lnTo>
                      <a:pt x="196" y="210"/>
                    </a:lnTo>
                    <a:lnTo>
                      <a:pt x="154" y="220"/>
                    </a:lnTo>
                    <a:lnTo>
                      <a:pt x="136" y="224"/>
                    </a:lnTo>
                    <a:lnTo>
                      <a:pt x="136" y="224"/>
                    </a:lnTo>
                    <a:lnTo>
                      <a:pt x="152" y="230"/>
                    </a:lnTo>
                    <a:lnTo>
                      <a:pt x="164" y="234"/>
                    </a:lnTo>
                    <a:lnTo>
                      <a:pt x="172" y="242"/>
                    </a:lnTo>
                    <a:lnTo>
                      <a:pt x="176" y="248"/>
                    </a:lnTo>
                    <a:lnTo>
                      <a:pt x="178" y="254"/>
                    </a:lnTo>
                    <a:lnTo>
                      <a:pt x="176" y="260"/>
                    </a:lnTo>
                    <a:lnTo>
                      <a:pt x="172" y="266"/>
                    </a:lnTo>
                    <a:lnTo>
                      <a:pt x="166" y="272"/>
                    </a:lnTo>
                    <a:lnTo>
                      <a:pt x="154" y="284"/>
                    </a:lnTo>
                    <a:lnTo>
                      <a:pt x="138" y="292"/>
                    </a:lnTo>
                    <a:lnTo>
                      <a:pt x="122" y="300"/>
                    </a:lnTo>
                    <a:lnTo>
                      <a:pt x="122" y="300"/>
                    </a:lnTo>
                    <a:lnTo>
                      <a:pt x="108" y="326"/>
                    </a:lnTo>
                    <a:lnTo>
                      <a:pt x="90" y="348"/>
                    </a:lnTo>
                    <a:lnTo>
                      <a:pt x="72" y="368"/>
                    </a:lnTo>
                    <a:lnTo>
                      <a:pt x="54" y="386"/>
                    </a:lnTo>
                    <a:lnTo>
                      <a:pt x="22" y="414"/>
                    </a:lnTo>
                    <a:lnTo>
                      <a:pt x="0" y="428"/>
                    </a:lnTo>
                    <a:lnTo>
                      <a:pt x="0" y="430"/>
                    </a:lnTo>
                    <a:lnTo>
                      <a:pt x="0" y="430"/>
                    </a:lnTo>
                    <a:lnTo>
                      <a:pt x="48" y="414"/>
                    </a:lnTo>
                    <a:lnTo>
                      <a:pt x="86" y="406"/>
                    </a:lnTo>
                    <a:lnTo>
                      <a:pt x="102" y="404"/>
                    </a:lnTo>
                    <a:lnTo>
                      <a:pt x="116" y="404"/>
                    </a:lnTo>
                    <a:lnTo>
                      <a:pt x="126" y="404"/>
                    </a:lnTo>
                    <a:lnTo>
                      <a:pt x="136" y="406"/>
                    </a:lnTo>
                    <a:lnTo>
                      <a:pt x="144" y="410"/>
                    </a:lnTo>
                    <a:lnTo>
                      <a:pt x="148" y="414"/>
                    </a:lnTo>
                    <a:lnTo>
                      <a:pt x="152" y="418"/>
                    </a:lnTo>
                    <a:lnTo>
                      <a:pt x="156" y="424"/>
                    </a:lnTo>
                    <a:lnTo>
                      <a:pt x="156" y="430"/>
                    </a:lnTo>
                    <a:lnTo>
                      <a:pt x="156" y="438"/>
                    </a:lnTo>
                    <a:lnTo>
                      <a:pt x="154" y="454"/>
                    </a:lnTo>
                    <a:lnTo>
                      <a:pt x="146" y="470"/>
                    </a:lnTo>
                    <a:lnTo>
                      <a:pt x="138" y="486"/>
                    </a:lnTo>
                    <a:lnTo>
                      <a:pt x="116" y="518"/>
                    </a:lnTo>
                    <a:lnTo>
                      <a:pt x="98" y="540"/>
                    </a:lnTo>
                    <a:lnTo>
                      <a:pt x="90" y="550"/>
                    </a:lnTo>
                    <a:lnTo>
                      <a:pt x="90" y="550"/>
                    </a:lnTo>
                    <a:lnTo>
                      <a:pt x="110" y="544"/>
                    </a:lnTo>
                    <a:lnTo>
                      <a:pt x="126" y="542"/>
                    </a:lnTo>
                    <a:lnTo>
                      <a:pt x="138" y="542"/>
                    </a:lnTo>
                    <a:lnTo>
                      <a:pt x="148" y="544"/>
                    </a:lnTo>
                    <a:lnTo>
                      <a:pt x="158" y="550"/>
                    </a:lnTo>
                    <a:lnTo>
                      <a:pt x="164" y="556"/>
                    </a:lnTo>
                    <a:lnTo>
                      <a:pt x="168" y="564"/>
                    </a:lnTo>
                    <a:lnTo>
                      <a:pt x="170" y="572"/>
                    </a:lnTo>
                    <a:lnTo>
                      <a:pt x="172" y="592"/>
                    </a:lnTo>
                    <a:lnTo>
                      <a:pt x="172" y="608"/>
                    </a:lnTo>
                    <a:lnTo>
                      <a:pt x="168" y="626"/>
                    </a:lnTo>
                    <a:lnTo>
                      <a:pt x="168" y="626"/>
                    </a:lnTo>
                    <a:lnTo>
                      <a:pt x="178" y="624"/>
                    </a:lnTo>
                    <a:lnTo>
                      <a:pt x="186" y="626"/>
                    </a:lnTo>
                    <a:lnTo>
                      <a:pt x="192" y="632"/>
                    </a:lnTo>
                    <a:lnTo>
                      <a:pt x="198" y="640"/>
                    </a:lnTo>
                    <a:lnTo>
                      <a:pt x="280" y="640"/>
                    </a:lnTo>
                    <a:lnTo>
                      <a:pt x="280" y="640"/>
                    </a:lnTo>
                    <a:lnTo>
                      <a:pt x="296" y="632"/>
                    </a:lnTo>
                    <a:lnTo>
                      <a:pt x="310" y="628"/>
                    </a:lnTo>
                    <a:lnTo>
                      <a:pt x="320" y="628"/>
                    </a:lnTo>
                    <a:lnTo>
                      <a:pt x="322" y="628"/>
                    </a:lnTo>
                    <a:lnTo>
                      <a:pt x="322" y="628"/>
                    </a:lnTo>
                    <a:lnTo>
                      <a:pt x="322" y="620"/>
                    </a:lnTo>
                    <a:lnTo>
                      <a:pt x="324" y="608"/>
                    </a:lnTo>
                    <a:lnTo>
                      <a:pt x="330" y="580"/>
                    </a:lnTo>
                    <a:lnTo>
                      <a:pt x="344" y="530"/>
                    </a:lnTo>
                    <a:lnTo>
                      <a:pt x="344" y="530"/>
                    </a:lnTo>
                    <a:lnTo>
                      <a:pt x="346" y="526"/>
                    </a:lnTo>
                    <a:lnTo>
                      <a:pt x="348" y="522"/>
                    </a:lnTo>
                    <a:lnTo>
                      <a:pt x="352" y="524"/>
                    </a:lnTo>
                    <a:lnTo>
                      <a:pt x="354" y="526"/>
                    </a:lnTo>
                    <a:lnTo>
                      <a:pt x="356" y="530"/>
                    </a:lnTo>
                    <a:lnTo>
                      <a:pt x="358" y="534"/>
                    </a:lnTo>
                    <a:lnTo>
                      <a:pt x="358" y="534"/>
                    </a:lnTo>
                    <a:lnTo>
                      <a:pt x="358" y="544"/>
                    </a:lnTo>
                    <a:lnTo>
                      <a:pt x="358" y="556"/>
                    </a:lnTo>
                    <a:lnTo>
                      <a:pt x="364" y="584"/>
                    </a:lnTo>
                    <a:lnTo>
                      <a:pt x="372" y="612"/>
                    </a:lnTo>
                    <a:lnTo>
                      <a:pt x="382" y="640"/>
                    </a:lnTo>
                    <a:lnTo>
                      <a:pt x="424" y="640"/>
                    </a:lnTo>
                    <a:lnTo>
                      <a:pt x="424" y="640"/>
                    </a:lnTo>
                    <a:lnTo>
                      <a:pt x="432" y="630"/>
                    </a:lnTo>
                    <a:lnTo>
                      <a:pt x="438" y="624"/>
                    </a:lnTo>
                    <a:lnTo>
                      <a:pt x="446" y="620"/>
                    </a:lnTo>
                    <a:lnTo>
                      <a:pt x="452" y="620"/>
                    </a:lnTo>
                    <a:lnTo>
                      <a:pt x="458" y="622"/>
                    </a:lnTo>
                    <a:lnTo>
                      <a:pt x="464" y="628"/>
                    </a:lnTo>
                    <a:lnTo>
                      <a:pt x="470" y="632"/>
                    </a:lnTo>
                    <a:lnTo>
                      <a:pt x="474" y="640"/>
                    </a:lnTo>
                    <a:lnTo>
                      <a:pt x="560" y="640"/>
                    </a:lnTo>
                    <a:lnTo>
                      <a:pt x="560" y="100"/>
                    </a:lnTo>
                    <a:close/>
                  </a:path>
                </a:pathLst>
              </a:custGeom>
              <a:solidFill>
                <a:schemeClr val="accent1">
                  <a:alpha val="8000"/>
                </a:schemeClr>
              </a:solidFill>
              <a:ln>
                <a:noFill/>
              </a:ln>
              <a:effectLst>
                <a:glow rad="50800">
                  <a:schemeClr val="accent1">
                    <a:alpha val="15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4" name="Group 200"/>
            <p:cNvGrpSpPr/>
            <p:nvPr/>
          </p:nvGrpSpPr>
          <p:grpSpPr>
            <a:xfrm>
              <a:off x="-17347" y="0"/>
              <a:ext cx="9161347" cy="6857992"/>
              <a:chOff x="-17347" y="0"/>
              <a:chExt cx="9161347" cy="6857992"/>
            </a:xfrm>
          </p:grpSpPr>
          <p:sp>
            <p:nvSpPr>
              <p:cNvPr id="65" name="Freeform 16"/>
              <p:cNvSpPr>
                <a:spLocks noChangeAspect="1"/>
              </p:cNvSpPr>
              <p:nvPr/>
            </p:nvSpPr>
            <p:spPr bwMode="auto">
              <a:xfrm rot="9111631">
                <a:off x="7788433" y="1465582"/>
                <a:ext cx="1285378" cy="1966190"/>
              </a:xfrm>
              <a:custGeom>
                <a:avLst/>
                <a:gdLst/>
                <a:ahLst/>
                <a:cxnLst>
                  <a:cxn ang="0">
                    <a:pos x="942" y="650"/>
                  </a:cxn>
                  <a:cxn ang="0">
                    <a:pos x="932" y="564"/>
                  </a:cxn>
                  <a:cxn ang="0">
                    <a:pos x="906" y="552"/>
                  </a:cxn>
                  <a:cxn ang="0">
                    <a:pos x="752" y="596"/>
                  </a:cxn>
                  <a:cxn ang="0">
                    <a:pos x="706" y="618"/>
                  </a:cxn>
                  <a:cxn ang="0">
                    <a:pos x="654" y="660"/>
                  </a:cxn>
                  <a:cxn ang="0">
                    <a:pos x="650" y="654"/>
                  </a:cxn>
                  <a:cxn ang="0">
                    <a:pos x="744" y="506"/>
                  </a:cxn>
                  <a:cxn ang="0">
                    <a:pos x="744" y="390"/>
                  </a:cxn>
                  <a:cxn ang="0">
                    <a:pos x="702" y="264"/>
                  </a:cxn>
                  <a:cxn ang="0">
                    <a:pos x="594" y="224"/>
                  </a:cxn>
                  <a:cxn ang="0">
                    <a:pos x="498" y="116"/>
                  </a:cxn>
                  <a:cxn ang="0">
                    <a:pos x="472" y="8"/>
                  </a:cxn>
                  <a:cxn ang="0">
                    <a:pos x="470" y="8"/>
                  </a:cxn>
                  <a:cxn ang="0">
                    <a:pos x="444" y="116"/>
                  </a:cxn>
                  <a:cxn ang="0">
                    <a:pos x="350" y="224"/>
                  </a:cxn>
                  <a:cxn ang="0">
                    <a:pos x="240" y="264"/>
                  </a:cxn>
                  <a:cxn ang="0">
                    <a:pos x="198" y="390"/>
                  </a:cxn>
                  <a:cxn ang="0">
                    <a:pos x="198" y="506"/>
                  </a:cxn>
                  <a:cxn ang="0">
                    <a:pos x="292" y="654"/>
                  </a:cxn>
                  <a:cxn ang="0">
                    <a:pos x="288" y="660"/>
                  </a:cxn>
                  <a:cxn ang="0">
                    <a:pos x="240" y="622"/>
                  </a:cxn>
                  <a:cxn ang="0">
                    <a:pos x="180" y="592"/>
                  </a:cxn>
                  <a:cxn ang="0">
                    <a:pos x="30" y="552"/>
                  </a:cxn>
                  <a:cxn ang="0">
                    <a:pos x="8" y="576"/>
                  </a:cxn>
                  <a:cxn ang="0">
                    <a:pos x="8" y="692"/>
                  </a:cxn>
                  <a:cxn ang="0">
                    <a:pos x="22" y="740"/>
                  </a:cxn>
                  <a:cxn ang="0">
                    <a:pos x="52" y="782"/>
                  </a:cxn>
                  <a:cxn ang="0">
                    <a:pos x="88" y="804"/>
                  </a:cxn>
                  <a:cxn ang="0">
                    <a:pos x="150" y="840"/>
                  </a:cxn>
                  <a:cxn ang="0">
                    <a:pos x="178" y="912"/>
                  </a:cxn>
                  <a:cxn ang="0">
                    <a:pos x="106" y="1008"/>
                  </a:cxn>
                  <a:cxn ang="0">
                    <a:pos x="174" y="1016"/>
                  </a:cxn>
                  <a:cxn ang="0">
                    <a:pos x="274" y="1056"/>
                  </a:cxn>
                  <a:cxn ang="0">
                    <a:pos x="346" y="1062"/>
                  </a:cxn>
                  <a:cxn ang="0">
                    <a:pos x="444" y="1020"/>
                  </a:cxn>
                  <a:cxn ang="0">
                    <a:pos x="430" y="1246"/>
                  </a:cxn>
                  <a:cxn ang="0">
                    <a:pos x="386" y="1382"/>
                  </a:cxn>
                  <a:cxn ang="0">
                    <a:pos x="352" y="1416"/>
                  </a:cxn>
                  <a:cxn ang="0">
                    <a:pos x="354" y="1432"/>
                  </a:cxn>
                  <a:cxn ang="0">
                    <a:pos x="386" y="1444"/>
                  </a:cxn>
                  <a:cxn ang="0">
                    <a:pos x="428" y="1430"/>
                  </a:cxn>
                  <a:cxn ang="0">
                    <a:pos x="448" y="1418"/>
                  </a:cxn>
                  <a:cxn ang="0">
                    <a:pos x="488" y="1236"/>
                  </a:cxn>
                  <a:cxn ang="0">
                    <a:pos x="516" y="1030"/>
                  </a:cxn>
                  <a:cxn ang="0">
                    <a:pos x="616" y="1064"/>
                  </a:cxn>
                  <a:cxn ang="0">
                    <a:pos x="682" y="1050"/>
                  </a:cxn>
                  <a:cxn ang="0">
                    <a:pos x="790" y="1012"/>
                  </a:cxn>
                  <a:cxn ang="0">
                    <a:pos x="810" y="988"/>
                  </a:cxn>
                  <a:cxn ang="0">
                    <a:pos x="764" y="896"/>
                  </a:cxn>
                  <a:cxn ang="0">
                    <a:pos x="804" y="830"/>
                  </a:cxn>
                  <a:cxn ang="0">
                    <a:pos x="868" y="798"/>
                  </a:cxn>
                  <a:cxn ang="0">
                    <a:pos x="902" y="772"/>
                  </a:cxn>
                  <a:cxn ang="0">
                    <a:pos x="924" y="732"/>
                  </a:cxn>
                </a:cxnLst>
                <a:rect l="0" t="0" r="r" b="b"/>
                <a:pathLst>
                  <a:path w="944" h="1444">
                    <a:moveTo>
                      <a:pt x="924" y="732"/>
                    </a:moveTo>
                    <a:lnTo>
                      <a:pt x="924" y="732"/>
                    </a:lnTo>
                    <a:lnTo>
                      <a:pt x="932" y="706"/>
                    </a:lnTo>
                    <a:lnTo>
                      <a:pt x="938" y="678"/>
                    </a:lnTo>
                    <a:lnTo>
                      <a:pt x="942" y="650"/>
                    </a:lnTo>
                    <a:lnTo>
                      <a:pt x="944" y="622"/>
                    </a:lnTo>
                    <a:lnTo>
                      <a:pt x="942" y="598"/>
                    </a:lnTo>
                    <a:lnTo>
                      <a:pt x="938" y="578"/>
                    </a:lnTo>
                    <a:lnTo>
                      <a:pt x="934" y="570"/>
                    </a:lnTo>
                    <a:lnTo>
                      <a:pt x="932" y="564"/>
                    </a:lnTo>
                    <a:lnTo>
                      <a:pt x="926" y="558"/>
                    </a:lnTo>
                    <a:lnTo>
                      <a:pt x="922" y="556"/>
                    </a:lnTo>
                    <a:lnTo>
                      <a:pt x="922" y="556"/>
                    </a:lnTo>
                    <a:lnTo>
                      <a:pt x="916" y="554"/>
                    </a:lnTo>
                    <a:lnTo>
                      <a:pt x="906" y="552"/>
                    </a:lnTo>
                    <a:lnTo>
                      <a:pt x="886" y="554"/>
                    </a:lnTo>
                    <a:lnTo>
                      <a:pt x="862" y="558"/>
                    </a:lnTo>
                    <a:lnTo>
                      <a:pt x="838" y="566"/>
                    </a:lnTo>
                    <a:lnTo>
                      <a:pt x="788" y="582"/>
                    </a:lnTo>
                    <a:lnTo>
                      <a:pt x="752" y="596"/>
                    </a:lnTo>
                    <a:lnTo>
                      <a:pt x="752" y="596"/>
                    </a:lnTo>
                    <a:lnTo>
                      <a:pt x="750" y="596"/>
                    </a:lnTo>
                    <a:lnTo>
                      <a:pt x="750" y="596"/>
                    </a:lnTo>
                    <a:lnTo>
                      <a:pt x="726" y="608"/>
                    </a:lnTo>
                    <a:lnTo>
                      <a:pt x="706" y="618"/>
                    </a:lnTo>
                    <a:lnTo>
                      <a:pt x="692" y="630"/>
                    </a:lnTo>
                    <a:lnTo>
                      <a:pt x="678" y="638"/>
                    </a:lnTo>
                    <a:lnTo>
                      <a:pt x="662" y="654"/>
                    </a:lnTo>
                    <a:lnTo>
                      <a:pt x="658" y="658"/>
                    </a:lnTo>
                    <a:lnTo>
                      <a:pt x="654" y="660"/>
                    </a:lnTo>
                    <a:lnTo>
                      <a:pt x="654" y="660"/>
                    </a:lnTo>
                    <a:lnTo>
                      <a:pt x="650" y="660"/>
                    </a:lnTo>
                    <a:lnTo>
                      <a:pt x="648" y="658"/>
                    </a:lnTo>
                    <a:lnTo>
                      <a:pt x="650" y="654"/>
                    </a:lnTo>
                    <a:lnTo>
                      <a:pt x="650" y="654"/>
                    </a:lnTo>
                    <a:lnTo>
                      <a:pt x="660" y="638"/>
                    </a:lnTo>
                    <a:lnTo>
                      <a:pt x="724" y="548"/>
                    </a:lnTo>
                    <a:lnTo>
                      <a:pt x="724" y="548"/>
                    </a:lnTo>
                    <a:lnTo>
                      <a:pt x="736" y="528"/>
                    </a:lnTo>
                    <a:lnTo>
                      <a:pt x="744" y="506"/>
                    </a:lnTo>
                    <a:lnTo>
                      <a:pt x="748" y="484"/>
                    </a:lnTo>
                    <a:lnTo>
                      <a:pt x="750" y="462"/>
                    </a:lnTo>
                    <a:lnTo>
                      <a:pt x="750" y="438"/>
                    </a:lnTo>
                    <a:lnTo>
                      <a:pt x="748" y="414"/>
                    </a:lnTo>
                    <a:lnTo>
                      <a:pt x="744" y="390"/>
                    </a:lnTo>
                    <a:lnTo>
                      <a:pt x="740" y="368"/>
                    </a:lnTo>
                    <a:lnTo>
                      <a:pt x="728" y="328"/>
                    </a:lnTo>
                    <a:lnTo>
                      <a:pt x="716" y="294"/>
                    </a:lnTo>
                    <a:lnTo>
                      <a:pt x="702" y="264"/>
                    </a:lnTo>
                    <a:lnTo>
                      <a:pt x="702" y="264"/>
                    </a:lnTo>
                    <a:lnTo>
                      <a:pt x="680" y="260"/>
                    </a:lnTo>
                    <a:lnTo>
                      <a:pt x="660" y="254"/>
                    </a:lnTo>
                    <a:lnTo>
                      <a:pt x="642" y="248"/>
                    </a:lnTo>
                    <a:lnTo>
                      <a:pt x="624" y="240"/>
                    </a:lnTo>
                    <a:lnTo>
                      <a:pt x="594" y="224"/>
                    </a:lnTo>
                    <a:lnTo>
                      <a:pt x="566" y="204"/>
                    </a:lnTo>
                    <a:lnTo>
                      <a:pt x="544" y="184"/>
                    </a:lnTo>
                    <a:lnTo>
                      <a:pt x="526" y="162"/>
                    </a:lnTo>
                    <a:lnTo>
                      <a:pt x="510" y="138"/>
                    </a:lnTo>
                    <a:lnTo>
                      <a:pt x="498" y="116"/>
                    </a:lnTo>
                    <a:lnTo>
                      <a:pt x="490" y="92"/>
                    </a:lnTo>
                    <a:lnTo>
                      <a:pt x="482" y="72"/>
                    </a:lnTo>
                    <a:lnTo>
                      <a:pt x="478" y="52"/>
                    </a:lnTo>
                    <a:lnTo>
                      <a:pt x="474" y="34"/>
                    </a:lnTo>
                    <a:lnTo>
                      <a:pt x="472" y="8"/>
                    </a:lnTo>
                    <a:lnTo>
                      <a:pt x="472" y="0"/>
                    </a:lnTo>
                    <a:lnTo>
                      <a:pt x="472" y="2"/>
                    </a:lnTo>
                    <a:lnTo>
                      <a:pt x="472" y="0"/>
                    </a:lnTo>
                    <a:lnTo>
                      <a:pt x="472" y="0"/>
                    </a:lnTo>
                    <a:lnTo>
                      <a:pt x="470" y="8"/>
                    </a:lnTo>
                    <a:lnTo>
                      <a:pt x="468" y="34"/>
                    </a:lnTo>
                    <a:lnTo>
                      <a:pt x="466" y="52"/>
                    </a:lnTo>
                    <a:lnTo>
                      <a:pt x="460" y="72"/>
                    </a:lnTo>
                    <a:lnTo>
                      <a:pt x="454" y="92"/>
                    </a:lnTo>
                    <a:lnTo>
                      <a:pt x="444" y="116"/>
                    </a:lnTo>
                    <a:lnTo>
                      <a:pt x="432" y="138"/>
                    </a:lnTo>
                    <a:lnTo>
                      <a:pt x="418" y="162"/>
                    </a:lnTo>
                    <a:lnTo>
                      <a:pt x="398" y="184"/>
                    </a:lnTo>
                    <a:lnTo>
                      <a:pt x="376" y="204"/>
                    </a:lnTo>
                    <a:lnTo>
                      <a:pt x="350" y="224"/>
                    </a:lnTo>
                    <a:lnTo>
                      <a:pt x="318" y="240"/>
                    </a:lnTo>
                    <a:lnTo>
                      <a:pt x="300" y="248"/>
                    </a:lnTo>
                    <a:lnTo>
                      <a:pt x="282" y="254"/>
                    </a:lnTo>
                    <a:lnTo>
                      <a:pt x="262" y="260"/>
                    </a:lnTo>
                    <a:lnTo>
                      <a:pt x="240" y="264"/>
                    </a:lnTo>
                    <a:lnTo>
                      <a:pt x="240" y="264"/>
                    </a:lnTo>
                    <a:lnTo>
                      <a:pt x="226" y="294"/>
                    </a:lnTo>
                    <a:lnTo>
                      <a:pt x="214" y="328"/>
                    </a:lnTo>
                    <a:lnTo>
                      <a:pt x="202" y="368"/>
                    </a:lnTo>
                    <a:lnTo>
                      <a:pt x="198" y="390"/>
                    </a:lnTo>
                    <a:lnTo>
                      <a:pt x="194" y="414"/>
                    </a:lnTo>
                    <a:lnTo>
                      <a:pt x="192" y="438"/>
                    </a:lnTo>
                    <a:lnTo>
                      <a:pt x="192" y="462"/>
                    </a:lnTo>
                    <a:lnTo>
                      <a:pt x="194" y="484"/>
                    </a:lnTo>
                    <a:lnTo>
                      <a:pt x="198" y="506"/>
                    </a:lnTo>
                    <a:lnTo>
                      <a:pt x="208" y="528"/>
                    </a:lnTo>
                    <a:lnTo>
                      <a:pt x="218" y="548"/>
                    </a:lnTo>
                    <a:lnTo>
                      <a:pt x="218" y="548"/>
                    </a:lnTo>
                    <a:lnTo>
                      <a:pt x="282" y="638"/>
                    </a:lnTo>
                    <a:lnTo>
                      <a:pt x="292" y="654"/>
                    </a:lnTo>
                    <a:lnTo>
                      <a:pt x="292" y="654"/>
                    </a:lnTo>
                    <a:lnTo>
                      <a:pt x="294" y="658"/>
                    </a:lnTo>
                    <a:lnTo>
                      <a:pt x="292" y="660"/>
                    </a:lnTo>
                    <a:lnTo>
                      <a:pt x="288" y="660"/>
                    </a:lnTo>
                    <a:lnTo>
                      <a:pt x="288" y="660"/>
                    </a:lnTo>
                    <a:lnTo>
                      <a:pt x="284" y="658"/>
                    </a:lnTo>
                    <a:lnTo>
                      <a:pt x="280" y="654"/>
                    </a:lnTo>
                    <a:lnTo>
                      <a:pt x="266" y="640"/>
                    </a:lnTo>
                    <a:lnTo>
                      <a:pt x="254" y="632"/>
                    </a:lnTo>
                    <a:lnTo>
                      <a:pt x="240" y="622"/>
                    </a:lnTo>
                    <a:lnTo>
                      <a:pt x="224" y="612"/>
                    </a:lnTo>
                    <a:lnTo>
                      <a:pt x="202" y="602"/>
                    </a:lnTo>
                    <a:lnTo>
                      <a:pt x="202" y="600"/>
                    </a:lnTo>
                    <a:lnTo>
                      <a:pt x="202" y="600"/>
                    </a:lnTo>
                    <a:lnTo>
                      <a:pt x="180" y="592"/>
                    </a:lnTo>
                    <a:lnTo>
                      <a:pt x="126" y="572"/>
                    </a:lnTo>
                    <a:lnTo>
                      <a:pt x="96" y="562"/>
                    </a:lnTo>
                    <a:lnTo>
                      <a:pt x="66" y="556"/>
                    </a:lnTo>
                    <a:lnTo>
                      <a:pt x="42" y="552"/>
                    </a:lnTo>
                    <a:lnTo>
                      <a:pt x="30" y="552"/>
                    </a:lnTo>
                    <a:lnTo>
                      <a:pt x="22" y="556"/>
                    </a:lnTo>
                    <a:lnTo>
                      <a:pt x="22" y="556"/>
                    </a:lnTo>
                    <a:lnTo>
                      <a:pt x="18" y="558"/>
                    </a:lnTo>
                    <a:lnTo>
                      <a:pt x="14" y="562"/>
                    </a:lnTo>
                    <a:lnTo>
                      <a:pt x="8" y="576"/>
                    </a:lnTo>
                    <a:lnTo>
                      <a:pt x="2" y="594"/>
                    </a:lnTo>
                    <a:lnTo>
                      <a:pt x="0" y="616"/>
                    </a:lnTo>
                    <a:lnTo>
                      <a:pt x="2" y="640"/>
                    </a:lnTo>
                    <a:lnTo>
                      <a:pt x="4" y="666"/>
                    </a:lnTo>
                    <a:lnTo>
                      <a:pt x="8" y="692"/>
                    </a:lnTo>
                    <a:lnTo>
                      <a:pt x="16" y="718"/>
                    </a:lnTo>
                    <a:lnTo>
                      <a:pt x="16" y="718"/>
                    </a:lnTo>
                    <a:lnTo>
                      <a:pt x="16" y="726"/>
                    </a:lnTo>
                    <a:lnTo>
                      <a:pt x="16" y="726"/>
                    </a:lnTo>
                    <a:lnTo>
                      <a:pt x="22" y="740"/>
                    </a:lnTo>
                    <a:lnTo>
                      <a:pt x="30" y="754"/>
                    </a:lnTo>
                    <a:lnTo>
                      <a:pt x="38" y="768"/>
                    </a:lnTo>
                    <a:lnTo>
                      <a:pt x="50" y="782"/>
                    </a:lnTo>
                    <a:lnTo>
                      <a:pt x="50" y="782"/>
                    </a:lnTo>
                    <a:lnTo>
                      <a:pt x="52" y="782"/>
                    </a:lnTo>
                    <a:lnTo>
                      <a:pt x="52" y="782"/>
                    </a:lnTo>
                    <a:lnTo>
                      <a:pt x="60" y="790"/>
                    </a:lnTo>
                    <a:lnTo>
                      <a:pt x="70" y="796"/>
                    </a:lnTo>
                    <a:lnTo>
                      <a:pt x="78" y="800"/>
                    </a:lnTo>
                    <a:lnTo>
                      <a:pt x="88" y="804"/>
                    </a:lnTo>
                    <a:lnTo>
                      <a:pt x="88" y="804"/>
                    </a:lnTo>
                    <a:lnTo>
                      <a:pt x="104" y="808"/>
                    </a:lnTo>
                    <a:lnTo>
                      <a:pt x="128" y="822"/>
                    </a:lnTo>
                    <a:lnTo>
                      <a:pt x="138" y="830"/>
                    </a:lnTo>
                    <a:lnTo>
                      <a:pt x="150" y="840"/>
                    </a:lnTo>
                    <a:lnTo>
                      <a:pt x="160" y="852"/>
                    </a:lnTo>
                    <a:lnTo>
                      <a:pt x="168" y="866"/>
                    </a:lnTo>
                    <a:lnTo>
                      <a:pt x="176" y="880"/>
                    </a:lnTo>
                    <a:lnTo>
                      <a:pt x="178" y="896"/>
                    </a:lnTo>
                    <a:lnTo>
                      <a:pt x="178" y="912"/>
                    </a:lnTo>
                    <a:lnTo>
                      <a:pt x="174" y="930"/>
                    </a:lnTo>
                    <a:lnTo>
                      <a:pt x="166" y="948"/>
                    </a:lnTo>
                    <a:lnTo>
                      <a:pt x="152" y="968"/>
                    </a:lnTo>
                    <a:lnTo>
                      <a:pt x="132" y="988"/>
                    </a:lnTo>
                    <a:lnTo>
                      <a:pt x="106" y="1008"/>
                    </a:lnTo>
                    <a:lnTo>
                      <a:pt x="106" y="1008"/>
                    </a:lnTo>
                    <a:lnTo>
                      <a:pt x="118" y="1008"/>
                    </a:lnTo>
                    <a:lnTo>
                      <a:pt x="132" y="1008"/>
                    </a:lnTo>
                    <a:lnTo>
                      <a:pt x="152" y="1012"/>
                    </a:lnTo>
                    <a:lnTo>
                      <a:pt x="174" y="1016"/>
                    </a:lnTo>
                    <a:lnTo>
                      <a:pt x="202" y="1024"/>
                    </a:lnTo>
                    <a:lnTo>
                      <a:pt x="230" y="1034"/>
                    </a:lnTo>
                    <a:lnTo>
                      <a:pt x="260" y="1050"/>
                    </a:lnTo>
                    <a:lnTo>
                      <a:pt x="260" y="1050"/>
                    </a:lnTo>
                    <a:lnTo>
                      <a:pt x="274" y="1056"/>
                    </a:lnTo>
                    <a:lnTo>
                      <a:pt x="288" y="1060"/>
                    </a:lnTo>
                    <a:lnTo>
                      <a:pt x="304" y="1064"/>
                    </a:lnTo>
                    <a:lnTo>
                      <a:pt x="318" y="1064"/>
                    </a:lnTo>
                    <a:lnTo>
                      <a:pt x="332" y="1064"/>
                    </a:lnTo>
                    <a:lnTo>
                      <a:pt x="346" y="1062"/>
                    </a:lnTo>
                    <a:lnTo>
                      <a:pt x="372" y="1056"/>
                    </a:lnTo>
                    <a:lnTo>
                      <a:pt x="396" y="1046"/>
                    </a:lnTo>
                    <a:lnTo>
                      <a:pt x="418" y="1036"/>
                    </a:lnTo>
                    <a:lnTo>
                      <a:pt x="444" y="1020"/>
                    </a:lnTo>
                    <a:lnTo>
                      <a:pt x="444" y="1020"/>
                    </a:lnTo>
                    <a:lnTo>
                      <a:pt x="444" y="1050"/>
                    </a:lnTo>
                    <a:lnTo>
                      <a:pt x="444" y="1096"/>
                    </a:lnTo>
                    <a:lnTo>
                      <a:pt x="442" y="1152"/>
                    </a:lnTo>
                    <a:lnTo>
                      <a:pt x="436" y="1214"/>
                    </a:lnTo>
                    <a:lnTo>
                      <a:pt x="430" y="1246"/>
                    </a:lnTo>
                    <a:lnTo>
                      <a:pt x="424" y="1276"/>
                    </a:lnTo>
                    <a:lnTo>
                      <a:pt x="418" y="1306"/>
                    </a:lnTo>
                    <a:lnTo>
                      <a:pt x="408" y="1334"/>
                    </a:lnTo>
                    <a:lnTo>
                      <a:pt x="398" y="1360"/>
                    </a:lnTo>
                    <a:lnTo>
                      <a:pt x="386" y="1382"/>
                    </a:lnTo>
                    <a:lnTo>
                      <a:pt x="372" y="1400"/>
                    </a:lnTo>
                    <a:lnTo>
                      <a:pt x="364" y="1408"/>
                    </a:lnTo>
                    <a:lnTo>
                      <a:pt x="356" y="1414"/>
                    </a:lnTo>
                    <a:lnTo>
                      <a:pt x="356" y="1414"/>
                    </a:lnTo>
                    <a:lnTo>
                      <a:pt x="352" y="1416"/>
                    </a:lnTo>
                    <a:lnTo>
                      <a:pt x="350" y="1420"/>
                    </a:lnTo>
                    <a:lnTo>
                      <a:pt x="348" y="1422"/>
                    </a:lnTo>
                    <a:lnTo>
                      <a:pt x="350" y="1426"/>
                    </a:lnTo>
                    <a:lnTo>
                      <a:pt x="352" y="1428"/>
                    </a:lnTo>
                    <a:lnTo>
                      <a:pt x="354" y="1432"/>
                    </a:lnTo>
                    <a:lnTo>
                      <a:pt x="354" y="1432"/>
                    </a:lnTo>
                    <a:lnTo>
                      <a:pt x="362" y="1438"/>
                    </a:lnTo>
                    <a:lnTo>
                      <a:pt x="368" y="1440"/>
                    </a:lnTo>
                    <a:lnTo>
                      <a:pt x="376" y="1444"/>
                    </a:lnTo>
                    <a:lnTo>
                      <a:pt x="386" y="1444"/>
                    </a:lnTo>
                    <a:lnTo>
                      <a:pt x="398" y="1444"/>
                    </a:lnTo>
                    <a:lnTo>
                      <a:pt x="410" y="1440"/>
                    </a:lnTo>
                    <a:lnTo>
                      <a:pt x="422" y="1434"/>
                    </a:lnTo>
                    <a:lnTo>
                      <a:pt x="422" y="1434"/>
                    </a:lnTo>
                    <a:lnTo>
                      <a:pt x="428" y="1430"/>
                    </a:lnTo>
                    <a:lnTo>
                      <a:pt x="434" y="1430"/>
                    </a:lnTo>
                    <a:lnTo>
                      <a:pt x="442" y="1428"/>
                    </a:lnTo>
                    <a:lnTo>
                      <a:pt x="444" y="1424"/>
                    </a:lnTo>
                    <a:lnTo>
                      <a:pt x="448" y="1418"/>
                    </a:lnTo>
                    <a:lnTo>
                      <a:pt x="448" y="1418"/>
                    </a:lnTo>
                    <a:lnTo>
                      <a:pt x="458" y="1398"/>
                    </a:lnTo>
                    <a:lnTo>
                      <a:pt x="466" y="1370"/>
                    </a:lnTo>
                    <a:lnTo>
                      <a:pt x="474" y="1334"/>
                    </a:lnTo>
                    <a:lnTo>
                      <a:pt x="482" y="1288"/>
                    </a:lnTo>
                    <a:lnTo>
                      <a:pt x="488" y="1236"/>
                    </a:lnTo>
                    <a:lnTo>
                      <a:pt x="494" y="1174"/>
                    </a:lnTo>
                    <a:lnTo>
                      <a:pt x="498" y="1104"/>
                    </a:lnTo>
                    <a:lnTo>
                      <a:pt x="502" y="1022"/>
                    </a:lnTo>
                    <a:lnTo>
                      <a:pt x="502" y="1022"/>
                    </a:lnTo>
                    <a:lnTo>
                      <a:pt x="516" y="1030"/>
                    </a:lnTo>
                    <a:lnTo>
                      <a:pt x="532" y="1040"/>
                    </a:lnTo>
                    <a:lnTo>
                      <a:pt x="552" y="1050"/>
                    </a:lnTo>
                    <a:lnTo>
                      <a:pt x="576" y="1058"/>
                    </a:lnTo>
                    <a:lnTo>
                      <a:pt x="602" y="1062"/>
                    </a:lnTo>
                    <a:lnTo>
                      <a:pt x="616" y="1064"/>
                    </a:lnTo>
                    <a:lnTo>
                      <a:pt x="628" y="1064"/>
                    </a:lnTo>
                    <a:lnTo>
                      <a:pt x="642" y="1064"/>
                    </a:lnTo>
                    <a:lnTo>
                      <a:pt x="656" y="1060"/>
                    </a:lnTo>
                    <a:lnTo>
                      <a:pt x="668" y="1056"/>
                    </a:lnTo>
                    <a:lnTo>
                      <a:pt x="682" y="1050"/>
                    </a:lnTo>
                    <a:lnTo>
                      <a:pt x="682" y="1050"/>
                    </a:lnTo>
                    <a:lnTo>
                      <a:pt x="712" y="1034"/>
                    </a:lnTo>
                    <a:lnTo>
                      <a:pt x="742" y="1024"/>
                    </a:lnTo>
                    <a:lnTo>
                      <a:pt x="768" y="1016"/>
                    </a:lnTo>
                    <a:lnTo>
                      <a:pt x="790" y="1012"/>
                    </a:lnTo>
                    <a:lnTo>
                      <a:pt x="810" y="1008"/>
                    </a:lnTo>
                    <a:lnTo>
                      <a:pt x="824" y="1008"/>
                    </a:lnTo>
                    <a:lnTo>
                      <a:pt x="836" y="1008"/>
                    </a:lnTo>
                    <a:lnTo>
                      <a:pt x="836" y="1008"/>
                    </a:lnTo>
                    <a:lnTo>
                      <a:pt x="810" y="988"/>
                    </a:lnTo>
                    <a:lnTo>
                      <a:pt x="790" y="968"/>
                    </a:lnTo>
                    <a:lnTo>
                      <a:pt x="776" y="948"/>
                    </a:lnTo>
                    <a:lnTo>
                      <a:pt x="768" y="930"/>
                    </a:lnTo>
                    <a:lnTo>
                      <a:pt x="764" y="912"/>
                    </a:lnTo>
                    <a:lnTo>
                      <a:pt x="764" y="896"/>
                    </a:lnTo>
                    <a:lnTo>
                      <a:pt x="768" y="880"/>
                    </a:lnTo>
                    <a:lnTo>
                      <a:pt x="774" y="866"/>
                    </a:lnTo>
                    <a:lnTo>
                      <a:pt x="782" y="852"/>
                    </a:lnTo>
                    <a:lnTo>
                      <a:pt x="792" y="840"/>
                    </a:lnTo>
                    <a:lnTo>
                      <a:pt x="804" y="830"/>
                    </a:lnTo>
                    <a:lnTo>
                      <a:pt x="816" y="822"/>
                    </a:lnTo>
                    <a:lnTo>
                      <a:pt x="838" y="808"/>
                    </a:lnTo>
                    <a:lnTo>
                      <a:pt x="854" y="804"/>
                    </a:lnTo>
                    <a:lnTo>
                      <a:pt x="854" y="804"/>
                    </a:lnTo>
                    <a:lnTo>
                      <a:pt x="868" y="798"/>
                    </a:lnTo>
                    <a:lnTo>
                      <a:pt x="882" y="790"/>
                    </a:lnTo>
                    <a:lnTo>
                      <a:pt x="882" y="790"/>
                    </a:lnTo>
                    <a:lnTo>
                      <a:pt x="882" y="790"/>
                    </a:lnTo>
                    <a:lnTo>
                      <a:pt x="892" y="782"/>
                    </a:lnTo>
                    <a:lnTo>
                      <a:pt x="902" y="772"/>
                    </a:lnTo>
                    <a:lnTo>
                      <a:pt x="910" y="762"/>
                    </a:lnTo>
                    <a:lnTo>
                      <a:pt x="918" y="748"/>
                    </a:lnTo>
                    <a:lnTo>
                      <a:pt x="918" y="748"/>
                    </a:lnTo>
                    <a:lnTo>
                      <a:pt x="924" y="732"/>
                    </a:lnTo>
                    <a:lnTo>
                      <a:pt x="924" y="732"/>
                    </a:lnTo>
                    <a:close/>
                  </a:path>
                </a:pathLst>
              </a:custGeom>
              <a:solidFill>
                <a:schemeClr val="accent1">
                  <a:alpha val="2000"/>
                </a:schemeClr>
              </a:solidFill>
              <a:ln w="9525">
                <a:noFill/>
                <a:round/>
                <a:headEnd/>
                <a:tailEnd/>
              </a:ln>
              <a:effectLst>
                <a:glow rad="254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66" name="Freeform 24"/>
              <p:cNvSpPr>
                <a:spLocks noChangeAspect="1"/>
              </p:cNvSpPr>
              <p:nvPr/>
            </p:nvSpPr>
            <p:spPr bwMode="auto">
              <a:xfrm rot="4324833">
                <a:off x="8243059" y="5300272"/>
                <a:ext cx="474357" cy="1154204"/>
              </a:xfrm>
              <a:custGeom>
                <a:avLst/>
                <a:gdLst/>
                <a:ahLst/>
                <a:cxnLst>
                  <a:cxn ang="0">
                    <a:pos x="152" y="0"/>
                  </a:cxn>
                  <a:cxn ang="0">
                    <a:pos x="164" y="50"/>
                  </a:cxn>
                  <a:cxn ang="0">
                    <a:pos x="164" y="102"/>
                  </a:cxn>
                  <a:cxn ang="0">
                    <a:pos x="154" y="154"/>
                  </a:cxn>
                  <a:cxn ang="0">
                    <a:pos x="138" y="206"/>
                  </a:cxn>
                  <a:cxn ang="0">
                    <a:pos x="92" y="310"/>
                  </a:cxn>
                  <a:cxn ang="0">
                    <a:pos x="48" y="404"/>
                  </a:cxn>
                  <a:cxn ang="0">
                    <a:pos x="32" y="446"/>
                  </a:cxn>
                  <a:cxn ang="0">
                    <a:pos x="10" y="528"/>
                  </a:cxn>
                  <a:cxn ang="0">
                    <a:pos x="2" y="592"/>
                  </a:cxn>
                  <a:cxn ang="0">
                    <a:pos x="0" y="634"/>
                  </a:cxn>
                  <a:cxn ang="0">
                    <a:pos x="6" y="682"/>
                  </a:cxn>
                  <a:cxn ang="0">
                    <a:pos x="24" y="762"/>
                  </a:cxn>
                  <a:cxn ang="0">
                    <a:pos x="48" y="824"/>
                  </a:cxn>
                  <a:cxn ang="0">
                    <a:pos x="80" y="872"/>
                  </a:cxn>
                  <a:cxn ang="0">
                    <a:pos x="114" y="906"/>
                  </a:cxn>
                  <a:cxn ang="0">
                    <a:pos x="152" y="928"/>
                  </a:cxn>
                  <a:cxn ang="0">
                    <a:pos x="188" y="942"/>
                  </a:cxn>
                  <a:cxn ang="0">
                    <a:pos x="236" y="950"/>
                  </a:cxn>
                  <a:cxn ang="0">
                    <a:pos x="230" y="982"/>
                  </a:cxn>
                  <a:cxn ang="0">
                    <a:pos x="210" y="1050"/>
                  </a:cxn>
                  <a:cxn ang="0">
                    <a:pos x="186" y="1114"/>
                  </a:cxn>
                  <a:cxn ang="0">
                    <a:pos x="162" y="1150"/>
                  </a:cxn>
                  <a:cxn ang="0">
                    <a:pos x="142" y="1168"/>
                  </a:cxn>
                  <a:cxn ang="0">
                    <a:pos x="132" y="1174"/>
                  </a:cxn>
                  <a:cxn ang="0">
                    <a:pos x="126" y="1178"/>
                  </a:cxn>
                  <a:cxn ang="0">
                    <a:pos x="130" y="1188"/>
                  </a:cxn>
                  <a:cxn ang="0">
                    <a:pos x="134" y="1192"/>
                  </a:cxn>
                  <a:cxn ang="0">
                    <a:pos x="154" y="1202"/>
                  </a:cxn>
                  <a:cxn ang="0">
                    <a:pos x="172" y="1202"/>
                  </a:cxn>
                  <a:cxn ang="0">
                    <a:pos x="184" y="1198"/>
                  </a:cxn>
                  <a:cxn ang="0">
                    <a:pos x="194" y="1196"/>
                  </a:cxn>
                  <a:cxn ang="0">
                    <a:pos x="206" y="1188"/>
                  </a:cxn>
                  <a:cxn ang="0">
                    <a:pos x="214" y="1174"/>
                  </a:cxn>
                  <a:cxn ang="0">
                    <a:pos x="232" y="1134"/>
                  </a:cxn>
                  <a:cxn ang="0">
                    <a:pos x="262" y="1038"/>
                  </a:cxn>
                  <a:cxn ang="0">
                    <a:pos x="282" y="946"/>
                  </a:cxn>
                  <a:cxn ang="0">
                    <a:pos x="288" y="946"/>
                  </a:cxn>
                  <a:cxn ang="0">
                    <a:pos x="334" y="912"/>
                  </a:cxn>
                  <a:cxn ang="0">
                    <a:pos x="374" y="876"/>
                  </a:cxn>
                  <a:cxn ang="0">
                    <a:pos x="408" y="840"/>
                  </a:cxn>
                  <a:cxn ang="0">
                    <a:pos x="434" y="802"/>
                  </a:cxn>
                  <a:cxn ang="0">
                    <a:pos x="456" y="764"/>
                  </a:cxn>
                  <a:cxn ang="0">
                    <a:pos x="472" y="726"/>
                  </a:cxn>
                  <a:cxn ang="0">
                    <a:pos x="490" y="648"/>
                  </a:cxn>
                  <a:cxn ang="0">
                    <a:pos x="492" y="568"/>
                  </a:cxn>
                  <a:cxn ang="0">
                    <a:pos x="478" y="490"/>
                  </a:cxn>
                  <a:cxn ang="0">
                    <a:pos x="454" y="414"/>
                  </a:cxn>
                  <a:cxn ang="0">
                    <a:pos x="420" y="340"/>
                  </a:cxn>
                  <a:cxn ang="0">
                    <a:pos x="380" y="270"/>
                  </a:cxn>
                  <a:cxn ang="0">
                    <a:pos x="336" y="206"/>
                  </a:cxn>
                  <a:cxn ang="0">
                    <a:pos x="248" y="98"/>
                  </a:cxn>
                  <a:cxn ang="0">
                    <a:pos x="180" y="26"/>
                  </a:cxn>
                  <a:cxn ang="0">
                    <a:pos x="152" y="0"/>
                  </a:cxn>
                </a:cxnLst>
                <a:rect l="0" t="0" r="r" b="b"/>
                <a:pathLst>
                  <a:path w="494" h="1202">
                    <a:moveTo>
                      <a:pt x="152" y="0"/>
                    </a:moveTo>
                    <a:lnTo>
                      <a:pt x="152" y="0"/>
                    </a:lnTo>
                    <a:lnTo>
                      <a:pt x="160" y="26"/>
                    </a:lnTo>
                    <a:lnTo>
                      <a:pt x="164" y="50"/>
                    </a:lnTo>
                    <a:lnTo>
                      <a:pt x="166" y="76"/>
                    </a:lnTo>
                    <a:lnTo>
                      <a:pt x="164" y="102"/>
                    </a:lnTo>
                    <a:lnTo>
                      <a:pt x="160" y="128"/>
                    </a:lnTo>
                    <a:lnTo>
                      <a:pt x="154" y="154"/>
                    </a:lnTo>
                    <a:lnTo>
                      <a:pt x="148" y="180"/>
                    </a:lnTo>
                    <a:lnTo>
                      <a:pt x="138" y="206"/>
                    </a:lnTo>
                    <a:lnTo>
                      <a:pt x="116" y="258"/>
                    </a:lnTo>
                    <a:lnTo>
                      <a:pt x="92" y="310"/>
                    </a:lnTo>
                    <a:lnTo>
                      <a:pt x="70" y="358"/>
                    </a:lnTo>
                    <a:lnTo>
                      <a:pt x="48" y="404"/>
                    </a:lnTo>
                    <a:lnTo>
                      <a:pt x="48" y="404"/>
                    </a:lnTo>
                    <a:lnTo>
                      <a:pt x="32" y="446"/>
                    </a:lnTo>
                    <a:lnTo>
                      <a:pt x="18" y="488"/>
                    </a:lnTo>
                    <a:lnTo>
                      <a:pt x="10" y="528"/>
                    </a:lnTo>
                    <a:lnTo>
                      <a:pt x="4" y="562"/>
                    </a:lnTo>
                    <a:lnTo>
                      <a:pt x="2" y="592"/>
                    </a:lnTo>
                    <a:lnTo>
                      <a:pt x="0" y="614"/>
                    </a:lnTo>
                    <a:lnTo>
                      <a:pt x="0" y="634"/>
                    </a:lnTo>
                    <a:lnTo>
                      <a:pt x="0" y="634"/>
                    </a:lnTo>
                    <a:lnTo>
                      <a:pt x="6" y="682"/>
                    </a:lnTo>
                    <a:lnTo>
                      <a:pt x="14" y="724"/>
                    </a:lnTo>
                    <a:lnTo>
                      <a:pt x="24" y="762"/>
                    </a:lnTo>
                    <a:lnTo>
                      <a:pt x="36" y="796"/>
                    </a:lnTo>
                    <a:lnTo>
                      <a:pt x="48" y="824"/>
                    </a:lnTo>
                    <a:lnTo>
                      <a:pt x="64" y="850"/>
                    </a:lnTo>
                    <a:lnTo>
                      <a:pt x="80" y="872"/>
                    </a:lnTo>
                    <a:lnTo>
                      <a:pt x="96" y="890"/>
                    </a:lnTo>
                    <a:lnTo>
                      <a:pt x="114" y="906"/>
                    </a:lnTo>
                    <a:lnTo>
                      <a:pt x="132" y="918"/>
                    </a:lnTo>
                    <a:lnTo>
                      <a:pt x="152" y="928"/>
                    </a:lnTo>
                    <a:lnTo>
                      <a:pt x="170" y="936"/>
                    </a:lnTo>
                    <a:lnTo>
                      <a:pt x="188" y="942"/>
                    </a:lnTo>
                    <a:lnTo>
                      <a:pt x="204" y="946"/>
                    </a:lnTo>
                    <a:lnTo>
                      <a:pt x="236" y="950"/>
                    </a:lnTo>
                    <a:lnTo>
                      <a:pt x="236" y="950"/>
                    </a:lnTo>
                    <a:lnTo>
                      <a:pt x="230" y="982"/>
                    </a:lnTo>
                    <a:lnTo>
                      <a:pt x="220" y="1016"/>
                    </a:lnTo>
                    <a:lnTo>
                      <a:pt x="210" y="1050"/>
                    </a:lnTo>
                    <a:lnTo>
                      <a:pt x="200" y="1082"/>
                    </a:lnTo>
                    <a:lnTo>
                      <a:pt x="186" y="1114"/>
                    </a:lnTo>
                    <a:lnTo>
                      <a:pt x="170" y="1140"/>
                    </a:lnTo>
                    <a:lnTo>
                      <a:pt x="162" y="1150"/>
                    </a:lnTo>
                    <a:lnTo>
                      <a:pt x="152" y="1160"/>
                    </a:lnTo>
                    <a:lnTo>
                      <a:pt x="142" y="1168"/>
                    </a:lnTo>
                    <a:lnTo>
                      <a:pt x="132" y="1174"/>
                    </a:lnTo>
                    <a:lnTo>
                      <a:pt x="132" y="1174"/>
                    </a:lnTo>
                    <a:lnTo>
                      <a:pt x="130" y="1176"/>
                    </a:lnTo>
                    <a:lnTo>
                      <a:pt x="126" y="1178"/>
                    </a:lnTo>
                    <a:lnTo>
                      <a:pt x="126" y="1182"/>
                    </a:lnTo>
                    <a:lnTo>
                      <a:pt x="130" y="1188"/>
                    </a:lnTo>
                    <a:lnTo>
                      <a:pt x="130" y="1188"/>
                    </a:lnTo>
                    <a:lnTo>
                      <a:pt x="134" y="1192"/>
                    </a:lnTo>
                    <a:lnTo>
                      <a:pt x="146" y="1200"/>
                    </a:lnTo>
                    <a:lnTo>
                      <a:pt x="154" y="1202"/>
                    </a:lnTo>
                    <a:lnTo>
                      <a:pt x="162" y="1202"/>
                    </a:lnTo>
                    <a:lnTo>
                      <a:pt x="172" y="1202"/>
                    </a:lnTo>
                    <a:lnTo>
                      <a:pt x="184" y="1198"/>
                    </a:lnTo>
                    <a:lnTo>
                      <a:pt x="184" y="1198"/>
                    </a:lnTo>
                    <a:lnTo>
                      <a:pt x="190" y="1196"/>
                    </a:lnTo>
                    <a:lnTo>
                      <a:pt x="194" y="1196"/>
                    </a:lnTo>
                    <a:lnTo>
                      <a:pt x="200" y="1194"/>
                    </a:lnTo>
                    <a:lnTo>
                      <a:pt x="206" y="1188"/>
                    </a:lnTo>
                    <a:lnTo>
                      <a:pt x="206" y="1188"/>
                    </a:lnTo>
                    <a:lnTo>
                      <a:pt x="214" y="1174"/>
                    </a:lnTo>
                    <a:lnTo>
                      <a:pt x="224" y="1156"/>
                    </a:lnTo>
                    <a:lnTo>
                      <a:pt x="232" y="1134"/>
                    </a:lnTo>
                    <a:lnTo>
                      <a:pt x="242" y="1108"/>
                    </a:lnTo>
                    <a:lnTo>
                      <a:pt x="262" y="1038"/>
                    </a:lnTo>
                    <a:lnTo>
                      <a:pt x="282" y="946"/>
                    </a:lnTo>
                    <a:lnTo>
                      <a:pt x="282" y="946"/>
                    </a:lnTo>
                    <a:lnTo>
                      <a:pt x="288" y="946"/>
                    </a:lnTo>
                    <a:lnTo>
                      <a:pt x="288" y="946"/>
                    </a:lnTo>
                    <a:lnTo>
                      <a:pt x="312" y="928"/>
                    </a:lnTo>
                    <a:lnTo>
                      <a:pt x="334" y="912"/>
                    </a:lnTo>
                    <a:lnTo>
                      <a:pt x="354" y="894"/>
                    </a:lnTo>
                    <a:lnTo>
                      <a:pt x="374" y="876"/>
                    </a:lnTo>
                    <a:lnTo>
                      <a:pt x="392" y="858"/>
                    </a:lnTo>
                    <a:lnTo>
                      <a:pt x="408" y="840"/>
                    </a:lnTo>
                    <a:lnTo>
                      <a:pt x="422" y="822"/>
                    </a:lnTo>
                    <a:lnTo>
                      <a:pt x="434" y="802"/>
                    </a:lnTo>
                    <a:lnTo>
                      <a:pt x="446" y="784"/>
                    </a:lnTo>
                    <a:lnTo>
                      <a:pt x="456" y="764"/>
                    </a:lnTo>
                    <a:lnTo>
                      <a:pt x="466" y="746"/>
                    </a:lnTo>
                    <a:lnTo>
                      <a:pt x="472" y="726"/>
                    </a:lnTo>
                    <a:lnTo>
                      <a:pt x="484" y="688"/>
                    </a:lnTo>
                    <a:lnTo>
                      <a:pt x="490" y="648"/>
                    </a:lnTo>
                    <a:lnTo>
                      <a:pt x="494" y="608"/>
                    </a:lnTo>
                    <a:lnTo>
                      <a:pt x="492" y="568"/>
                    </a:lnTo>
                    <a:lnTo>
                      <a:pt x="486" y="530"/>
                    </a:lnTo>
                    <a:lnTo>
                      <a:pt x="478" y="490"/>
                    </a:lnTo>
                    <a:lnTo>
                      <a:pt x="468" y="452"/>
                    </a:lnTo>
                    <a:lnTo>
                      <a:pt x="454" y="414"/>
                    </a:lnTo>
                    <a:lnTo>
                      <a:pt x="438" y="376"/>
                    </a:lnTo>
                    <a:lnTo>
                      <a:pt x="420" y="340"/>
                    </a:lnTo>
                    <a:lnTo>
                      <a:pt x="400" y="304"/>
                    </a:lnTo>
                    <a:lnTo>
                      <a:pt x="380" y="270"/>
                    </a:lnTo>
                    <a:lnTo>
                      <a:pt x="358" y="238"/>
                    </a:lnTo>
                    <a:lnTo>
                      <a:pt x="336" y="206"/>
                    </a:lnTo>
                    <a:lnTo>
                      <a:pt x="290" y="148"/>
                    </a:lnTo>
                    <a:lnTo>
                      <a:pt x="248" y="98"/>
                    </a:lnTo>
                    <a:lnTo>
                      <a:pt x="210" y="58"/>
                    </a:lnTo>
                    <a:lnTo>
                      <a:pt x="180" y="26"/>
                    </a:lnTo>
                    <a:lnTo>
                      <a:pt x="152" y="0"/>
                    </a:lnTo>
                    <a:lnTo>
                      <a:pt x="152" y="0"/>
                    </a:lnTo>
                    <a:close/>
                  </a:path>
                </a:pathLst>
              </a:custGeom>
              <a:solidFill>
                <a:schemeClr val="accent1">
                  <a:alpha val="2000"/>
                </a:schemeClr>
              </a:solidFill>
              <a:ln w="9525">
                <a:noFill/>
                <a:round/>
                <a:headEnd/>
                <a:tailEnd/>
              </a:ln>
              <a:effectLst>
                <a:glow rad="381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67" name="Freeform 28"/>
              <p:cNvSpPr>
                <a:spLocks noChangeAspect="1"/>
              </p:cNvSpPr>
              <p:nvPr/>
            </p:nvSpPr>
            <p:spPr bwMode="auto">
              <a:xfrm rot="19659348">
                <a:off x="7187072" y="3993953"/>
                <a:ext cx="942538" cy="1486797"/>
              </a:xfrm>
              <a:custGeom>
                <a:avLst/>
                <a:gdLst/>
                <a:ahLst/>
                <a:cxnLst>
                  <a:cxn ang="0">
                    <a:pos x="1140" y="784"/>
                  </a:cxn>
                  <a:cxn ang="0">
                    <a:pos x="1090" y="812"/>
                  </a:cxn>
                  <a:cxn ang="0">
                    <a:pos x="1052" y="766"/>
                  </a:cxn>
                  <a:cxn ang="0">
                    <a:pos x="956" y="774"/>
                  </a:cxn>
                  <a:cxn ang="0">
                    <a:pos x="842" y="848"/>
                  </a:cxn>
                  <a:cxn ang="0">
                    <a:pos x="824" y="848"/>
                  </a:cxn>
                  <a:cxn ang="0">
                    <a:pos x="928" y="698"/>
                  </a:cxn>
                  <a:cxn ang="0">
                    <a:pos x="952" y="538"/>
                  </a:cxn>
                  <a:cxn ang="0">
                    <a:pos x="898" y="354"/>
                  </a:cxn>
                  <a:cxn ang="0">
                    <a:pos x="792" y="312"/>
                  </a:cxn>
                  <a:cxn ang="0">
                    <a:pos x="688" y="238"/>
                  </a:cxn>
                  <a:cxn ang="0">
                    <a:pos x="600" y="68"/>
                  </a:cxn>
                  <a:cxn ang="0">
                    <a:pos x="592" y="0"/>
                  </a:cxn>
                  <a:cxn ang="0">
                    <a:pos x="558" y="150"/>
                  </a:cxn>
                  <a:cxn ang="0">
                    <a:pos x="452" y="278"/>
                  </a:cxn>
                  <a:cxn ang="0">
                    <a:pos x="322" y="338"/>
                  </a:cxn>
                  <a:cxn ang="0">
                    <a:pos x="252" y="452"/>
                  </a:cxn>
                  <a:cxn ang="0">
                    <a:pos x="234" y="628"/>
                  </a:cxn>
                  <a:cxn ang="0">
                    <a:pos x="320" y="786"/>
                  </a:cxn>
                  <a:cxn ang="0">
                    <a:pos x="356" y="856"/>
                  </a:cxn>
                  <a:cxn ang="0">
                    <a:pos x="288" y="804"/>
                  </a:cxn>
                  <a:cxn ang="0">
                    <a:pos x="174" y="760"/>
                  </a:cxn>
                  <a:cxn ang="0">
                    <a:pos x="110" y="782"/>
                  </a:cxn>
                  <a:cxn ang="0">
                    <a:pos x="84" y="810"/>
                  </a:cxn>
                  <a:cxn ang="0">
                    <a:pos x="18" y="742"/>
                  </a:cxn>
                  <a:cxn ang="0">
                    <a:pos x="6" y="734"/>
                  </a:cxn>
                  <a:cxn ang="0">
                    <a:pos x="4" y="942"/>
                  </a:cxn>
                  <a:cxn ang="0">
                    <a:pos x="52" y="1018"/>
                  </a:cxn>
                  <a:cxn ang="0">
                    <a:pos x="118" y="1050"/>
                  </a:cxn>
                  <a:cxn ang="0">
                    <a:pos x="200" y="1124"/>
                  </a:cxn>
                  <a:cxn ang="0">
                    <a:pos x="208" y="1206"/>
                  </a:cxn>
                  <a:cxn ang="0">
                    <a:pos x="154" y="1282"/>
                  </a:cxn>
                  <a:cxn ang="0">
                    <a:pos x="178" y="1312"/>
                  </a:cxn>
                  <a:cxn ang="0">
                    <a:pos x="338" y="1372"/>
                  </a:cxn>
                  <a:cxn ang="0">
                    <a:pos x="448" y="1374"/>
                  </a:cxn>
                  <a:cxn ang="0">
                    <a:pos x="558" y="1324"/>
                  </a:cxn>
                  <a:cxn ang="0">
                    <a:pos x="540" y="1616"/>
                  </a:cxn>
                  <a:cxn ang="0">
                    <a:pos x="474" y="1806"/>
                  </a:cxn>
                  <a:cxn ang="0">
                    <a:pos x="434" y="1842"/>
                  </a:cxn>
                  <a:cxn ang="0">
                    <a:pos x="450" y="1864"/>
                  </a:cxn>
                  <a:cxn ang="0">
                    <a:pos x="528" y="1860"/>
                  </a:cxn>
                  <a:cxn ang="0">
                    <a:pos x="554" y="1852"/>
                  </a:cxn>
                  <a:cxn ang="0">
                    <a:pos x="596" y="1730"/>
                  </a:cxn>
                  <a:cxn ang="0">
                    <a:pos x="634" y="1326"/>
                  </a:cxn>
                  <a:cxn ang="0">
                    <a:pos x="762" y="1380"/>
                  </a:cxn>
                  <a:cxn ang="0">
                    <a:pos x="866" y="1362"/>
                  </a:cxn>
                  <a:cxn ang="0">
                    <a:pos x="1032" y="1310"/>
                  </a:cxn>
                  <a:cxn ang="0">
                    <a:pos x="1018" y="1268"/>
                  </a:cxn>
                  <a:cxn ang="0">
                    <a:pos x="974" y="1194"/>
                  </a:cxn>
                  <a:cxn ang="0">
                    <a:pos x="996" y="1106"/>
                  </a:cxn>
                  <a:cxn ang="0">
                    <a:pos x="1080" y="1046"/>
                  </a:cxn>
                  <a:cxn ang="0">
                    <a:pos x="1148" y="1006"/>
                  </a:cxn>
                  <a:cxn ang="0">
                    <a:pos x="1186" y="920"/>
                  </a:cxn>
                  <a:cxn ang="0">
                    <a:pos x="1178" y="724"/>
                  </a:cxn>
                </a:cxnLst>
                <a:rect l="0" t="0" r="r" b="b"/>
                <a:pathLst>
                  <a:path w="1188" h="1874">
                    <a:moveTo>
                      <a:pt x="1170" y="730"/>
                    </a:moveTo>
                    <a:lnTo>
                      <a:pt x="1170" y="730"/>
                    </a:lnTo>
                    <a:lnTo>
                      <a:pt x="1168" y="742"/>
                    </a:lnTo>
                    <a:lnTo>
                      <a:pt x="1164" y="752"/>
                    </a:lnTo>
                    <a:lnTo>
                      <a:pt x="1154" y="768"/>
                    </a:lnTo>
                    <a:lnTo>
                      <a:pt x="1140" y="784"/>
                    </a:lnTo>
                    <a:lnTo>
                      <a:pt x="1126" y="796"/>
                    </a:lnTo>
                    <a:lnTo>
                      <a:pt x="1114" y="804"/>
                    </a:lnTo>
                    <a:lnTo>
                      <a:pt x="1102" y="810"/>
                    </a:lnTo>
                    <a:lnTo>
                      <a:pt x="1092" y="816"/>
                    </a:lnTo>
                    <a:lnTo>
                      <a:pt x="1092" y="816"/>
                    </a:lnTo>
                    <a:lnTo>
                      <a:pt x="1090" y="812"/>
                    </a:lnTo>
                    <a:lnTo>
                      <a:pt x="1088" y="802"/>
                    </a:lnTo>
                    <a:lnTo>
                      <a:pt x="1080" y="790"/>
                    </a:lnTo>
                    <a:lnTo>
                      <a:pt x="1076" y="782"/>
                    </a:lnTo>
                    <a:lnTo>
                      <a:pt x="1068" y="776"/>
                    </a:lnTo>
                    <a:lnTo>
                      <a:pt x="1060" y="770"/>
                    </a:lnTo>
                    <a:lnTo>
                      <a:pt x="1052" y="766"/>
                    </a:lnTo>
                    <a:lnTo>
                      <a:pt x="1040" y="762"/>
                    </a:lnTo>
                    <a:lnTo>
                      <a:pt x="1028" y="760"/>
                    </a:lnTo>
                    <a:lnTo>
                      <a:pt x="1012" y="760"/>
                    </a:lnTo>
                    <a:lnTo>
                      <a:pt x="996" y="762"/>
                    </a:lnTo>
                    <a:lnTo>
                      <a:pt x="976" y="768"/>
                    </a:lnTo>
                    <a:lnTo>
                      <a:pt x="956" y="774"/>
                    </a:lnTo>
                    <a:lnTo>
                      <a:pt x="956" y="774"/>
                    </a:lnTo>
                    <a:lnTo>
                      <a:pt x="924" y="790"/>
                    </a:lnTo>
                    <a:lnTo>
                      <a:pt x="898" y="804"/>
                    </a:lnTo>
                    <a:lnTo>
                      <a:pt x="878" y="818"/>
                    </a:lnTo>
                    <a:lnTo>
                      <a:pt x="862" y="830"/>
                    </a:lnTo>
                    <a:lnTo>
                      <a:pt x="842" y="848"/>
                    </a:lnTo>
                    <a:lnTo>
                      <a:pt x="836" y="854"/>
                    </a:lnTo>
                    <a:lnTo>
                      <a:pt x="830" y="856"/>
                    </a:lnTo>
                    <a:lnTo>
                      <a:pt x="830" y="856"/>
                    </a:lnTo>
                    <a:lnTo>
                      <a:pt x="826" y="856"/>
                    </a:lnTo>
                    <a:lnTo>
                      <a:pt x="824" y="854"/>
                    </a:lnTo>
                    <a:lnTo>
                      <a:pt x="824" y="848"/>
                    </a:lnTo>
                    <a:lnTo>
                      <a:pt x="824" y="848"/>
                    </a:lnTo>
                    <a:lnTo>
                      <a:pt x="838" y="828"/>
                    </a:lnTo>
                    <a:lnTo>
                      <a:pt x="866" y="786"/>
                    </a:lnTo>
                    <a:lnTo>
                      <a:pt x="920" y="710"/>
                    </a:lnTo>
                    <a:lnTo>
                      <a:pt x="920" y="710"/>
                    </a:lnTo>
                    <a:lnTo>
                      <a:pt x="928" y="698"/>
                    </a:lnTo>
                    <a:lnTo>
                      <a:pt x="936" y="686"/>
                    </a:lnTo>
                    <a:lnTo>
                      <a:pt x="946" y="658"/>
                    </a:lnTo>
                    <a:lnTo>
                      <a:pt x="952" y="628"/>
                    </a:lnTo>
                    <a:lnTo>
                      <a:pt x="956" y="598"/>
                    </a:lnTo>
                    <a:lnTo>
                      <a:pt x="956" y="568"/>
                    </a:lnTo>
                    <a:lnTo>
                      <a:pt x="952" y="538"/>
                    </a:lnTo>
                    <a:lnTo>
                      <a:pt x="948" y="508"/>
                    </a:lnTo>
                    <a:lnTo>
                      <a:pt x="942" y="478"/>
                    </a:lnTo>
                    <a:lnTo>
                      <a:pt x="934" y="452"/>
                    </a:lnTo>
                    <a:lnTo>
                      <a:pt x="926" y="426"/>
                    </a:lnTo>
                    <a:lnTo>
                      <a:pt x="910" y="384"/>
                    </a:lnTo>
                    <a:lnTo>
                      <a:pt x="898" y="354"/>
                    </a:lnTo>
                    <a:lnTo>
                      <a:pt x="892" y="344"/>
                    </a:lnTo>
                    <a:lnTo>
                      <a:pt x="892" y="344"/>
                    </a:lnTo>
                    <a:lnTo>
                      <a:pt x="864" y="338"/>
                    </a:lnTo>
                    <a:lnTo>
                      <a:pt x="838" y="330"/>
                    </a:lnTo>
                    <a:lnTo>
                      <a:pt x="814" y="322"/>
                    </a:lnTo>
                    <a:lnTo>
                      <a:pt x="792" y="312"/>
                    </a:lnTo>
                    <a:lnTo>
                      <a:pt x="770" y="302"/>
                    </a:lnTo>
                    <a:lnTo>
                      <a:pt x="752" y="290"/>
                    </a:lnTo>
                    <a:lnTo>
                      <a:pt x="734" y="278"/>
                    </a:lnTo>
                    <a:lnTo>
                      <a:pt x="716" y="266"/>
                    </a:lnTo>
                    <a:lnTo>
                      <a:pt x="702" y="252"/>
                    </a:lnTo>
                    <a:lnTo>
                      <a:pt x="688" y="238"/>
                    </a:lnTo>
                    <a:lnTo>
                      <a:pt x="664" y="210"/>
                    </a:lnTo>
                    <a:lnTo>
                      <a:pt x="644" y="180"/>
                    </a:lnTo>
                    <a:lnTo>
                      <a:pt x="628" y="150"/>
                    </a:lnTo>
                    <a:lnTo>
                      <a:pt x="616" y="122"/>
                    </a:lnTo>
                    <a:lnTo>
                      <a:pt x="608" y="94"/>
                    </a:lnTo>
                    <a:lnTo>
                      <a:pt x="600" y="68"/>
                    </a:lnTo>
                    <a:lnTo>
                      <a:pt x="596" y="46"/>
                    </a:lnTo>
                    <a:lnTo>
                      <a:pt x="594" y="12"/>
                    </a:lnTo>
                    <a:lnTo>
                      <a:pt x="594" y="0"/>
                    </a:lnTo>
                    <a:lnTo>
                      <a:pt x="594" y="4"/>
                    </a:lnTo>
                    <a:lnTo>
                      <a:pt x="592" y="0"/>
                    </a:lnTo>
                    <a:lnTo>
                      <a:pt x="592" y="0"/>
                    </a:lnTo>
                    <a:lnTo>
                      <a:pt x="592" y="12"/>
                    </a:lnTo>
                    <a:lnTo>
                      <a:pt x="590" y="46"/>
                    </a:lnTo>
                    <a:lnTo>
                      <a:pt x="586" y="68"/>
                    </a:lnTo>
                    <a:lnTo>
                      <a:pt x="578" y="94"/>
                    </a:lnTo>
                    <a:lnTo>
                      <a:pt x="570" y="122"/>
                    </a:lnTo>
                    <a:lnTo>
                      <a:pt x="558" y="150"/>
                    </a:lnTo>
                    <a:lnTo>
                      <a:pt x="542" y="180"/>
                    </a:lnTo>
                    <a:lnTo>
                      <a:pt x="522" y="210"/>
                    </a:lnTo>
                    <a:lnTo>
                      <a:pt x="498" y="238"/>
                    </a:lnTo>
                    <a:lnTo>
                      <a:pt x="484" y="252"/>
                    </a:lnTo>
                    <a:lnTo>
                      <a:pt x="470" y="266"/>
                    </a:lnTo>
                    <a:lnTo>
                      <a:pt x="452" y="278"/>
                    </a:lnTo>
                    <a:lnTo>
                      <a:pt x="434" y="290"/>
                    </a:lnTo>
                    <a:lnTo>
                      <a:pt x="416" y="302"/>
                    </a:lnTo>
                    <a:lnTo>
                      <a:pt x="394" y="312"/>
                    </a:lnTo>
                    <a:lnTo>
                      <a:pt x="372" y="322"/>
                    </a:lnTo>
                    <a:lnTo>
                      <a:pt x="348" y="330"/>
                    </a:lnTo>
                    <a:lnTo>
                      <a:pt x="322" y="338"/>
                    </a:lnTo>
                    <a:lnTo>
                      <a:pt x="294" y="344"/>
                    </a:lnTo>
                    <a:lnTo>
                      <a:pt x="294" y="344"/>
                    </a:lnTo>
                    <a:lnTo>
                      <a:pt x="288" y="354"/>
                    </a:lnTo>
                    <a:lnTo>
                      <a:pt x="276" y="384"/>
                    </a:lnTo>
                    <a:lnTo>
                      <a:pt x="260" y="426"/>
                    </a:lnTo>
                    <a:lnTo>
                      <a:pt x="252" y="452"/>
                    </a:lnTo>
                    <a:lnTo>
                      <a:pt x="244" y="478"/>
                    </a:lnTo>
                    <a:lnTo>
                      <a:pt x="238" y="508"/>
                    </a:lnTo>
                    <a:lnTo>
                      <a:pt x="234" y="538"/>
                    </a:lnTo>
                    <a:lnTo>
                      <a:pt x="230" y="568"/>
                    </a:lnTo>
                    <a:lnTo>
                      <a:pt x="230" y="598"/>
                    </a:lnTo>
                    <a:lnTo>
                      <a:pt x="234" y="628"/>
                    </a:lnTo>
                    <a:lnTo>
                      <a:pt x="240" y="658"/>
                    </a:lnTo>
                    <a:lnTo>
                      <a:pt x="250" y="686"/>
                    </a:lnTo>
                    <a:lnTo>
                      <a:pt x="258" y="698"/>
                    </a:lnTo>
                    <a:lnTo>
                      <a:pt x="266" y="710"/>
                    </a:lnTo>
                    <a:lnTo>
                      <a:pt x="266" y="710"/>
                    </a:lnTo>
                    <a:lnTo>
                      <a:pt x="320" y="786"/>
                    </a:lnTo>
                    <a:lnTo>
                      <a:pt x="348" y="828"/>
                    </a:lnTo>
                    <a:lnTo>
                      <a:pt x="362" y="848"/>
                    </a:lnTo>
                    <a:lnTo>
                      <a:pt x="362" y="848"/>
                    </a:lnTo>
                    <a:lnTo>
                      <a:pt x="362" y="854"/>
                    </a:lnTo>
                    <a:lnTo>
                      <a:pt x="360" y="856"/>
                    </a:lnTo>
                    <a:lnTo>
                      <a:pt x="356" y="856"/>
                    </a:lnTo>
                    <a:lnTo>
                      <a:pt x="356" y="856"/>
                    </a:lnTo>
                    <a:lnTo>
                      <a:pt x="350" y="854"/>
                    </a:lnTo>
                    <a:lnTo>
                      <a:pt x="344" y="848"/>
                    </a:lnTo>
                    <a:lnTo>
                      <a:pt x="324" y="830"/>
                    </a:lnTo>
                    <a:lnTo>
                      <a:pt x="308" y="818"/>
                    </a:lnTo>
                    <a:lnTo>
                      <a:pt x="288" y="804"/>
                    </a:lnTo>
                    <a:lnTo>
                      <a:pt x="262" y="790"/>
                    </a:lnTo>
                    <a:lnTo>
                      <a:pt x="230" y="774"/>
                    </a:lnTo>
                    <a:lnTo>
                      <a:pt x="230" y="774"/>
                    </a:lnTo>
                    <a:lnTo>
                      <a:pt x="210" y="768"/>
                    </a:lnTo>
                    <a:lnTo>
                      <a:pt x="190" y="762"/>
                    </a:lnTo>
                    <a:lnTo>
                      <a:pt x="174" y="760"/>
                    </a:lnTo>
                    <a:lnTo>
                      <a:pt x="158" y="760"/>
                    </a:lnTo>
                    <a:lnTo>
                      <a:pt x="146" y="762"/>
                    </a:lnTo>
                    <a:lnTo>
                      <a:pt x="134" y="766"/>
                    </a:lnTo>
                    <a:lnTo>
                      <a:pt x="126" y="770"/>
                    </a:lnTo>
                    <a:lnTo>
                      <a:pt x="118" y="776"/>
                    </a:lnTo>
                    <a:lnTo>
                      <a:pt x="110" y="782"/>
                    </a:lnTo>
                    <a:lnTo>
                      <a:pt x="106" y="790"/>
                    </a:lnTo>
                    <a:lnTo>
                      <a:pt x="98" y="802"/>
                    </a:lnTo>
                    <a:lnTo>
                      <a:pt x="96" y="812"/>
                    </a:lnTo>
                    <a:lnTo>
                      <a:pt x="94" y="816"/>
                    </a:lnTo>
                    <a:lnTo>
                      <a:pt x="94" y="816"/>
                    </a:lnTo>
                    <a:lnTo>
                      <a:pt x="84" y="810"/>
                    </a:lnTo>
                    <a:lnTo>
                      <a:pt x="72" y="804"/>
                    </a:lnTo>
                    <a:lnTo>
                      <a:pt x="60" y="796"/>
                    </a:lnTo>
                    <a:lnTo>
                      <a:pt x="46" y="784"/>
                    </a:lnTo>
                    <a:lnTo>
                      <a:pt x="34" y="768"/>
                    </a:lnTo>
                    <a:lnTo>
                      <a:pt x="22" y="752"/>
                    </a:lnTo>
                    <a:lnTo>
                      <a:pt x="18" y="742"/>
                    </a:lnTo>
                    <a:lnTo>
                      <a:pt x="16" y="730"/>
                    </a:lnTo>
                    <a:lnTo>
                      <a:pt x="16" y="730"/>
                    </a:lnTo>
                    <a:lnTo>
                      <a:pt x="14" y="722"/>
                    </a:lnTo>
                    <a:lnTo>
                      <a:pt x="10" y="722"/>
                    </a:lnTo>
                    <a:lnTo>
                      <a:pt x="8" y="724"/>
                    </a:lnTo>
                    <a:lnTo>
                      <a:pt x="6" y="734"/>
                    </a:lnTo>
                    <a:lnTo>
                      <a:pt x="4" y="762"/>
                    </a:lnTo>
                    <a:lnTo>
                      <a:pt x="0" y="800"/>
                    </a:lnTo>
                    <a:lnTo>
                      <a:pt x="0" y="842"/>
                    </a:lnTo>
                    <a:lnTo>
                      <a:pt x="0" y="884"/>
                    </a:lnTo>
                    <a:lnTo>
                      <a:pt x="0" y="920"/>
                    </a:lnTo>
                    <a:lnTo>
                      <a:pt x="4" y="942"/>
                    </a:lnTo>
                    <a:lnTo>
                      <a:pt x="4" y="942"/>
                    </a:lnTo>
                    <a:lnTo>
                      <a:pt x="8" y="958"/>
                    </a:lnTo>
                    <a:lnTo>
                      <a:pt x="16" y="974"/>
                    </a:lnTo>
                    <a:lnTo>
                      <a:pt x="26" y="990"/>
                    </a:lnTo>
                    <a:lnTo>
                      <a:pt x="38" y="1006"/>
                    </a:lnTo>
                    <a:lnTo>
                      <a:pt x="52" y="1018"/>
                    </a:lnTo>
                    <a:lnTo>
                      <a:pt x="66" y="1030"/>
                    </a:lnTo>
                    <a:lnTo>
                      <a:pt x="80" y="1038"/>
                    </a:lnTo>
                    <a:lnTo>
                      <a:pt x="96" y="1042"/>
                    </a:lnTo>
                    <a:lnTo>
                      <a:pt x="96" y="1042"/>
                    </a:lnTo>
                    <a:lnTo>
                      <a:pt x="106" y="1046"/>
                    </a:lnTo>
                    <a:lnTo>
                      <a:pt x="118" y="1050"/>
                    </a:lnTo>
                    <a:lnTo>
                      <a:pt x="132" y="1058"/>
                    </a:lnTo>
                    <a:lnTo>
                      <a:pt x="146" y="1066"/>
                    </a:lnTo>
                    <a:lnTo>
                      <a:pt x="162" y="1078"/>
                    </a:lnTo>
                    <a:lnTo>
                      <a:pt x="176" y="1092"/>
                    </a:lnTo>
                    <a:lnTo>
                      <a:pt x="190" y="1106"/>
                    </a:lnTo>
                    <a:lnTo>
                      <a:pt x="200" y="1124"/>
                    </a:lnTo>
                    <a:lnTo>
                      <a:pt x="210" y="1142"/>
                    </a:lnTo>
                    <a:lnTo>
                      <a:pt x="214" y="1162"/>
                    </a:lnTo>
                    <a:lnTo>
                      <a:pt x="214" y="1172"/>
                    </a:lnTo>
                    <a:lnTo>
                      <a:pt x="214" y="1184"/>
                    </a:lnTo>
                    <a:lnTo>
                      <a:pt x="212" y="1194"/>
                    </a:lnTo>
                    <a:lnTo>
                      <a:pt x="208" y="1206"/>
                    </a:lnTo>
                    <a:lnTo>
                      <a:pt x="204" y="1218"/>
                    </a:lnTo>
                    <a:lnTo>
                      <a:pt x="198" y="1230"/>
                    </a:lnTo>
                    <a:lnTo>
                      <a:pt x="190" y="1242"/>
                    </a:lnTo>
                    <a:lnTo>
                      <a:pt x="180" y="1256"/>
                    </a:lnTo>
                    <a:lnTo>
                      <a:pt x="168" y="1268"/>
                    </a:lnTo>
                    <a:lnTo>
                      <a:pt x="154" y="1282"/>
                    </a:lnTo>
                    <a:lnTo>
                      <a:pt x="138" y="1294"/>
                    </a:lnTo>
                    <a:lnTo>
                      <a:pt x="120" y="1308"/>
                    </a:lnTo>
                    <a:lnTo>
                      <a:pt x="120" y="1308"/>
                    </a:lnTo>
                    <a:lnTo>
                      <a:pt x="136" y="1308"/>
                    </a:lnTo>
                    <a:lnTo>
                      <a:pt x="154" y="1310"/>
                    </a:lnTo>
                    <a:lnTo>
                      <a:pt x="178" y="1312"/>
                    </a:lnTo>
                    <a:lnTo>
                      <a:pt x="208" y="1318"/>
                    </a:lnTo>
                    <a:lnTo>
                      <a:pt x="242" y="1328"/>
                    </a:lnTo>
                    <a:lnTo>
                      <a:pt x="280" y="1342"/>
                    </a:lnTo>
                    <a:lnTo>
                      <a:pt x="320" y="1362"/>
                    </a:lnTo>
                    <a:lnTo>
                      <a:pt x="320" y="1362"/>
                    </a:lnTo>
                    <a:lnTo>
                      <a:pt x="338" y="1372"/>
                    </a:lnTo>
                    <a:lnTo>
                      <a:pt x="356" y="1376"/>
                    </a:lnTo>
                    <a:lnTo>
                      <a:pt x="374" y="1380"/>
                    </a:lnTo>
                    <a:lnTo>
                      <a:pt x="394" y="1382"/>
                    </a:lnTo>
                    <a:lnTo>
                      <a:pt x="412" y="1380"/>
                    </a:lnTo>
                    <a:lnTo>
                      <a:pt x="430" y="1378"/>
                    </a:lnTo>
                    <a:lnTo>
                      <a:pt x="448" y="1374"/>
                    </a:lnTo>
                    <a:lnTo>
                      <a:pt x="464" y="1370"/>
                    </a:lnTo>
                    <a:lnTo>
                      <a:pt x="496" y="1358"/>
                    </a:lnTo>
                    <a:lnTo>
                      <a:pt x="522" y="1344"/>
                    </a:lnTo>
                    <a:lnTo>
                      <a:pt x="544" y="1332"/>
                    </a:lnTo>
                    <a:lnTo>
                      <a:pt x="558" y="1324"/>
                    </a:lnTo>
                    <a:lnTo>
                      <a:pt x="558" y="1324"/>
                    </a:lnTo>
                    <a:lnTo>
                      <a:pt x="558" y="1362"/>
                    </a:lnTo>
                    <a:lnTo>
                      <a:pt x="558" y="1422"/>
                    </a:lnTo>
                    <a:lnTo>
                      <a:pt x="554" y="1496"/>
                    </a:lnTo>
                    <a:lnTo>
                      <a:pt x="550" y="1534"/>
                    </a:lnTo>
                    <a:lnTo>
                      <a:pt x="546" y="1576"/>
                    </a:lnTo>
                    <a:lnTo>
                      <a:pt x="540" y="1616"/>
                    </a:lnTo>
                    <a:lnTo>
                      <a:pt x="532" y="1656"/>
                    </a:lnTo>
                    <a:lnTo>
                      <a:pt x="524" y="1696"/>
                    </a:lnTo>
                    <a:lnTo>
                      <a:pt x="512" y="1732"/>
                    </a:lnTo>
                    <a:lnTo>
                      <a:pt x="498" y="1764"/>
                    </a:lnTo>
                    <a:lnTo>
                      <a:pt x="482" y="1794"/>
                    </a:lnTo>
                    <a:lnTo>
                      <a:pt x="474" y="1806"/>
                    </a:lnTo>
                    <a:lnTo>
                      <a:pt x="464" y="1816"/>
                    </a:lnTo>
                    <a:lnTo>
                      <a:pt x="454" y="1826"/>
                    </a:lnTo>
                    <a:lnTo>
                      <a:pt x="442" y="1834"/>
                    </a:lnTo>
                    <a:lnTo>
                      <a:pt x="442" y="1834"/>
                    </a:lnTo>
                    <a:lnTo>
                      <a:pt x="438" y="1838"/>
                    </a:lnTo>
                    <a:lnTo>
                      <a:pt x="434" y="1842"/>
                    </a:lnTo>
                    <a:lnTo>
                      <a:pt x="434" y="1846"/>
                    </a:lnTo>
                    <a:lnTo>
                      <a:pt x="434" y="1850"/>
                    </a:lnTo>
                    <a:lnTo>
                      <a:pt x="438" y="1854"/>
                    </a:lnTo>
                    <a:lnTo>
                      <a:pt x="442" y="1858"/>
                    </a:lnTo>
                    <a:lnTo>
                      <a:pt x="442" y="1858"/>
                    </a:lnTo>
                    <a:lnTo>
                      <a:pt x="450" y="1864"/>
                    </a:lnTo>
                    <a:lnTo>
                      <a:pt x="460" y="1868"/>
                    </a:lnTo>
                    <a:lnTo>
                      <a:pt x="470" y="1872"/>
                    </a:lnTo>
                    <a:lnTo>
                      <a:pt x="482" y="1874"/>
                    </a:lnTo>
                    <a:lnTo>
                      <a:pt x="496" y="1874"/>
                    </a:lnTo>
                    <a:lnTo>
                      <a:pt x="512" y="1870"/>
                    </a:lnTo>
                    <a:lnTo>
                      <a:pt x="528" y="1860"/>
                    </a:lnTo>
                    <a:lnTo>
                      <a:pt x="528" y="1860"/>
                    </a:lnTo>
                    <a:lnTo>
                      <a:pt x="532" y="1858"/>
                    </a:lnTo>
                    <a:lnTo>
                      <a:pt x="538" y="1856"/>
                    </a:lnTo>
                    <a:lnTo>
                      <a:pt x="546" y="1856"/>
                    </a:lnTo>
                    <a:lnTo>
                      <a:pt x="550" y="1854"/>
                    </a:lnTo>
                    <a:lnTo>
                      <a:pt x="554" y="1852"/>
                    </a:lnTo>
                    <a:lnTo>
                      <a:pt x="558" y="1848"/>
                    </a:lnTo>
                    <a:lnTo>
                      <a:pt x="562" y="1842"/>
                    </a:lnTo>
                    <a:lnTo>
                      <a:pt x="562" y="1842"/>
                    </a:lnTo>
                    <a:lnTo>
                      <a:pt x="574" y="1814"/>
                    </a:lnTo>
                    <a:lnTo>
                      <a:pt x="586" y="1776"/>
                    </a:lnTo>
                    <a:lnTo>
                      <a:pt x="596" y="1730"/>
                    </a:lnTo>
                    <a:lnTo>
                      <a:pt x="606" y="1672"/>
                    </a:lnTo>
                    <a:lnTo>
                      <a:pt x="614" y="1604"/>
                    </a:lnTo>
                    <a:lnTo>
                      <a:pt x="622" y="1524"/>
                    </a:lnTo>
                    <a:lnTo>
                      <a:pt x="628" y="1432"/>
                    </a:lnTo>
                    <a:lnTo>
                      <a:pt x="634" y="1326"/>
                    </a:lnTo>
                    <a:lnTo>
                      <a:pt x="634" y="1326"/>
                    </a:lnTo>
                    <a:lnTo>
                      <a:pt x="650" y="1338"/>
                    </a:lnTo>
                    <a:lnTo>
                      <a:pt x="672" y="1350"/>
                    </a:lnTo>
                    <a:lnTo>
                      <a:pt x="698" y="1362"/>
                    </a:lnTo>
                    <a:lnTo>
                      <a:pt x="730" y="1372"/>
                    </a:lnTo>
                    <a:lnTo>
                      <a:pt x="746" y="1376"/>
                    </a:lnTo>
                    <a:lnTo>
                      <a:pt x="762" y="1380"/>
                    </a:lnTo>
                    <a:lnTo>
                      <a:pt x="780" y="1382"/>
                    </a:lnTo>
                    <a:lnTo>
                      <a:pt x="796" y="1382"/>
                    </a:lnTo>
                    <a:lnTo>
                      <a:pt x="814" y="1380"/>
                    </a:lnTo>
                    <a:lnTo>
                      <a:pt x="832" y="1376"/>
                    </a:lnTo>
                    <a:lnTo>
                      <a:pt x="850" y="1370"/>
                    </a:lnTo>
                    <a:lnTo>
                      <a:pt x="866" y="1362"/>
                    </a:lnTo>
                    <a:lnTo>
                      <a:pt x="866" y="1362"/>
                    </a:lnTo>
                    <a:lnTo>
                      <a:pt x="906" y="1342"/>
                    </a:lnTo>
                    <a:lnTo>
                      <a:pt x="944" y="1328"/>
                    </a:lnTo>
                    <a:lnTo>
                      <a:pt x="978" y="1318"/>
                    </a:lnTo>
                    <a:lnTo>
                      <a:pt x="1008" y="1312"/>
                    </a:lnTo>
                    <a:lnTo>
                      <a:pt x="1032" y="1310"/>
                    </a:lnTo>
                    <a:lnTo>
                      <a:pt x="1050" y="1308"/>
                    </a:lnTo>
                    <a:lnTo>
                      <a:pt x="1066" y="1308"/>
                    </a:lnTo>
                    <a:lnTo>
                      <a:pt x="1066" y="1308"/>
                    </a:lnTo>
                    <a:lnTo>
                      <a:pt x="1048" y="1294"/>
                    </a:lnTo>
                    <a:lnTo>
                      <a:pt x="1032" y="1282"/>
                    </a:lnTo>
                    <a:lnTo>
                      <a:pt x="1018" y="1268"/>
                    </a:lnTo>
                    <a:lnTo>
                      <a:pt x="1006" y="1256"/>
                    </a:lnTo>
                    <a:lnTo>
                      <a:pt x="998" y="1242"/>
                    </a:lnTo>
                    <a:lnTo>
                      <a:pt x="988" y="1230"/>
                    </a:lnTo>
                    <a:lnTo>
                      <a:pt x="982" y="1218"/>
                    </a:lnTo>
                    <a:lnTo>
                      <a:pt x="978" y="1206"/>
                    </a:lnTo>
                    <a:lnTo>
                      <a:pt x="974" y="1194"/>
                    </a:lnTo>
                    <a:lnTo>
                      <a:pt x="972" y="1184"/>
                    </a:lnTo>
                    <a:lnTo>
                      <a:pt x="972" y="1172"/>
                    </a:lnTo>
                    <a:lnTo>
                      <a:pt x="972" y="1162"/>
                    </a:lnTo>
                    <a:lnTo>
                      <a:pt x="976" y="1142"/>
                    </a:lnTo>
                    <a:lnTo>
                      <a:pt x="986" y="1124"/>
                    </a:lnTo>
                    <a:lnTo>
                      <a:pt x="996" y="1106"/>
                    </a:lnTo>
                    <a:lnTo>
                      <a:pt x="1010" y="1092"/>
                    </a:lnTo>
                    <a:lnTo>
                      <a:pt x="1024" y="1078"/>
                    </a:lnTo>
                    <a:lnTo>
                      <a:pt x="1040" y="1066"/>
                    </a:lnTo>
                    <a:lnTo>
                      <a:pt x="1054" y="1058"/>
                    </a:lnTo>
                    <a:lnTo>
                      <a:pt x="1068" y="1050"/>
                    </a:lnTo>
                    <a:lnTo>
                      <a:pt x="1080" y="1046"/>
                    </a:lnTo>
                    <a:lnTo>
                      <a:pt x="1090" y="1042"/>
                    </a:lnTo>
                    <a:lnTo>
                      <a:pt x="1090" y="1042"/>
                    </a:lnTo>
                    <a:lnTo>
                      <a:pt x="1106" y="1038"/>
                    </a:lnTo>
                    <a:lnTo>
                      <a:pt x="1120" y="1030"/>
                    </a:lnTo>
                    <a:lnTo>
                      <a:pt x="1134" y="1018"/>
                    </a:lnTo>
                    <a:lnTo>
                      <a:pt x="1148" y="1006"/>
                    </a:lnTo>
                    <a:lnTo>
                      <a:pt x="1160" y="990"/>
                    </a:lnTo>
                    <a:lnTo>
                      <a:pt x="1170" y="974"/>
                    </a:lnTo>
                    <a:lnTo>
                      <a:pt x="1178" y="958"/>
                    </a:lnTo>
                    <a:lnTo>
                      <a:pt x="1182" y="942"/>
                    </a:lnTo>
                    <a:lnTo>
                      <a:pt x="1182" y="942"/>
                    </a:lnTo>
                    <a:lnTo>
                      <a:pt x="1186" y="920"/>
                    </a:lnTo>
                    <a:lnTo>
                      <a:pt x="1188" y="884"/>
                    </a:lnTo>
                    <a:lnTo>
                      <a:pt x="1186" y="842"/>
                    </a:lnTo>
                    <a:lnTo>
                      <a:pt x="1186" y="800"/>
                    </a:lnTo>
                    <a:lnTo>
                      <a:pt x="1182" y="762"/>
                    </a:lnTo>
                    <a:lnTo>
                      <a:pt x="1180" y="734"/>
                    </a:lnTo>
                    <a:lnTo>
                      <a:pt x="1178" y="724"/>
                    </a:lnTo>
                    <a:lnTo>
                      <a:pt x="1176" y="722"/>
                    </a:lnTo>
                    <a:lnTo>
                      <a:pt x="1172" y="722"/>
                    </a:lnTo>
                    <a:lnTo>
                      <a:pt x="1170" y="730"/>
                    </a:lnTo>
                    <a:lnTo>
                      <a:pt x="1170" y="730"/>
                    </a:lnTo>
                    <a:close/>
                  </a:path>
                </a:pathLst>
              </a:custGeom>
              <a:solidFill>
                <a:schemeClr val="accent1">
                  <a:alpha val="2000"/>
                </a:schemeClr>
              </a:solidFill>
              <a:ln w="9525">
                <a:noFill/>
                <a:round/>
                <a:headEnd/>
                <a:tailEnd/>
              </a:ln>
              <a:effectLst>
                <a:glow rad="381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68" name="Freeform 32"/>
              <p:cNvSpPr>
                <a:spLocks noChangeAspect="1"/>
              </p:cNvSpPr>
              <p:nvPr/>
            </p:nvSpPr>
            <p:spPr bwMode="auto">
              <a:xfrm rot="1177916">
                <a:off x="7823628" y="381725"/>
                <a:ext cx="511311" cy="1209688"/>
              </a:xfrm>
              <a:custGeom>
                <a:avLst/>
                <a:gdLst/>
                <a:ahLst/>
                <a:cxnLst>
                  <a:cxn ang="0">
                    <a:pos x="518" y="468"/>
                  </a:cxn>
                  <a:cxn ang="0">
                    <a:pos x="466" y="358"/>
                  </a:cxn>
                  <a:cxn ang="0">
                    <a:pos x="414" y="238"/>
                  </a:cxn>
                  <a:cxn ang="0">
                    <a:pos x="394" y="178"/>
                  </a:cxn>
                  <a:cxn ang="0">
                    <a:pos x="382" y="116"/>
                  </a:cxn>
                  <a:cxn ang="0">
                    <a:pos x="382" y="56"/>
                  </a:cxn>
                  <a:cxn ang="0">
                    <a:pos x="396" y="0"/>
                  </a:cxn>
                  <a:cxn ang="0">
                    <a:pos x="364" y="30"/>
                  </a:cxn>
                  <a:cxn ang="0">
                    <a:pos x="286" y="114"/>
                  </a:cxn>
                  <a:cxn ang="0">
                    <a:pos x="210" y="204"/>
                  </a:cxn>
                  <a:cxn ang="0">
                    <a:pos x="158" y="274"/>
                  </a:cxn>
                  <a:cxn ang="0">
                    <a:pos x="110" y="352"/>
                  </a:cxn>
                  <a:cxn ang="0">
                    <a:pos x="66" y="436"/>
                  </a:cxn>
                  <a:cxn ang="0">
                    <a:pos x="32" y="522"/>
                  </a:cxn>
                  <a:cxn ang="0">
                    <a:pos x="8" y="614"/>
                  </a:cxn>
                  <a:cxn ang="0">
                    <a:pos x="0" y="704"/>
                  </a:cxn>
                  <a:cxn ang="0">
                    <a:pos x="4" y="750"/>
                  </a:cxn>
                  <a:cxn ang="0">
                    <a:pos x="10" y="796"/>
                  </a:cxn>
                  <a:cxn ang="0">
                    <a:pos x="24" y="842"/>
                  </a:cxn>
                  <a:cxn ang="0">
                    <a:pos x="42" y="886"/>
                  </a:cxn>
                  <a:cxn ang="0">
                    <a:pos x="68" y="930"/>
                  </a:cxn>
                  <a:cxn ang="0">
                    <a:pos x="100" y="974"/>
                  </a:cxn>
                  <a:cxn ang="0">
                    <a:pos x="138" y="1016"/>
                  </a:cxn>
                  <a:cxn ang="0">
                    <a:pos x="184" y="1056"/>
                  </a:cxn>
                  <a:cxn ang="0">
                    <a:pos x="238" y="1096"/>
                  </a:cxn>
                  <a:cxn ang="0">
                    <a:pos x="232" y="1130"/>
                  </a:cxn>
                  <a:cxn ang="0">
                    <a:pos x="212" y="1200"/>
                  </a:cxn>
                  <a:cxn ang="0">
                    <a:pos x="188" y="1266"/>
                  </a:cxn>
                  <a:cxn ang="0">
                    <a:pos x="162" y="1306"/>
                  </a:cxn>
                  <a:cxn ang="0">
                    <a:pos x="142" y="1324"/>
                  </a:cxn>
                  <a:cxn ang="0">
                    <a:pos x="132" y="1330"/>
                  </a:cxn>
                  <a:cxn ang="0">
                    <a:pos x="126" y="1334"/>
                  </a:cxn>
                  <a:cxn ang="0">
                    <a:pos x="130" y="1344"/>
                  </a:cxn>
                  <a:cxn ang="0">
                    <a:pos x="134" y="1348"/>
                  </a:cxn>
                  <a:cxn ang="0">
                    <a:pos x="154" y="1358"/>
                  </a:cxn>
                  <a:cxn ang="0">
                    <a:pos x="172" y="1358"/>
                  </a:cxn>
                  <a:cxn ang="0">
                    <a:pos x="184" y="1354"/>
                  </a:cxn>
                  <a:cxn ang="0">
                    <a:pos x="194" y="1352"/>
                  </a:cxn>
                  <a:cxn ang="0">
                    <a:pos x="206" y="1344"/>
                  </a:cxn>
                  <a:cxn ang="0">
                    <a:pos x="214" y="1330"/>
                  </a:cxn>
                  <a:cxn ang="0">
                    <a:pos x="232" y="1290"/>
                  </a:cxn>
                  <a:cxn ang="0">
                    <a:pos x="262" y="1194"/>
                  </a:cxn>
                  <a:cxn ang="0">
                    <a:pos x="282" y="1102"/>
                  </a:cxn>
                  <a:cxn ang="0">
                    <a:pos x="318" y="1100"/>
                  </a:cxn>
                  <a:cxn ang="0">
                    <a:pos x="360" y="1092"/>
                  </a:cxn>
                  <a:cxn ang="0">
                    <a:pos x="404" y="1074"/>
                  </a:cxn>
                  <a:cxn ang="0">
                    <a:pos x="450" y="1044"/>
                  </a:cxn>
                  <a:cxn ang="0">
                    <a:pos x="492" y="998"/>
                  </a:cxn>
                  <a:cxn ang="0">
                    <a:pos x="528" y="934"/>
                  </a:cxn>
                  <a:cxn ang="0">
                    <a:pos x="556" y="846"/>
                  </a:cxn>
                  <a:cxn ang="0">
                    <a:pos x="574" y="736"/>
                  </a:cxn>
                  <a:cxn ang="0">
                    <a:pos x="574" y="712"/>
                  </a:cxn>
                  <a:cxn ang="0">
                    <a:pos x="568" y="652"/>
                  </a:cxn>
                  <a:cxn ang="0">
                    <a:pos x="552" y="566"/>
                  </a:cxn>
                  <a:cxn ang="0">
                    <a:pos x="528" y="494"/>
                  </a:cxn>
                  <a:cxn ang="0">
                    <a:pos x="518" y="468"/>
                  </a:cxn>
                </a:cxnLst>
                <a:rect l="0" t="0" r="r" b="b"/>
                <a:pathLst>
                  <a:path w="574" h="1358">
                    <a:moveTo>
                      <a:pt x="518" y="468"/>
                    </a:moveTo>
                    <a:lnTo>
                      <a:pt x="518" y="468"/>
                    </a:lnTo>
                    <a:lnTo>
                      <a:pt x="494" y="416"/>
                    </a:lnTo>
                    <a:lnTo>
                      <a:pt x="466" y="358"/>
                    </a:lnTo>
                    <a:lnTo>
                      <a:pt x="438" y="300"/>
                    </a:lnTo>
                    <a:lnTo>
                      <a:pt x="414" y="238"/>
                    </a:lnTo>
                    <a:lnTo>
                      <a:pt x="402" y="208"/>
                    </a:lnTo>
                    <a:lnTo>
                      <a:pt x="394" y="178"/>
                    </a:lnTo>
                    <a:lnTo>
                      <a:pt x="388" y="146"/>
                    </a:lnTo>
                    <a:lnTo>
                      <a:pt x="382" y="116"/>
                    </a:lnTo>
                    <a:lnTo>
                      <a:pt x="382" y="86"/>
                    </a:lnTo>
                    <a:lnTo>
                      <a:pt x="382" y="56"/>
                    </a:lnTo>
                    <a:lnTo>
                      <a:pt x="388" y="28"/>
                    </a:lnTo>
                    <a:lnTo>
                      <a:pt x="396" y="0"/>
                    </a:lnTo>
                    <a:lnTo>
                      <a:pt x="396" y="0"/>
                    </a:lnTo>
                    <a:lnTo>
                      <a:pt x="364" y="30"/>
                    </a:lnTo>
                    <a:lnTo>
                      <a:pt x="330" y="66"/>
                    </a:lnTo>
                    <a:lnTo>
                      <a:pt x="286" y="114"/>
                    </a:lnTo>
                    <a:lnTo>
                      <a:pt x="236" y="170"/>
                    </a:lnTo>
                    <a:lnTo>
                      <a:pt x="210" y="204"/>
                    </a:lnTo>
                    <a:lnTo>
                      <a:pt x="184" y="238"/>
                    </a:lnTo>
                    <a:lnTo>
                      <a:pt x="158" y="274"/>
                    </a:lnTo>
                    <a:lnTo>
                      <a:pt x="134" y="312"/>
                    </a:lnTo>
                    <a:lnTo>
                      <a:pt x="110" y="352"/>
                    </a:lnTo>
                    <a:lnTo>
                      <a:pt x="86" y="394"/>
                    </a:lnTo>
                    <a:lnTo>
                      <a:pt x="66" y="436"/>
                    </a:lnTo>
                    <a:lnTo>
                      <a:pt x="48" y="478"/>
                    </a:lnTo>
                    <a:lnTo>
                      <a:pt x="32" y="522"/>
                    </a:lnTo>
                    <a:lnTo>
                      <a:pt x="18" y="568"/>
                    </a:lnTo>
                    <a:lnTo>
                      <a:pt x="8" y="614"/>
                    </a:lnTo>
                    <a:lnTo>
                      <a:pt x="2" y="658"/>
                    </a:lnTo>
                    <a:lnTo>
                      <a:pt x="0" y="704"/>
                    </a:lnTo>
                    <a:lnTo>
                      <a:pt x="2" y="728"/>
                    </a:lnTo>
                    <a:lnTo>
                      <a:pt x="4" y="750"/>
                    </a:lnTo>
                    <a:lnTo>
                      <a:pt x="6" y="774"/>
                    </a:lnTo>
                    <a:lnTo>
                      <a:pt x="10" y="796"/>
                    </a:lnTo>
                    <a:lnTo>
                      <a:pt x="16" y="818"/>
                    </a:lnTo>
                    <a:lnTo>
                      <a:pt x="24" y="842"/>
                    </a:lnTo>
                    <a:lnTo>
                      <a:pt x="32" y="864"/>
                    </a:lnTo>
                    <a:lnTo>
                      <a:pt x="42" y="886"/>
                    </a:lnTo>
                    <a:lnTo>
                      <a:pt x="54" y="908"/>
                    </a:lnTo>
                    <a:lnTo>
                      <a:pt x="68" y="930"/>
                    </a:lnTo>
                    <a:lnTo>
                      <a:pt x="82" y="952"/>
                    </a:lnTo>
                    <a:lnTo>
                      <a:pt x="100" y="974"/>
                    </a:lnTo>
                    <a:lnTo>
                      <a:pt x="118" y="994"/>
                    </a:lnTo>
                    <a:lnTo>
                      <a:pt x="138" y="1016"/>
                    </a:lnTo>
                    <a:lnTo>
                      <a:pt x="160" y="1036"/>
                    </a:lnTo>
                    <a:lnTo>
                      <a:pt x="184" y="1056"/>
                    </a:lnTo>
                    <a:lnTo>
                      <a:pt x="210" y="1076"/>
                    </a:lnTo>
                    <a:lnTo>
                      <a:pt x="238" y="1096"/>
                    </a:lnTo>
                    <a:lnTo>
                      <a:pt x="238" y="1096"/>
                    </a:lnTo>
                    <a:lnTo>
                      <a:pt x="232" y="1130"/>
                    </a:lnTo>
                    <a:lnTo>
                      <a:pt x="222" y="1164"/>
                    </a:lnTo>
                    <a:lnTo>
                      <a:pt x="212" y="1200"/>
                    </a:lnTo>
                    <a:lnTo>
                      <a:pt x="202" y="1234"/>
                    </a:lnTo>
                    <a:lnTo>
                      <a:pt x="188" y="1266"/>
                    </a:lnTo>
                    <a:lnTo>
                      <a:pt x="172" y="1294"/>
                    </a:lnTo>
                    <a:lnTo>
                      <a:pt x="162" y="1306"/>
                    </a:lnTo>
                    <a:lnTo>
                      <a:pt x="152" y="1316"/>
                    </a:lnTo>
                    <a:lnTo>
                      <a:pt x="142" y="1324"/>
                    </a:lnTo>
                    <a:lnTo>
                      <a:pt x="132" y="1330"/>
                    </a:lnTo>
                    <a:lnTo>
                      <a:pt x="132" y="1330"/>
                    </a:lnTo>
                    <a:lnTo>
                      <a:pt x="130" y="1332"/>
                    </a:lnTo>
                    <a:lnTo>
                      <a:pt x="126" y="1334"/>
                    </a:lnTo>
                    <a:lnTo>
                      <a:pt x="126" y="1338"/>
                    </a:lnTo>
                    <a:lnTo>
                      <a:pt x="130" y="1344"/>
                    </a:lnTo>
                    <a:lnTo>
                      <a:pt x="130" y="1344"/>
                    </a:lnTo>
                    <a:lnTo>
                      <a:pt x="134" y="1348"/>
                    </a:lnTo>
                    <a:lnTo>
                      <a:pt x="146" y="1356"/>
                    </a:lnTo>
                    <a:lnTo>
                      <a:pt x="154" y="1358"/>
                    </a:lnTo>
                    <a:lnTo>
                      <a:pt x="162" y="1358"/>
                    </a:lnTo>
                    <a:lnTo>
                      <a:pt x="172" y="1358"/>
                    </a:lnTo>
                    <a:lnTo>
                      <a:pt x="184" y="1354"/>
                    </a:lnTo>
                    <a:lnTo>
                      <a:pt x="184" y="1354"/>
                    </a:lnTo>
                    <a:lnTo>
                      <a:pt x="190" y="1352"/>
                    </a:lnTo>
                    <a:lnTo>
                      <a:pt x="194" y="1352"/>
                    </a:lnTo>
                    <a:lnTo>
                      <a:pt x="200" y="1350"/>
                    </a:lnTo>
                    <a:lnTo>
                      <a:pt x="206" y="1344"/>
                    </a:lnTo>
                    <a:lnTo>
                      <a:pt x="206" y="1344"/>
                    </a:lnTo>
                    <a:lnTo>
                      <a:pt x="214" y="1330"/>
                    </a:lnTo>
                    <a:lnTo>
                      <a:pt x="224" y="1312"/>
                    </a:lnTo>
                    <a:lnTo>
                      <a:pt x="232" y="1290"/>
                    </a:lnTo>
                    <a:lnTo>
                      <a:pt x="242" y="1264"/>
                    </a:lnTo>
                    <a:lnTo>
                      <a:pt x="262" y="1194"/>
                    </a:lnTo>
                    <a:lnTo>
                      <a:pt x="282" y="1102"/>
                    </a:lnTo>
                    <a:lnTo>
                      <a:pt x="282" y="1102"/>
                    </a:lnTo>
                    <a:lnTo>
                      <a:pt x="298" y="1102"/>
                    </a:lnTo>
                    <a:lnTo>
                      <a:pt x="318" y="1100"/>
                    </a:lnTo>
                    <a:lnTo>
                      <a:pt x="338" y="1098"/>
                    </a:lnTo>
                    <a:lnTo>
                      <a:pt x="360" y="1092"/>
                    </a:lnTo>
                    <a:lnTo>
                      <a:pt x="382" y="1086"/>
                    </a:lnTo>
                    <a:lnTo>
                      <a:pt x="404" y="1074"/>
                    </a:lnTo>
                    <a:lnTo>
                      <a:pt x="426" y="1062"/>
                    </a:lnTo>
                    <a:lnTo>
                      <a:pt x="450" y="1044"/>
                    </a:lnTo>
                    <a:lnTo>
                      <a:pt x="472" y="1024"/>
                    </a:lnTo>
                    <a:lnTo>
                      <a:pt x="492" y="998"/>
                    </a:lnTo>
                    <a:lnTo>
                      <a:pt x="512" y="968"/>
                    </a:lnTo>
                    <a:lnTo>
                      <a:pt x="528" y="934"/>
                    </a:lnTo>
                    <a:lnTo>
                      <a:pt x="544" y="894"/>
                    </a:lnTo>
                    <a:lnTo>
                      <a:pt x="556" y="846"/>
                    </a:lnTo>
                    <a:lnTo>
                      <a:pt x="566" y="794"/>
                    </a:lnTo>
                    <a:lnTo>
                      <a:pt x="574" y="736"/>
                    </a:lnTo>
                    <a:lnTo>
                      <a:pt x="574" y="736"/>
                    </a:lnTo>
                    <a:lnTo>
                      <a:pt x="574" y="712"/>
                    </a:lnTo>
                    <a:lnTo>
                      <a:pt x="572" y="686"/>
                    </a:lnTo>
                    <a:lnTo>
                      <a:pt x="568" y="652"/>
                    </a:lnTo>
                    <a:lnTo>
                      <a:pt x="562" y="612"/>
                    </a:lnTo>
                    <a:lnTo>
                      <a:pt x="552" y="566"/>
                    </a:lnTo>
                    <a:lnTo>
                      <a:pt x="538" y="518"/>
                    </a:lnTo>
                    <a:lnTo>
                      <a:pt x="528" y="494"/>
                    </a:lnTo>
                    <a:lnTo>
                      <a:pt x="518" y="468"/>
                    </a:lnTo>
                    <a:lnTo>
                      <a:pt x="518" y="468"/>
                    </a:lnTo>
                    <a:close/>
                  </a:path>
                </a:pathLst>
              </a:custGeom>
              <a:solidFill>
                <a:schemeClr val="accent1">
                  <a:alpha val="2000"/>
                </a:schemeClr>
              </a:solidFill>
              <a:ln w="9525">
                <a:noFill/>
                <a:round/>
                <a:headEnd/>
                <a:tailEnd/>
              </a:ln>
              <a:effectLst>
                <a:glow rad="508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69" name="Freeform 12"/>
              <p:cNvSpPr>
                <a:spLocks noChangeAspect="1"/>
              </p:cNvSpPr>
              <p:nvPr/>
            </p:nvSpPr>
            <p:spPr bwMode="auto">
              <a:xfrm rot="7111237">
                <a:off x="8078228" y="3447288"/>
                <a:ext cx="969106" cy="1009128"/>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2000"/>
                </a:schemeClr>
              </a:solidFill>
              <a:ln w="9525">
                <a:noFill/>
                <a:round/>
                <a:headEnd/>
                <a:tailEnd/>
              </a:ln>
              <a:effectLst>
                <a:glow rad="508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70" name="Freeform 15"/>
              <p:cNvSpPr>
                <a:spLocks/>
              </p:cNvSpPr>
              <p:nvPr/>
            </p:nvSpPr>
            <p:spPr bwMode="auto">
              <a:xfrm>
                <a:off x="13588" y="6104914"/>
                <a:ext cx="482600" cy="753078"/>
              </a:xfrm>
              <a:custGeom>
                <a:avLst/>
                <a:gdLst>
                  <a:gd name="T0" fmla="*/ 424 w 424"/>
                  <a:gd name="T1" fmla="*/ 24 h 640"/>
                  <a:gd name="T2" fmla="*/ 424 w 424"/>
                  <a:gd name="T3" fmla="*/ 24 h 640"/>
                  <a:gd name="T4" fmla="*/ 420 w 424"/>
                  <a:gd name="T5" fmla="*/ 18 h 640"/>
                  <a:gd name="T6" fmla="*/ 414 w 424"/>
                  <a:gd name="T7" fmla="*/ 10 h 640"/>
                  <a:gd name="T8" fmla="*/ 408 w 424"/>
                  <a:gd name="T9" fmla="*/ 6 h 640"/>
                  <a:gd name="T10" fmla="*/ 402 w 424"/>
                  <a:gd name="T11" fmla="*/ 4 h 640"/>
                  <a:gd name="T12" fmla="*/ 394 w 424"/>
                  <a:gd name="T13" fmla="*/ 2 h 640"/>
                  <a:gd name="T14" fmla="*/ 386 w 424"/>
                  <a:gd name="T15" fmla="*/ 2 h 640"/>
                  <a:gd name="T16" fmla="*/ 386 w 424"/>
                  <a:gd name="T17" fmla="*/ 2 h 640"/>
                  <a:gd name="T18" fmla="*/ 380 w 424"/>
                  <a:gd name="T19" fmla="*/ 2 h 640"/>
                  <a:gd name="T20" fmla="*/ 376 w 424"/>
                  <a:gd name="T21" fmla="*/ 0 h 640"/>
                  <a:gd name="T22" fmla="*/ 372 w 424"/>
                  <a:gd name="T23" fmla="*/ 0 h 640"/>
                  <a:gd name="T24" fmla="*/ 364 w 424"/>
                  <a:gd name="T25" fmla="*/ 2 h 640"/>
                  <a:gd name="T26" fmla="*/ 364 w 424"/>
                  <a:gd name="T27" fmla="*/ 2 h 640"/>
                  <a:gd name="T28" fmla="*/ 354 w 424"/>
                  <a:gd name="T29" fmla="*/ 12 h 640"/>
                  <a:gd name="T30" fmla="*/ 342 w 424"/>
                  <a:gd name="T31" fmla="*/ 24 h 640"/>
                  <a:gd name="T32" fmla="*/ 328 w 424"/>
                  <a:gd name="T33" fmla="*/ 38 h 640"/>
                  <a:gd name="T34" fmla="*/ 312 w 424"/>
                  <a:gd name="T35" fmla="*/ 58 h 640"/>
                  <a:gd name="T36" fmla="*/ 276 w 424"/>
                  <a:gd name="T37" fmla="*/ 110 h 640"/>
                  <a:gd name="T38" fmla="*/ 232 w 424"/>
                  <a:gd name="T39" fmla="*/ 178 h 640"/>
                  <a:gd name="T40" fmla="*/ 232 w 424"/>
                  <a:gd name="T41" fmla="*/ 178 h 640"/>
                  <a:gd name="T42" fmla="*/ 210 w 424"/>
                  <a:gd name="T43" fmla="*/ 202 h 640"/>
                  <a:gd name="T44" fmla="*/ 186 w 424"/>
                  <a:gd name="T45" fmla="*/ 222 h 640"/>
                  <a:gd name="T46" fmla="*/ 160 w 424"/>
                  <a:gd name="T47" fmla="*/ 242 h 640"/>
                  <a:gd name="T48" fmla="*/ 132 w 424"/>
                  <a:gd name="T49" fmla="*/ 258 h 640"/>
                  <a:gd name="T50" fmla="*/ 100 w 424"/>
                  <a:gd name="T51" fmla="*/ 274 h 640"/>
                  <a:gd name="T52" fmla="*/ 68 w 424"/>
                  <a:gd name="T53" fmla="*/ 288 h 640"/>
                  <a:gd name="T54" fmla="*/ 34 w 424"/>
                  <a:gd name="T55" fmla="*/ 300 h 640"/>
                  <a:gd name="T56" fmla="*/ 0 w 424"/>
                  <a:gd name="T57" fmla="*/ 312 h 640"/>
                  <a:gd name="T58" fmla="*/ 0 w 424"/>
                  <a:gd name="T59" fmla="*/ 640 h 640"/>
                  <a:gd name="T60" fmla="*/ 386 w 424"/>
                  <a:gd name="T61" fmla="*/ 640 h 640"/>
                  <a:gd name="T62" fmla="*/ 386 w 424"/>
                  <a:gd name="T63" fmla="*/ 640 h 640"/>
                  <a:gd name="T64" fmla="*/ 376 w 424"/>
                  <a:gd name="T65" fmla="*/ 612 h 640"/>
                  <a:gd name="T66" fmla="*/ 358 w 424"/>
                  <a:gd name="T67" fmla="*/ 576 h 640"/>
                  <a:gd name="T68" fmla="*/ 358 w 424"/>
                  <a:gd name="T69" fmla="*/ 576 h 640"/>
                  <a:gd name="T70" fmla="*/ 336 w 424"/>
                  <a:gd name="T71" fmla="*/ 536 h 640"/>
                  <a:gd name="T72" fmla="*/ 316 w 424"/>
                  <a:gd name="T73" fmla="*/ 492 h 640"/>
                  <a:gd name="T74" fmla="*/ 296 w 424"/>
                  <a:gd name="T75" fmla="*/ 448 h 640"/>
                  <a:gd name="T76" fmla="*/ 278 w 424"/>
                  <a:gd name="T77" fmla="*/ 400 h 640"/>
                  <a:gd name="T78" fmla="*/ 264 w 424"/>
                  <a:gd name="T79" fmla="*/ 354 h 640"/>
                  <a:gd name="T80" fmla="*/ 254 w 424"/>
                  <a:gd name="T81" fmla="*/ 308 h 640"/>
                  <a:gd name="T82" fmla="*/ 252 w 424"/>
                  <a:gd name="T83" fmla="*/ 284 h 640"/>
                  <a:gd name="T84" fmla="*/ 250 w 424"/>
                  <a:gd name="T85" fmla="*/ 262 h 640"/>
                  <a:gd name="T86" fmla="*/ 250 w 424"/>
                  <a:gd name="T87" fmla="*/ 240 h 640"/>
                  <a:gd name="T88" fmla="*/ 252 w 424"/>
                  <a:gd name="T89" fmla="*/ 218 h 640"/>
                  <a:gd name="T90" fmla="*/ 252 w 424"/>
                  <a:gd name="T91" fmla="*/ 218 h 640"/>
                  <a:gd name="T92" fmla="*/ 282 w 424"/>
                  <a:gd name="T93" fmla="*/ 166 h 640"/>
                  <a:gd name="T94" fmla="*/ 302 w 424"/>
                  <a:gd name="T95" fmla="*/ 136 h 640"/>
                  <a:gd name="T96" fmla="*/ 322 w 424"/>
                  <a:gd name="T97" fmla="*/ 108 h 640"/>
                  <a:gd name="T98" fmla="*/ 346 w 424"/>
                  <a:gd name="T99" fmla="*/ 80 h 640"/>
                  <a:gd name="T100" fmla="*/ 370 w 424"/>
                  <a:gd name="T101" fmla="*/ 58 h 640"/>
                  <a:gd name="T102" fmla="*/ 382 w 424"/>
                  <a:gd name="T103" fmla="*/ 50 h 640"/>
                  <a:gd name="T104" fmla="*/ 394 w 424"/>
                  <a:gd name="T105" fmla="*/ 42 h 640"/>
                  <a:gd name="T106" fmla="*/ 406 w 424"/>
                  <a:gd name="T107" fmla="*/ 38 h 640"/>
                  <a:gd name="T108" fmla="*/ 418 w 424"/>
                  <a:gd name="T109" fmla="*/ 36 h 640"/>
                  <a:gd name="T110" fmla="*/ 418 w 424"/>
                  <a:gd name="T111" fmla="*/ 36 h 640"/>
                  <a:gd name="T112" fmla="*/ 420 w 424"/>
                  <a:gd name="T113" fmla="*/ 36 h 640"/>
                  <a:gd name="T114" fmla="*/ 424 w 424"/>
                  <a:gd name="T115" fmla="*/ 34 h 640"/>
                  <a:gd name="T116" fmla="*/ 424 w 424"/>
                  <a:gd name="T117" fmla="*/ 24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24" h="640">
                    <a:moveTo>
                      <a:pt x="424" y="24"/>
                    </a:moveTo>
                    <a:lnTo>
                      <a:pt x="424" y="24"/>
                    </a:lnTo>
                    <a:lnTo>
                      <a:pt x="420" y="18"/>
                    </a:lnTo>
                    <a:lnTo>
                      <a:pt x="414" y="10"/>
                    </a:lnTo>
                    <a:lnTo>
                      <a:pt x="408" y="6"/>
                    </a:lnTo>
                    <a:lnTo>
                      <a:pt x="402" y="4"/>
                    </a:lnTo>
                    <a:lnTo>
                      <a:pt x="394" y="2"/>
                    </a:lnTo>
                    <a:lnTo>
                      <a:pt x="386" y="2"/>
                    </a:lnTo>
                    <a:lnTo>
                      <a:pt x="386" y="2"/>
                    </a:lnTo>
                    <a:lnTo>
                      <a:pt x="380" y="2"/>
                    </a:lnTo>
                    <a:lnTo>
                      <a:pt x="376" y="0"/>
                    </a:lnTo>
                    <a:lnTo>
                      <a:pt x="372" y="0"/>
                    </a:lnTo>
                    <a:lnTo>
                      <a:pt x="364" y="2"/>
                    </a:lnTo>
                    <a:lnTo>
                      <a:pt x="364" y="2"/>
                    </a:lnTo>
                    <a:lnTo>
                      <a:pt x="354" y="12"/>
                    </a:lnTo>
                    <a:lnTo>
                      <a:pt x="342" y="24"/>
                    </a:lnTo>
                    <a:lnTo>
                      <a:pt x="328" y="38"/>
                    </a:lnTo>
                    <a:lnTo>
                      <a:pt x="312" y="58"/>
                    </a:lnTo>
                    <a:lnTo>
                      <a:pt x="276" y="110"/>
                    </a:lnTo>
                    <a:lnTo>
                      <a:pt x="232" y="178"/>
                    </a:lnTo>
                    <a:lnTo>
                      <a:pt x="232" y="178"/>
                    </a:lnTo>
                    <a:lnTo>
                      <a:pt x="210" y="202"/>
                    </a:lnTo>
                    <a:lnTo>
                      <a:pt x="186" y="222"/>
                    </a:lnTo>
                    <a:lnTo>
                      <a:pt x="160" y="242"/>
                    </a:lnTo>
                    <a:lnTo>
                      <a:pt x="132" y="258"/>
                    </a:lnTo>
                    <a:lnTo>
                      <a:pt x="100" y="274"/>
                    </a:lnTo>
                    <a:lnTo>
                      <a:pt x="68" y="288"/>
                    </a:lnTo>
                    <a:lnTo>
                      <a:pt x="34" y="300"/>
                    </a:lnTo>
                    <a:lnTo>
                      <a:pt x="0" y="312"/>
                    </a:lnTo>
                    <a:lnTo>
                      <a:pt x="0" y="640"/>
                    </a:lnTo>
                    <a:lnTo>
                      <a:pt x="386" y="640"/>
                    </a:lnTo>
                    <a:lnTo>
                      <a:pt x="386" y="640"/>
                    </a:lnTo>
                    <a:lnTo>
                      <a:pt x="376" y="612"/>
                    </a:lnTo>
                    <a:lnTo>
                      <a:pt x="358" y="576"/>
                    </a:lnTo>
                    <a:lnTo>
                      <a:pt x="358" y="576"/>
                    </a:lnTo>
                    <a:lnTo>
                      <a:pt x="336" y="536"/>
                    </a:lnTo>
                    <a:lnTo>
                      <a:pt x="316" y="492"/>
                    </a:lnTo>
                    <a:lnTo>
                      <a:pt x="296" y="448"/>
                    </a:lnTo>
                    <a:lnTo>
                      <a:pt x="278" y="400"/>
                    </a:lnTo>
                    <a:lnTo>
                      <a:pt x="264" y="354"/>
                    </a:lnTo>
                    <a:lnTo>
                      <a:pt x="254" y="308"/>
                    </a:lnTo>
                    <a:lnTo>
                      <a:pt x="252" y="284"/>
                    </a:lnTo>
                    <a:lnTo>
                      <a:pt x="250" y="262"/>
                    </a:lnTo>
                    <a:lnTo>
                      <a:pt x="250" y="240"/>
                    </a:lnTo>
                    <a:lnTo>
                      <a:pt x="252" y="218"/>
                    </a:lnTo>
                    <a:lnTo>
                      <a:pt x="252" y="218"/>
                    </a:lnTo>
                    <a:lnTo>
                      <a:pt x="282" y="166"/>
                    </a:lnTo>
                    <a:lnTo>
                      <a:pt x="302" y="136"/>
                    </a:lnTo>
                    <a:lnTo>
                      <a:pt x="322" y="108"/>
                    </a:lnTo>
                    <a:lnTo>
                      <a:pt x="346" y="80"/>
                    </a:lnTo>
                    <a:lnTo>
                      <a:pt x="370" y="58"/>
                    </a:lnTo>
                    <a:lnTo>
                      <a:pt x="382" y="50"/>
                    </a:lnTo>
                    <a:lnTo>
                      <a:pt x="394" y="42"/>
                    </a:lnTo>
                    <a:lnTo>
                      <a:pt x="406" y="38"/>
                    </a:lnTo>
                    <a:lnTo>
                      <a:pt x="418" y="36"/>
                    </a:lnTo>
                    <a:lnTo>
                      <a:pt x="418" y="36"/>
                    </a:lnTo>
                    <a:lnTo>
                      <a:pt x="420" y="36"/>
                    </a:lnTo>
                    <a:lnTo>
                      <a:pt x="424" y="34"/>
                    </a:lnTo>
                    <a:lnTo>
                      <a:pt x="424" y="24"/>
                    </a:lnTo>
                    <a:close/>
                  </a:path>
                </a:pathLst>
              </a:custGeom>
              <a:solidFill>
                <a:srgbClr val="000000">
                  <a:alpha val="2000"/>
                </a:srgbClr>
              </a:solidFill>
              <a:ln>
                <a:noFill/>
              </a:ln>
              <a:effectLst>
                <a:glow rad="381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27"/>
              <p:cNvSpPr>
                <a:spLocks noChangeAspect="1"/>
              </p:cNvSpPr>
              <p:nvPr/>
            </p:nvSpPr>
            <p:spPr bwMode="auto">
              <a:xfrm>
                <a:off x="-17347" y="3350958"/>
                <a:ext cx="912820" cy="1114002"/>
              </a:xfrm>
              <a:custGeom>
                <a:avLst/>
                <a:gdLst>
                  <a:gd name="T0" fmla="*/ 596 w 608"/>
                  <a:gd name="T1" fmla="*/ 682 h 742"/>
                  <a:gd name="T2" fmla="*/ 548 w 608"/>
                  <a:gd name="T3" fmla="*/ 628 h 742"/>
                  <a:gd name="T4" fmla="*/ 524 w 608"/>
                  <a:gd name="T5" fmla="*/ 574 h 742"/>
                  <a:gd name="T6" fmla="*/ 518 w 608"/>
                  <a:gd name="T7" fmla="*/ 506 h 742"/>
                  <a:gd name="T8" fmla="*/ 540 w 608"/>
                  <a:gd name="T9" fmla="*/ 422 h 742"/>
                  <a:gd name="T10" fmla="*/ 508 w 608"/>
                  <a:gd name="T11" fmla="*/ 376 h 742"/>
                  <a:gd name="T12" fmla="*/ 446 w 608"/>
                  <a:gd name="T13" fmla="*/ 312 h 742"/>
                  <a:gd name="T14" fmla="*/ 396 w 608"/>
                  <a:gd name="T15" fmla="*/ 286 h 742"/>
                  <a:gd name="T16" fmla="*/ 360 w 608"/>
                  <a:gd name="T17" fmla="*/ 280 h 742"/>
                  <a:gd name="T18" fmla="*/ 256 w 608"/>
                  <a:gd name="T19" fmla="*/ 282 h 742"/>
                  <a:gd name="T20" fmla="*/ 254 w 608"/>
                  <a:gd name="T21" fmla="*/ 276 h 742"/>
                  <a:gd name="T22" fmla="*/ 280 w 608"/>
                  <a:gd name="T23" fmla="*/ 270 h 742"/>
                  <a:gd name="T24" fmla="*/ 322 w 608"/>
                  <a:gd name="T25" fmla="*/ 252 h 742"/>
                  <a:gd name="T26" fmla="*/ 352 w 608"/>
                  <a:gd name="T27" fmla="*/ 232 h 742"/>
                  <a:gd name="T28" fmla="*/ 372 w 608"/>
                  <a:gd name="T29" fmla="*/ 208 h 742"/>
                  <a:gd name="T30" fmla="*/ 378 w 608"/>
                  <a:gd name="T31" fmla="*/ 182 h 742"/>
                  <a:gd name="T32" fmla="*/ 366 w 608"/>
                  <a:gd name="T33" fmla="*/ 156 h 742"/>
                  <a:gd name="T34" fmla="*/ 388 w 608"/>
                  <a:gd name="T35" fmla="*/ 146 h 742"/>
                  <a:gd name="T36" fmla="*/ 424 w 608"/>
                  <a:gd name="T37" fmla="*/ 142 h 742"/>
                  <a:gd name="T38" fmla="*/ 442 w 608"/>
                  <a:gd name="T39" fmla="*/ 148 h 742"/>
                  <a:gd name="T40" fmla="*/ 408 w 608"/>
                  <a:gd name="T41" fmla="*/ 114 h 742"/>
                  <a:gd name="T42" fmla="*/ 332 w 608"/>
                  <a:gd name="T43" fmla="*/ 66 h 742"/>
                  <a:gd name="T44" fmla="*/ 312 w 608"/>
                  <a:gd name="T45" fmla="*/ 62 h 742"/>
                  <a:gd name="T46" fmla="*/ 278 w 608"/>
                  <a:gd name="T47" fmla="*/ 64 h 742"/>
                  <a:gd name="T48" fmla="*/ 250 w 608"/>
                  <a:gd name="T49" fmla="*/ 80 h 742"/>
                  <a:gd name="T50" fmla="*/ 220 w 608"/>
                  <a:gd name="T51" fmla="*/ 96 h 742"/>
                  <a:gd name="T52" fmla="*/ 184 w 608"/>
                  <a:gd name="T53" fmla="*/ 104 h 742"/>
                  <a:gd name="T54" fmla="*/ 148 w 608"/>
                  <a:gd name="T55" fmla="*/ 98 h 742"/>
                  <a:gd name="T56" fmla="*/ 118 w 608"/>
                  <a:gd name="T57" fmla="*/ 66 h 742"/>
                  <a:gd name="T58" fmla="*/ 106 w 608"/>
                  <a:gd name="T59" fmla="*/ 0 h 742"/>
                  <a:gd name="T60" fmla="*/ 82 w 608"/>
                  <a:gd name="T61" fmla="*/ 28 h 742"/>
                  <a:gd name="T62" fmla="*/ 32 w 608"/>
                  <a:gd name="T63" fmla="*/ 70 h 742"/>
                  <a:gd name="T64" fmla="*/ 0 w 608"/>
                  <a:gd name="T65" fmla="*/ 88 h 742"/>
                  <a:gd name="T66" fmla="*/ 20 w 608"/>
                  <a:gd name="T67" fmla="*/ 734 h 742"/>
                  <a:gd name="T68" fmla="*/ 40 w 608"/>
                  <a:gd name="T69" fmla="*/ 742 h 742"/>
                  <a:gd name="T70" fmla="*/ 28 w 608"/>
                  <a:gd name="T71" fmla="*/ 728 h 742"/>
                  <a:gd name="T72" fmla="*/ 20 w 608"/>
                  <a:gd name="T73" fmla="*/ 692 h 742"/>
                  <a:gd name="T74" fmla="*/ 22 w 608"/>
                  <a:gd name="T75" fmla="*/ 668 h 742"/>
                  <a:gd name="T76" fmla="*/ 48 w 608"/>
                  <a:gd name="T77" fmla="*/ 670 h 742"/>
                  <a:gd name="T78" fmla="*/ 72 w 608"/>
                  <a:gd name="T79" fmla="*/ 654 h 742"/>
                  <a:gd name="T80" fmla="*/ 86 w 608"/>
                  <a:gd name="T81" fmla="*/ 626 h 742"/>
                  <a:gd name="T82" fmla="*/ 92 w 608"/>
                  <a:gd name="T83" fmla="*/ 592 h 742"/>
                  <a:gd name="T84" fmla="*/ 94 w 608"/>
                  <a:gd name="T85" fmla="*/ 546 h 742"/>
                  <a:gd name="T86" fmla="*/ 90 w 608"/>
                  <a:gd name="T87" fmla="*/ 520 h 742"/>
                  <a:gd name="T88" fmla="*/ 96 w 608"/>
                  <a:gd name="T89" fmla="*/ 520 h 742"/>
                  <a:gd name="T90" fmla="*/ 134 w 608"/>
                  <a:gd name="T91" fmla="*/ 616 h 742"/>
                  <a:gd name="T92" fmla="*/ 152 w 608"/>
                  <a:gd name="T93" fmla="*/ 648 h 742"/>
                  <a:gd name="T94" fmla="*/ 194 w 608"/>
                  <a:gd name="T95" fmla="*/ 684 h 742"/>
                  <a:gd name="T96" fmla="*/ 278 w 608"/>
                  <a:gd name="T97" fmla="*/ 718 h 742"/>
                  <a:gd name="T98" fmla="*/ 332 w 608"/>
                  <a:gd name="T99" fmla="*/ 730 h 742"/>
                  <a:gd name="T100" fmla="*/ 400 w 608"/>
                  <a:gd name="T101" fmla="*/ 678 h 742"/>
                  <a:gd name="T102" fmla="*/ 466 w 608"/>
                  <a:gd name="T103" fmla="*/ 660 h 742"/>
                  <a:gd name="T104" fmla="*/ 526 w 608"/>
                  <a:gd name="T105" fmla="*/ 662 h 742"/>
                  <a:gd name="T106" fmla="*/ 594 w 608"/>
                  <a:gd name="T107" fmla="*/ 684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08" h="742">
                    <a:moveTo>
                      <a:pt x="608" y="692"/>
                    </a:moveTo>
                    <a:lnTo>
                      <a:pt x="608" y="692"/>
                    </a:lnTo>
                    <a:lnTo>
                      <a:pt x="596" y="682"/>
                    </a:lnTo>
                    <a:lnTo>
                      <a:pt x="578" y="666"/>
                    </a:lnTo>
                    <a:lnTo>
                      <a:pt x="558" y="642"/>
                    </a:lnTo>
                    <a:lnTo>
                      <a:pt x="548" y="628"/>
                    </a:lnTo>
                    <a:lnTo>
                      <a:pt x="540" y="610"/>
                    </a:lnTo>
                    <a:lnTo>
                      <a:pt x="532" y="594"/>
                    </a:lnTo>
                    <a:lnTo>
                      <a:pt x="524" y="574"/>
                    </a:lnTo>
                    <a:lnTo>
                      <a:pt x="520" y="552"/>
                    </a:lnTo>
                    <a:lnTo>
                      <a:pt x="518" y="530"/>
                    </a:lnTo>
                    <a:lnTo>
                      <a:pt x="518" y="506"/>
                    </a:lnTo>
                    <a:lnTo>
                      <a:pt x="522" y="480"/>
                    </a:lnTo>
                    <a:lnTo>
                      <a:pt x="528" y="452"/>
                    </a:lnTo>
                    <a:lnTo>
                      <a:pt x="540" y="422"/>
                    </a:lnTo>
                    <a:lnTo>
                      <a:pt x="540" y="422"/>
                    </a:lnTo>
                    <a:lnTo>
                      <a:pt x="526" y="400"/>
                    </a:lnTo>
                    <a:lnTo>
                      <a:pt x="508" y="376"/>
                    </a:lnTo>
                    <a:lnTo>
                      <a:pt x="486" y="350"/>
                    </a:lnTo>
                    <a:lnTo>
                      <a:pt x="460" y="324"/>
                    </a:lnTo>
                    <a:lnTo>
                      <a:pt x="446" y="312"/>
                    </a:lnTo>
                    <a:lnTo>
                      <a:pt x="430" y="302"/>
                    </a:lnTo>
                    <a:lnTo>
                      <a:pt x="414" y="292"/>
                    </a:lnTo>
                    <a:lnTo>
                      <a:pt x="396" y="286"/>
                    </a:lnTo>
                    <a:lnTo>
                      <a:pt x="380" y="282"/>
                    </a:lnTo>
                    <a:lnTo>
                      <a:pt x="360" y="280"/>
                    </a:lnTo>
                    <a:lnTo>
                      <a:pt x="360" y="280"/>
                    </a:lnTo>
                    <a:lnTo>
                      <a:pt x="272" y="282"/>
                    </a:lnTo>
                    <a:lnTo>
                      <a:pt x="256" y="282"/>
                    </a:lnTo>
                    <a:lnTo>
                      <a:pt x="256" y="282"/>
                    </a:lnTo>
                    <a:lnTo>
                      <a:pt x="254" y="282"/>
                    </a:lnTo>
                    <a:lnTo>
                      <a:pt x="254" y="280"/>
                    </a:lnTo>
                    <a:lnTo>
                      <a:pt x="254" y="276"/>
                    </a:lnTo>
                    <a:lnTo>
                      <a:pt x="254" y="276"/>
                    </a:lnTo>
                    <a:lnTo>
                      <a:pt x="262" y="274"/>
                    </a:lnTo>
                    <a:lnTo>
                      <a:pt x="280" y="270"/>
                    </a:lnTo>
                    <a:lnTo>
                      <a:pt x="292" y="266"/>
                    </a:lnTo>
                    <a:lnTo>
                      <a:pt x="306" y="260"/>
                    </a:lnTo>
                    <a:lnTo>
                      <a:pt x="322" y="252"/>
                    </a:lnTo>
                    <a:lnTo>
                      <a:pt x="340" y="240"/>
                    </a:lnTo>
                    <a:lnTo>
                      <a:pt x="340" y="240"/>
                    </a:lnTo>
                    <a:lnTo>
                      <a:pt x="352" y="232"/>
                    </a:lnTo>
                    <a:lnTo>
                      <a:pt x="360" y="224"/>
                    </a:lnTo>
                    <a:lnTo>
                      <a:pt x="368" y="216"/>
                    </a:lnTo>
                    <a:lnTo>
                      <a:pt x="372" y="208"/>
                    </a:lnTo>
                    <a:lnTo>
                      <a:pt x="376" y="202"/>
                    </a:lnTo>
                    <a:lnTo>
                      <a:pt x="378" y="194"/>
                    </a:lnTo>
                    <a:lnTo>
                      <a:pt x="378" y="182"/>
                    </a:lnTo>
                    <a:lnTo>
                      <a:pt x="376" y="172"/>
                    </a:lnTo>
                    <a:lnTo>
                      <a:pt x="372" y="164"/>
                    </a:lnTo>
                    <a:lnTo>
                      <a:pt x="366" y="156"/>
                    </a:lnTo>
                    <a:lnTo>
                      <a:pt x="366" y="156"/>
                    </a:lnTo>
                    <a:lnTo>
                      <a:pt x="372" y="154"/>
                    </a:lnTo>
                    <a:lnTo>
                      <a:pt x="388" y="146"/>
                    </a:lnTo>
                    <a:lnTo>
                      <a:pt x="400" y="144"/>
                    </a:lnTo>
                    <a:lnTo>
                      <a:pt x="412" y="142"/>
                    </a:lnTo>
                    <a:lnTo>
                      <a:pt x="424" y="142"/>
                    </a:lnTo>
                    <a:lnTo>
                      <a:pt x="438" y="146"/>
                    </a:lnTo>
                    <a:lnTo>
                      <a:pt x="438" y="146"/>
                    </a:lnTo>
                    <a:lnTo>
                      <a:pt x="442" y="148"/>
                    </a:lnTo>
                    <a:lnTo>
                      <a:pt x="444" y="146"/>
                    </a:lnTo>
                    <a:lnTo>
                      <a:pt x="438" y="140"/>
                    </a:lnTo>
                    <a:lnTo>
                      <a:pt x="408" y="114"/>
                    </a:lnTo>
                    <a:lnTo>
                      <a:pt x="364" y="84"/>
                    </a:lnTo>
                    <a:lnTo>
                      <a:pt x="346" y="72"/>
                    </a:lnTo>
                    <a:lnTo>
                      <a:pt x="332" y="66"/>
                    </a:lnTo>
                    <a:lnTo>
                      <a:pt x="332" y="66"/>
                    </a:lnTo>
                    <a:lnTo>
                      <a:pt x="322" y="64"/>
                    </a:lnTo>
                    <a:lnTo>
                      <a:pt x="312" y="62"/>
                    </a:lnTo>
                    <a:lnTo>
                      <a:pt x="300" y="62"/>
                    </a:lnTo>
                    <a:lnTo>
                      <a:pt x="288" y="62"/>
                    </a:lnTo>
                    <a:lnTo>
                      <a:pt x="278" y="64"/>
                    </a:lnTo>
                    <a:lnTo>
                      <a:pt x="266" y="68"/>
                    </a:lnTo>
                    <a:lnTo>
                      <a:pt x="258" y="72"/>
                    </a:lnTo>
                    <a:lnTo>
                      <a:pt x="250" y="80"/>
                    </a:lnTo>
                    <a:lnTo>
                      <a:pt x="250" y="80"/>
                    </a:lnTo>
                    <a:lnTo>
                      <a:pt x="238" y="88"/>
                    </a:lnTo>
                    <a:lnTo>
                      <a:pt x="220" y="96"/>
                    </a:lnTo>
                    <a:lnTo>
                      <a:pt x="208" y="100"/>
                    </a:lnTo>
                    <a:lnTo>
                      <a:pt x="196" y="104"/>
                    </a:lnTo>
                    <a:lnTo>
                      <a:pt x="184" y="104"/>
                    </a:lnTo>
                    <a:lnTo>
                      <a:pt x="172" y="104"/>
                    </a:lnTo>
                    <a:lnTo>
                      <a:pt x="160" y="102"/>
                    </a:lnTo>
                    <a:lnTo>
                      <a:pt x="148" y="98"/>
                    </a:lnTo>
                    <a:lnTo>
                      <a:pt x="136" y="90"/>
                    </a:lnTo>
                    <a:lnTo>
                      <a:pt x="126" y="80"/>
                    </a:lnTo>
                    <a:lnTo>
                      <a:pt x="118" y="66"/>
                    </a:lnTo>
                    <a:lnTo>
                      <a:pt x="112" y="48"/>
                    </a:lnTo>
                    <a:lnTo>
                      <a:pt x="108" y="26"/>
                    </a:lnTo>
                    <a:lnTo>
                      <a:pt x="106" y="0"/>
                    </a:lnTo>
                    <a:lnTo>
                      <a:pt x="106" y="0"/>
                    </a:lnTo>
                    <a:lnTo>
                      <a:pt x="100" y="8"/>
                    </a:lnTo>
                    <a:lnTo>
                      <a:pt x="82" y="28"/>
                    </a:lnTo>
                    <a:lnTo>
                      <a:pt x="68" y="42"/>
                    </a:lnTo>
                    <a:lnTo>
                      <a:pt x="52" y="56"/>
                    </a:lnTo>
                    <a:lnTo>
                      <a:pt x="32" y="70"/>
                    </a:lnTo>
                    <a:lnTo>
                      <a:pt x="8" y="82"/>
                    </a:lnTo>
                    <a:lnTo>
                      <a:pt x="8" y="82"/>
                    </a:lnTo>
                    <a:lnTo>
                      <a:pt x="0" y="88"/>
                    </a:lnTo>
                    <a:lnTo>
                      <a:pt x="0" y="724"/>
                    </a:lnTo>
                    <a:lnTo>
                      <a:pt x="0" y="724"/>
                    </a:lnTo>
                    <a:lnTo>
                      <a:pt x="20" y="734"/>
                    </a:lnTo>
                    <a:lnTo>
                      <a:pt x="34" y="742"/>
                    </a:lnTo>
                    <a:lnTo>
                      <a:pt x="40" y="742"/>
                    </a:lnTo>
                    <a:lnTo>
                      <a:pt x="40" y="742"/>
                    </a:lnTo>
                    <a:lnTo>
                      <a:pt x="38" y="738"/>
                    </a:lnTo>
                    <a:lnTo>
                      <a:pt x="38" y="738"/>
                    </a:lnTo>
                    <a:lnTo>
                      <a:pt x="28" y="728"/>
                    </a:lnTo>
                    <a:lnTo>
                      <a:pt x="24" y="716"/>
                    </a:lnTo>
                    <a:lnTo>
                      <a:pt x="20" y="704"/>
                    </a:lnTo>
                    <a:lnTo>
                      <a:pt x="20" y="692"/>
                    </a:lnTo>
                    <a:lnTo>
                      <a:pt x="20" y="676"/>
                    </a:lnTo>
                    <a:lnTo>
                      <a:pt x="22" y="668"/>
                    </a:lnTo>
                    <a:lnTo>
                      <a:pt x="22" y="668"/>
                    </a:lnTo>
                    <a:lnTo>
                      <a:pt x="30" y="670"/>
                    </a:lnTo>
                    <a:lnTo>
                      <a:pt x="38" y="672"/>
                    </a:lnTo>
                    <a:lnTo>
                      <a:pt x="48" y="670"/>
                    </a:lnTo>
                    <a:lnTo>
                      <a:pt x="60" y="664"/>
                    </a:lnTo>
                    <a:lnTo>
                      <a:pt x="66" y="660"/>
                    </a:lnTo>
                    <a:lnTo>
                      <a:pt x="72" y="654"/>
                    </a:lnTo>
                    <a:lnTo>
                      <a:pt x="76" y="646"/>
                    </a:lnTo>
                    <a:lnTo>
                      <a:pt x="82" y="638"/>
                    </a:lnTo>
                    <a:lnTo>
                      <a:pt x="86" y="626"/>
                    </a:lnTo>
                    <a:lnTo>
                      <a:pt x="88" y="612"/>
                    </a:lnTo>
                    <a:lnTo>
                      <a:pt x="88" y="612"/>
                    </a:lnTo>
                    <a:lnTo>
                      <a:pt x="92" y="592"/>
                    </a:lnTo>
                    <a:lnTo>
                      <a:pt x="94" y="574"/>
                    </a:lnTo>
                    <a:lnTo>
                      <a:pt x="94" y="558"/>
                    </a:lnTo>
                    <a:lnTo>
                      <a:pt x="94" y="546"/>
                    </a:lnTo>
                    <a:lnTo>
                      <a:pt x="90" y="528"/>
                    </a:lnTo>
                    <a:lnTo>
                      <a:pt x="90" y="520"/>
                    </a:lnTo>
                    <a:lnTo>
                      <a:pt x="90" y="520"/>
                    </a:lnTo>
                    <a:lnTo>
                      <a:pt x="92" y="518"/>
                    </a:lnTo>
                    <a:lnTo>
                      <a:pt x="94" y="518"/>
                    </a:lnTo>
                    <a:lnTo>
                      <a:pt x="96" y="520"/>
                    </a:lnTo>
                    <a:lnTo>
                      <a:pt x="96" y="520"/>
                    </a:lnTo>
                    <a:lnTo>
                      <a:pt x="102" y="534"/>
                    </a:lnTo>
                    <a:lnTo>
                      <a:pt x="134" y="616"/>
                    </a:lnTo>
                    <a:lnTo>
                      <a:pt x="134" y="616"/>
                    </a:lnTo>
                    <a:lnTo>
                      <a:pt x="142" y="634"/>
                    </a:lnTo>
                    <a:lnTo>
                      <a:pt x="152" y="648"/>
                    </a:lnTo>
                    <a:lnTo>
                      <a:pt x="164" y="662"/>
                    </a:lnTo>
                    <a:lnTo>
                      <a:pt x="180" y="674"/>
                    </a:lnTo>
                    <a:lnTo>
                      <a:pt x="194" y="684"/>
                    </a:lnTo>
                    <a:lnTo>
                      <a:pt x="212" y="692"/>
                    </a:lnTo>
                    <a:lnTo>
                      <a:pt x="246" y="708"/>
                    </a:lnTo>
                    <a:lnTo>
                      <a:pt x="278" y="718"/>
                    </a:lnTo>
                    <a:lnTo>
                      <a:pt x="306" y="724"/>
                    </a:lnTo>
                    <a:lnTo>
                      <a:pt x="332" y="730"/>
                    </a:lnTo>
                    <a:lnTo>
                      <a:pt x="332" y="730"/>
                    </a:lnTo>
                    <a:lnTo>
                      <a:pt x="354" y="708"/>
                    </a:lnTo>
                    <a:lnTo>
                      <a:pt x="378" y="692"/>
                    </a:lnTo>
                    <a:lnTo>
                      <a:pt x="400" y="678"/>
                    </a:lnTo>
                    <a:lnTo>
                      <a:pt x="424" y="670"/>
                    </a:lnTo>
                    <a:lnTo>
                      <a:pt x="446" y="662"/>
                    </a:lnTo>
                    <a:lnTo>
                      <a:pt x="466" y="660"/>
                    </a:lnTo>
                    <a:lnTo>
                      <a:pt x="488" y="658"/>
                    </a:lnTo>
                    <a:lnTo>
                      <a:pt x="506" y="658"/>
                    </a:lnTo>
                    <a:lnTo>
                      <a:pt x="526" y="662"/>
                    </a:lnTo>
                    <a:lnTo>
                      <a:pt x="542" y="664"/>
                    </a:lnTo>
                    <a:lnTo>
                      <a:pt x="572" y="674"/>
                    </a:lnTo>
                    <a:lnTo>
                      <a:pt x="594" y="684"/>
                    </a:lnTo>
                    <a:lnTo>
                      <a:pt x="608" y="692"/>
                    </a:lnTo>
                    <a:lnTo>
                      <a:pt x="608" y="692"/>
                    </a:lnTo>
                    <a:close/>
                  </a:path>
                </a:pathLst>
              </a:custGeom>
              <a:solidFill>
                <a:schemeClr val="accent1">
                  <a:alpha val="2000"/>
                </a:schemeClr>
              </a:solidFill>
              <a:ln>
                <a:noFill/>
              </a:ln>
              <a:effectLst>
                <a:glow rad="254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51"/>
              <p:cNvSpPr>
                <a:spLocks noChangeAspect="1"/>
              </p:cNvSpPr>
              <p:nvPr/>
            </p:nvSpPr>
            <p:spPr bwMode="auto">
              <a:xfrm>
                <a:off x="-17347" y="1413937"/>
                <a:ext cx="499947" cy="1321457"/>
              </a:xfrm>
              <a:custGeom>
                <a:avLst/>
                <a:gdLst>
                  <a:gd name="T0" fmla="*/ 382 w 426"/>
                  <a:gd name="T1" fmla="*/ 404 h 1126"/>
                  <a:gd name="T2" fmla="*/ 390 w 426"/>
                  <a:gd name="T3" fmla="*/ 392 h 1126"/>
                  <a:gd name="T4" fmla="*/ 404 w 426"/>
                  <a:gd name="T5" fmla="*/ 356 h 1126"/>
                  <a:gd name="T6" fmla="*/ 408 w 426"/>
                  <a:gd name="T7" fmla="*/ 326 h 1126"/>
                  <a:gd name="T8" fmla="*/ 402 w 426"/>
                  <a:gd name="T9" fmla="*/ 274 h 1126"/>
                  <a:gd name="T10" fmla="*/ 376 w 426"/>
                  <a:gd name="T11" fmla="*/ 206 h 1126"/>
                  <a:gd name="T12" fmla="*/ 350 w 426"/>
                  <a:gd name="T13" fmla="*/ 176 h 1126"/>
                  <a:gd name="T14" fmla="*/ 338 w 426"/>
                  <a:gd name="T15" fmla="*/ 176 h 1126"/>
                  <a:gd name="T16" fmla="*/ 294 w 426"/>
                  <a:gd name="T17" fmla="*/ 198 h 1126"/>
                  <a:gd name="T18" fmla="*/ 212 w 426"/>
                  <a:gd name="T19" fmla="*/ 268 h 1126"/>
                  <a:gd name="T20" fmla="*/ 212 w 426"/>
                  <a:gd name="T21" fmla="*/ 270 h 1126"/>
                  <a:gd name="T22" fmla="*/ 172 w 426"/>
                  <a:gd name="T23" fmla="*/ 318 h 1126"/>
                  <a:gd name="T24" fmla="*/ 152 w 426"/>
                  <a:gd name="T25" fmla="*/ 354 h 1126"/>
                  <a:gd name="T26" fmla="*/ 146 w 426"/>
                  <a:gd name="T27" fmla="*/ 358 h 1126"/>
                  <a:gd name="T28" fmla="*/ 144 w 426"/>
                  <a:gd name="T29" fmla="*/ 354 h 1126"/>
                  <a:gd name="T30" fmla="*/ 172 w 426"/>
                  <a:gd name="T31" fmla="*/ 236 h 1126"/>
                  <a:gd name="T32" fmla="*/ 172 w 426"/>
                  <a:gd name="T33" fmla="*/ 174 h 1126"/>
                  <a:gd name="T34" fmla="*/ 148 w 426"/>
                  <a:gd name="T35" fmla="*/ 114 h 1126"/>
                  <a:gd name="T36" fmla="*/ 100 w 426"/>
                  <a:gd name="T37" fmla="*/ 46 h 1126"/>
                  <a:gd name="T38" fmla="*/ 56 w 426"/>
                  <a:gd name="T39" fmla="*/ 0 h 1126"/>
                  <a:gd name="T40" fmla="*/ 0 w 426"/>
                  <a:gd name="T41" fmla="*/ 820 h 1126"/>
                  <a:gd name="T42" fmla="*/ 34 w 426"/>
                  <a:gd name="T43" fmla="*/ 800 h 1126"/>
                  <a:gd name="T44" fmla="*/ 80 w 426"/>
                  <a:gd name="T45" fmla="*/ 754 h 1126"/>
                  <a:gd name="T46" fmla="*/ 102 w 426"/>
                  <a:gd name="T47" fmla="*/ 764 h 1126"/>
                  <a:gd name="T48" fmla="*/ 152 w 426"/>
                  <a:gd name="T49" fmla="*/ 908 h 1126"/>
                  <a:gd name="T50" fmla="*/ 168 w 426"/>
                  <a:gd name="T51" fmla="*/ 994 h 1126"/>
                  <a:gd name="T52" fmla="*/ 166 w 426"/>
                  <a:gd name="T53" fmla="*/ 1070 h 1126"/>
                  <a:gd name="T54" fmla="*/ 150 w 426"/>
                  <a:gd name="T55" fmla="*/ 1108 h 1126"/>
                  <a:gd name="T56" fmla="*/ 150 w 426"/>
                  <a:gd name="T57" fmla="*/ 1120 h 1126"/>
                  <a:gd name="T58" fmla="*/ 156 w 426"/>
                  <a:gd name="T59" fmla="*/ 1124 h 1126"/>
                  <a:gd name="T60" fmla="*/ 188 w 426"/>
                  <a:gd name="T61" fmla="*/ 1124 h 1126"/>
                  <a:gd name="T62" fmla="*/ 214 w 426"/>
                  <a:gd name="T63" fmla="*/ 1102 h 1126"/>
                  <a:gd name="T64" fmla="*/ 224 w 426"/>
                  <a:gd name="T65" fmla="*/ 1094 h 1126"/>
                  <a:gd name="T66" fmla="*/ 232 w 426"/>
                  <a:gd name="T67" fmla="*/ 1080 h 1126"/>
                  <a:gd name="T68" fmla="*/ 224 w 426"/>
                  <a:gd name="T69" fmla="*/ 998 h 1126"/>
                  <a:gd name="T70" fmla="*/ 188 w 426"/>
                  <a:gd name="T71" fmla="*/ 854 h 1126"/>
                  <a:gd name="T72" fmla="*/ 144 w 426"/>
                  <a:gd name="T73" fmla="*/ 720 h 1126"/>
                  <a:gd name="T74" fmla="*/ 218 w 426"/>
                  <a:gd name="T75" fmla="*/ 726 h 1126"/>
                  <a:gd name="T76" fmla="*/ 278 w 426"/>
                  <a:gd name="T77" fmla="*/ 708 h 1126"/>
                  <a:gd name="T78" fmla="*/ 308 w 426"/>
                  <a:gd name="T79" fmla="*/ 682 h 1126"/>
                  <a:gd name="T80" fmla="*/ 350 w 426"/>
                  <a:gd name="T81" fmla="*/ 640 h 1126"/>
                  <a:gd name="T82" fmla="*/ 416 w 426"/>
                  <a:gd name="T83" fmla="*/ 598 h 1126"/>
                  <a:gd name="T84" fmla="*/ 396 w 426"/>
                  <a:gd name="T85" fmla="*/ 586 h 1126"/>
                  <a:gd name="T86" fmla="*/ 340 w 426"/>
                  <a:gd name="T87" fmla="*/ 550 h 1126"/>
                  <a:gd name="T88" fmla="*/ 322 w 426"/>
                  <a:gd name="T89" fmla="*/ 508 h 1126"/>
                  <a:gd name="T90" fmla="*/ 330 w 426"/>
                  <a:gd name="T91" fmla="*/ 466 h 1126"/>
                  <a:gd name="T92" fmla="*/ 358 w 426"/>
                  <a:gd name="T93" fmla="*/ 422 h 1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26" h="1126">
                    <a:moveTo>
                      <a:pt x="372" y="412"/>
                    </a:moveTo>
                    <a:lnTo>
                      <a:pt x="372" y="412"/>
                    </a:lnTo>
                    <a:lnTo>
                      <a:pt x="382" y="404"/>
                    </a:lnTo>
                    <a:lnTo>
                      <a:pt x="390" y="392"/>
                    </a:lnTo>
                    <a:lnTo>
                      <a:pt x="390" y="392"/>
                    </a:lnTo>
                    <a:lnTo>
                      <a:pt x="390" y="392"/>
                    </a:lnTo>
                    <a:lnTo>
                      <a:pt x="396" y="382"/>
                    </a:lnTo>
                    <a:lnTo>
                      <a:pt x="402" y="370"/>
                    </a:lnTo>
                    <a:lnTo>
                      <a:pt x="404" y="356"/>
                    </a:lnTo>
                    <a:lnTo>
                      <a:pt x="406" y="342"/>
                    </a:lnTo>
                    <a:lnTo>
                      <a:pt x="406" y="342"/>
                    </a:lnTo>
                    <a:lnTo>
                      <a:pt x="408" y="326"/>
                    </a:lnTo>
                    <a:lnTo>
                      <a:pt x="408" y="326"/>
                    </a:lnTo>
                    <a:lnTo>
                      <a:pt x="406" y="300"/>
                    </a:lnTo>
                    <a:lnTo>
                      <a:pt x="402" y="274"/>
                    </a:lnTo>
                    <a:lnTo>
                      <a:pt x="394" y="250"/>
                    </a:lnTo>
                    <a:lnTo>
                      <a:pt x="386" y="226"/>
                    </a:lnTo>
                    <a:lnTo>
                      <a:pt x="376" y="206"/>
                    </a:lnTo>
                    <a:lnTo>
                      <a:pt x="366" y="190"/>
                    </a:lnTo>
                    <a:lnTo>
                      <a:pt x="356" y="180"/>
                    </a:lnTo>
                    <a:lnTo>
                      <a:pt x="350" y="176"/>
                    </a:lnTo>
                    <a:lnTo>
                      <a:pt x="344" y="176"/>
                    </a:lnTo>
                    <a:lnTo>
                      <a:pt x="344" y="176"/>
                    </a:lnTo>
                    <a:lnTo>
                      <a:pt x="338" y="176"/>
                    </a:lnTo>
                    <a:lnTo>
                      <a:pt x="330" y="178"/>
                    </a:lnTo>
                    <a:lnTo>
                      <a:pt x="314" y="186"/>
                    </a:lnTo>
                    <a:lnTo>
                      <a:pt x="294" y="198"/>
                    </a:lnTo>
                    <a:lnTo>
                      <a:pt x="276" y="212"/>
                    </a:lnTo>
                    <a:lnTo>
                      <a:pt x="238" y="244"/>
                    </a:lnTo>
                    <a:lnTo>
                      <a:pt x="212" y="268"/>
                    </a:lnTo>
                    <a:lnTo>
                      <a:pt x="212" y="268"/>
                    </a:lnTo>
                    <a:lnTo>
                      <a:pt x="212" y="270"/>
                    </a:lnTo>
                    <a:lnTo>
                      <a:pt x="212" y="270"/>
                    </a:lnTo>
                    <a:lnTo>
                      <a:pt x="194" y="288"/>
                    </a:lnTo>
                    <a:lnTo>
                      <a:pt x="182" y="304"/>
                    </a:lnTo>
                    <a:lnTo>
                      <a:pt x="172" y="318"/>
                    </a:lnTo>
                    <a:lnTo>
                      <a:pt x="164" y="330"/>
                    </a:lnTo>
                    <a:lnTo>
                      <a:pt x="156" y="348"/>
                    </a:lnTo>
                    <a:lnTo>
                      <a:pt x="152" y="354"/>
                    </a:lnTo>
                    <a:lnTo>
                      <a:pt x="150" y="356"/>
                    </a:lnTo>
                    <a:lnTo>
                      <a:pt x="150" y="356"/>
                    </a:lnTo>
                    <a:lnTo>
                      <a:pt x="146" y="358"/>
                    </a:lnTo>
                    <a:lnTo>
                      <a:pt x="144" y="356"/>
                    </a:lnTo>
                    <a:lnTo>
                      <a:pt x="144" y="354"/>
                    </a:lnTo>
                    <a:lnTo>
                      <a:pt x="144" y="354"/>
                    </a:lnTo>
                    <a:lnTo>
                      <a:pt x="148" y="336"/>
                    </a:lnTo>
                    <a:lnTo>
                      <a:pt x="172" y="236"/>
                    </a:lnTo>
                    <a:lnTo>
                      <a:pt x="172" y="236"/>
                    </a:lnTo>
                    <a:lnTo>
                      <a:pt x="174" y="216"/>
                    </a:lnTo>
                    <a:lnTo>
                      <a:pt x="174" y="194"/>
                    </a:lnTo>
                    <a:lnTo>
                      <a:pt x="172" y="174"/>
                    </a:lnTo>
                    <a:lnTo>
                      <a:pt x="166" y="152"/>
                    </a:lnTo>
                    <a:lnTo>
                      <a:pt x="158" y="132"/>
                    </a:lnTo>
                    <a:lnTo>
                      <a:pt x="148" y="114"/>
                    </a:lnTo>
                    <a:lnTo>
                      <a:pt x="136" y="94"/>
                    </a:lnTo>
                    <a:lnTo>
                      <a:pt x="124" y="76"/>
                    </a:lnTo>
                    <a:lnTo>
                      <a:pt x="100" y="46"/>
                    </a:lnTo>
                    <a:lnTo>
                      <a:pt x="78" y="22"/>
                    </a:lnTo>
                    <a:lnTo>
                      <a:pt x="56" y="0"/>
                    </a:lnTo>
                    <a:lnTo>
                      <a:pt x="56" y="0"/>
                    </a:lnTo>
                    <a:lnTo>
                      <a:pt x="28" y="4"/>
                    </a:lnTo>
                    <a:lnTo>
                      <a:pt x="0" y="6"/>
                    </a:lnTo>
                    <a:lnTo>
                      <a:pt x="0" y="820"/>
                    </a:lnTo>
                    <a:lnTo>
                      <a:pt x="0" y="820"/>
                    </a:lnTo>
                    <a:lnTo>
                      <a:pt x="18" y="810"/>
                    </a:lnTo>
                    <a:lnTo>
                      <a:pt x="34" y="800"/>
                    </a:lnTo>
                    <a:lnTo>
                      <a:pt x="48" y="788"/>
                    </a:lnTo>
                    <a:lnTo>
                      <a:pt x="60" y="776"/>
                    </a:lnTo>
                    <a:lnTo>
                      <a:pt x="80" y="754"/>
                    </a:lnTo>
                    <a:lnTo>
                      <a:pt x="92" y="738"/>
                    </a:lnTo>
                    <a:lnTo>
                      <a:pt x="92" y="738"/>
                    </a:lnTo>
                    <a:lnTo>
                      <a:pt x="102" y="764"/>
                    </a:lnTo>
                    <a:lnTo>
                      <a:pt x="118" y="804"/>
                    </a:lnTo>
                    <a:lnTo>
                      <a:pt x="136" y="854"/>
                    </a:lnTo>
                    <a:lnTo>
                      <a:pt x="152" y="908"/>
                    </a:lnTo>
                    <a:lnTo>
                      <a:pt x="158" y="938"/>
                    </a:lnTo>
                    <a:lnTo>
                      <a:pt x="164" y="966"/>
                    </a:lnTo>
                    <a:lnTo>
                      <a:pt x="168" y="994"/>
                    </a:lnTo>
                    <a:lnTo>
                      <a:pt x="170" y="1020"/>
                    </a:lnTo>
                    <a:lnTo>
                      <a:pt x="168" y="1046"/>
                    </a:lnTo>
                    <a:lnTo>
                      <a:pt x="166" y="1070"/>
                    </a:lnTo>
                    <a:lnTo>
                      <a:pt x="160" y="1090"/>
                    </a:lnTo>
                    <a:lnTo>
                      <a:pt x="150" y="1108"/>
                    </a:lnTo>
                    <a:lnTo>
                      <a:pt x="150" y="1108"/>
                    </a:lnTo>
                    <a:lnTo>
                      <a:pt x="148" y="1110"/>
                    </a:lnTo>
                    <a:lnTo>
                      <a:pt x="148" y="1116"/>
                    </a:lnTo>
                    <a:lnTo>
                      <a:pt x="150" y="1120"/>
                    </a:lnTo>
                    <a:lnTo>
                      <a:pt x="152" y="1122"/>
                    </a:lnTo>
                    <a:lnTo>
                      <a:pt x="156" y="1124"/>
                    </a:lnTo>
                    <a:lnTo>
                      <a:pt x="156" y="1124"/>
                    </a:lnTo>
                    <a:lnTo>
                      <a:pt x="164" y="1126"/>
                    </a:lnTo>
                    <a:lnTo>
                      <a:pt x="180" y="1126"/>
                    </a:lnTo>
                    <a:lnTo>
                      <a:pt x="188" y="1124"/>
                    </a:lnTo>
                    <a:lnTo>
                      <a:pt x="198" y="1120"/>
                    </a:lnTo>
                    <a:lnTo>
                      <a:pt x="206" y="1112"/>
                    </a:lnTo>
                    <a:lnTo>
                      <a:pt x="214" y="1102"/>
                    </a:lnTo>
                    <a:lnTo>
                      <a:pt x="214" y="1102"/>
                    </a:lnTo>
                    <a:lnTo>
                      <a:pt x="218" y="1098"/>
                    </a:lnTo>
                    <a:lnTo>
                      <a:pt x="224" y="1094"/>
                    </a:lnTo>
                    <a:lnTo>
                      <a:pt x="230" y="1090"/>
                    </a:lnTo>
                    <a:lnTo>
                      <a:pt x="232" y="1080"/>
                    </a:lnTo>
                    <a:lnTo>
                      <a:pt x="232" y="1080"/>
                    </a:lnTo>
                    <a:lnTo>
                      <a:pt x="232" y="1058"/>
                    </a:lnTo>
                    <a:lnTo>
                      <a:pt x="230" y="1032"/>
                    </a:lnTo>
                    <a:lnTo>
                      <a:pt x="224" y="998"/>
                    </a:lnTo>
                    <a:lnTo>
                      <a:pt x="216" y="958"/>
                    </a:lnTo>
                    <a:lnTo>
                      <a:pt x="204" y="910"/>
                    </a:lnTo>
                    <a:lnTo>
                      <a:pt x="188" y="854"/>
                    </a:lnTo>
                    <a:lnTo>
                      <a:pt x="168" y="792"/>
                    </a:lnTo>
                    <a:lnTo>
                      <a:pt x="144" y="720"/>
                    </a:lnTo>
                    <a:lnTo>
                      <a:pt x="144" y="720"/>
                    </a:lnTo>
                    <a:lnTo>
                      <a:pt x="174" y="726"/>
                    </a:lnTo>
                    <a:lnTo>
                      <a:pt x="196" y="726"/>
                    </a:lnTo>
                    <a:lnTo>
                      <a:pt x="218" y="726"/>
                    </a:lnTo>
                    <a:lnTo>
                      <a:pt x="242" y="722"/>
                    </a:lnTo>
                    <a:lnTo>
                      <a:pt x="266" y="714"/>
                    </a:lnTo>
                    <a:lnTo>
                      <a:pt x="278" y="708"/>
                    </a:lnTo>
                    <a:lnTo>
                      <a:pt x="288" y="702"/>
                    </a:lnTo>
                    <a:lnTo>
                      <a:pt x="298" y="692"/>
                    </a:lnTo>
                    <a:lnTo>
                      <a:pt x="308" y="682"/>
                    </a:lnTo>
                    <a:lnTo>
                      <a:pt x="308" y="682"/>
                    </a:lnTo>
                    <a:lnTo>
                      <a:pt x="328" y="660"/>
                    </a:lnTo>
                    <a:lnTo>
                      <a:pt x="350" y="640"/>
                    </a:lnTo>
                    <a:lnTo>
                      <a:pt x="370" y="624"/>
                    </a:lnTo>
                    <a:lnTo>
                      <a:pt x="388" y="612"/>
                    </a:lnTo>
                    <a:lnTo>
                      <a:pt x="416" y="598"/>
                    </a:lnTo>
                    <a:lnTo>
                      <a:pt x="426" y="594"/>
                    </a:lnTo>
                    <a:lnTo>
                      <a:pt x="426" y="594"/>
                    </a:lnTo>
                    <a:lnTo>
                      <a:pt x="396" y="586"/>
                    </a:lnTo>
                    <a:lnTo>
                      <a:pt x="372" y="574"/>
                    </a:lnTo>
                    <a:lnTo>
                      <a:pt x="354" y="562"/>
                    </a:lnTo>
                    <a:lnTo>
                      <a:pt x="340" y="550"/>
                    </a:lnTo>
                    <a:lnTo>
                      <a:pt x="330" y="536"/>
                    </a:lnTo>
                    <a:lnTo>
                      <a:pt x="324" y="522"/>
                    </a:lnTo>
                    <a:lnTo>
                      <a:pt x="322" y="508"/>
                    </a:lnTo>
                    <a:lnTo>
                      <a:pt x="324" y="494"/>
                    </a:lnTo>
                    <a:lnTo>
                      <a:pt x="326" y="478"/>
                    </a:lnTo>
                    <a:lnTo>
                      <a:pt x="330" y="466"/>
                    </a:lnTo>
                    <a:lnTo>
                      <a:pt x="338" y="452"/>
                    </a:lnTo>
                    <a:lnTo>
                      <a:pt x="344" y="442"/>
                    </a:lnTo>
                    <a:lnTo>
                      <a:pt x="358" y="422"/>
                    </a:lnTo>
                    <a:lnTo>
                      <a:pt x="372" y="412"/>
                    </a:lnTo>
                    <a:lnTo>
                      <a:pt x="372" y="412"/>
                    </a:lnTo>
                    <a:close/>
                  </a:path>
                </a:pathLst>
              </a:custGeom>
              <a:solidFill>
                <a:schemeClr val="accent1">
                  <a:alpha val="1000"/>
                </a:schemeClr>
              </a:solidFill>
              <a:ln>
                <a:noFill/>
              </a:ln>
              <a:effectLst>
                <a:glow rad="381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43"/>
              <p:cNvSpPr>
                <a:spLocks noChangeAspect="1"/>
              </p:cNvSpPr>
              <p:nvPr/>
            </p:nvSpPr>
            <p:spPr bwMode="auto">
              <a:xfrm>
                <a:off x="0" y="0"/>
                <a:ext cx="1049548" cy="750335"/>
              </a:xfrm>
              <a:custGeom>
                <a:avLst/>
                <a:gdLst>
                  <a:gd name="T0" fmla="*/ 812 w 912"/>
                  <a:gd name="T1" fmla="*/ 66 h 652"/>
                  <a:gd name="T2" fmla="*/ 772 w 912"/>
                  <a:gd name="T3" fmla="*/ 42 h 652"/>
                  <a:gd name="T4" fmla="*/ 748 w 912"/>
                  <a:gd name="T5" fmla="*/ 8 h 652"/>
                  <a:gd name="T6" fmla="*/ 26 w 912"/>
                  <a:gd name="T7" fmla="*/ 0 h 652"/>
                  <a:gd name="T8" fmla="*/ 0 w 912"/>
                  <a:gd name="T9" fmla="*/ 208 h 652"/>
                  <a:gd name="T10" fmla="*/ 6 w 912"/>
                  <a:gd name="T11" fmla="*/ 232 h 652"/>
                  <a:gd name="T12" fmla="*/ 0 w 912"/>
                  <a:gd name="T13" fmla="*/ 384 h 652"/>
                  <a:gd name="T14" fmla="*/ 14 w 912"/>
                  <a:gd name="T15" fmla="*/ 396 h 652"/>
                  <a:gd name="T16" fmla="*/ 28 w 912"/>
                  <a:gd name="T17" fmla="*/ 430 h 652"/>
                  <a:gd name="T18" fmla="*/ 26 w 912"/>
                  <a:gd name="T19" fmla="*/ 480 h 652"/>
                  <a:gd name="T20" fmla="*/ 34 w 912"/>
                  <a:gd name="T21" fmla="*/ 490 h 652"/>
                  <a:gd name="T22" fmla="*/ 60 w 912"/>
                  <a:gd name="T23" fmla="*/ 504 h 652"/>
                  <a:gd name="T24" fmla="*/ 80 w 912"/>
                  <a:gd name="T25" fmla="*/ 560 h 652"/>
                  <a:gd name="T26" fmla="*/ 90 w 912"/>
                  <a:gd name="T27" fmla="*/ 650 h 652"/>
                  <a:gd name="T28" fmla="*/ 110 w 912"/>
                  <a:gd name="T29" fmla="*/ 596 h 652"/>
                  <a:gd name="T30" fmla="*/ 146 w 912"/>
                  <a:gd name="T31" fmla="*/ 540 h 652"/>
                  <a:gd name="T32" fmla="*/ 180 w 912"/>
                  <a:gd name="T33" fmla="*/ 510 h 652"/>
                  <a:gd name="T34" fmla="*/ 220 w 912"/>
                  <a:gd name="T35" fmla="*/ 496 h 652"/>
                  <a:gd name="T36" fmla="*/ 234 w 912"/>
                  <a:gd name="T37" fmla="*/ 494 h 652"/>
                  <a:gd name="T38" fmla="*/ 244 w 912"/>
                  <a:gd name="T39" fmla="*/ 430 h 652"/>
                  <a:gd name="T40" fmla="*/ 264 w 912"/>
                  <a:gd name="T41" fmla="*/ 362 h 652"/>
                  <a:gd name="T42" fmla="*/ 274 w 912"/>
                  <a:gd name="T43" fmla="*/ 352 h 652"/>
                  <a:gd name="T44" fmla="*/ 284 w 912"/>
                  <a:gd name="T45" fmla="*/ 366 h 652"/>
                  <a:gd name="T46" fmla="*/ 284 w 912"/>
                  <a:gd name="T47" fmla="*/ 392 h 652"/>
                  <a:gd name="T48" fmla="*/ 310 w 912"/>
                  <a:gd name="T49" fmla="*/ 492 h 652"/>
                  <a:gd name="T50" fmla="*/ 342 w 912"/>
                  <a:gd name="T51" fmla="*/ 574 h 652"/>
                  <a:gd name="T52" fmla="*/ 382 w 912"/>
                  <a:gd name="T53" fmla="*/ 498 h 652"/>
                  <a:gd name="T54" fmla="*/ 406 w 912"/>
                  <a:gd name="T55" fmla="*/ 484 h 652"/>
                  <a:gd name="T56" fmla="*/ 426 w 912"/>
                  <a:gd name="T57" fmla="*/ 490 h 652"/>
                  <a:gd name="T58" fmla="*/ 448 w 912"/>
                  <a:gd name="T59" fmla="*/ 520 h 652"/>
                  <a:gd name="T60" fmla="*/ 466 w 912"/>
                  <a:gd name="T61" fmla="*/ 574 h 652"/>
                  <a:gd name="T62" fmla="*/ 478 w 912"/>
                  <a:gd name="T63" fmla="*/ 550 h 652"/>
                  <a:gd name="T64" fmla="*/ 494 w 912"/>
                  <a:gd name="T65" fmla="*/ 542 h 652"/>
                  <a:gd name="T66" fmla="*/ 530 w 912"/>
                  <a:gd name="T67" fmla="*/ 552 h 652"/>
                  <a:gd name="T68" fmla="*/ 580 w 912"/>
                  <a:gd name="T69" fmla="*/ 600 h 652"/>
                  <a:gd name="T70" fmla="*/ 618 w 912"/>
                  <a:gd name="T71" fmla="*/ 652 h 652"/>
                  <a:gd name="T72" fmla="*/ 618 w 912"/>
                  <a:gd name="T73" fmla="*/ 652 h 652"/>
                  <a:gd name="T74" fmla="*/ 596 w 912"/>
                  <a:gd name="T75" fmla="*/ 590 h 652"/>
                  <a:gd name="T76" fmla="*/ 584 w 912"/>
                  <a:gd name="T77" fmla="*/ 522 h 652"/>
                  <a:gd name="T78" fmla="*/ 596 w 912"/>
                  <a:gd name="T79" fmla="*/ 488 h 652"/>
                  <a:gd name="T80" fmla="*/ 614 w 912"/>
                  <a:gd name="T81" fmla="*/ 480 h 652"/>
                  <a:gd name="T82" fmla="*/ 640 w 912"/>
                  <a:gd name="T83" fmla="*/ 484 h 652"/>
                  <a:gd name="T84" fmla="*/ 606 w 912"/>
                  <a:gd name="T85" fmla="*/ 438 h 652"/>
                  <a:gd name="T86" fmla="*/ 592 w 912"/>
                  <a:gd name="T87" fmla="*/ 402 h 652"/>
                  <a:gd name="T88" fmla="*/ 600 w 912"/>
                  <a:gd name="T89" fmla="*/ 382 h 652"/>
                  <a:gd name="T90" fmla="*/ 624 w 912"/>
                  <a:gd name="T91" fmla="*/ 372 h 652"/>
                  <a:gd name="T92" fmla="*/ 710 w 912"/>
                  <a:gd name="T93" fmla="*/ 380 h 652"/>
                  <a:gd name="T94" fmla="*/ 660 w 912"/>
                  <a:gd name="T95" fmla="*/ 308 h 652"/>
                  <a:gd name="T96" fmla="*/ 592 w 912"/>
                  <a:gd name="T97" fmla="*/ 230 h 652"/>
                  <a:gd name="T98" fmla="*/ 572 w 912"/>
                  <a:gd name="T99" fmla="*/ 214 h 652"/>
                  <a:gd name="T100" fmla="*/ 564 w 912"/>
                  <a:gd name="T101" fmla="*/ 198 h 652"/>
                  <a:gd name="T102" fmla="*/ 578 w 912"/>
                  <a:gd name="T103" fmla="*/ 196 h 652"/>
                  <a:gd name="T104" fmla="*/ 646 w 912"/>
                  <a:gd name="T105" fmla="*/ 218 h 652"/>
                  <a:gd name="T106" fmla="*/ 704 w 912"/>
                  <a:gd name="T107" fmla="*/ 246 h 652"/>
                  <a:gd name="T108" fmla="*/ 714 w 912"/>
                  <a:gd name="T109" fmla="*/ 234 h 652"/>
                  <a:gd name="T110" fmla="*/ 746 w 912"/>
                  <a:gd name="T111" fmla="*/ 212 h 652"/>
                  <a:gd name="T112" fmla="*/ 792 w 912"/>
                  <a:gd name="T113" fmla="*/ 198 h 652"/>
                  <a:gd name="T114" fmla="*/ 856 w 912"/>
                  <a:gd name="T115" fmla="*/ 200 h 652"/>
                  <a:gd name="T116" fmla="*/ 912 w 912"/>
                  <a:gd name="T117" fmla="*/ 212 h 652"/>
                  <a:gd name="T118" fmla="*/ 860 w 912"/>
                  <a:gd name="T119" fmla="*/ 170 h 652"/>
                  <a:gd name="T120" fmla="*/ 816 w 912"/>
                  <a:gd name="T121" fmla="*/ 114 h 652"/>
                  <a:gd name="T122" fmla="*/ 810 w 912"/>
                  <a:gd name="T123" fmla="*/ 86 h 652"/>
                  <a:gd name="T124" fmla="*/ 824 w 912"/>
                  <a:gd name="T125" fmla="*/ 7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12" h="652">
                    <a:moveTo>
                      <a:pt x="824" y="72"/>
                    </a:moveTo>
                    <a:lnTo>
                      <a:pt x="824" y="72"/>
                    </a:lnTo>
                    <a:lnTo>
                      <a:pt x="812" y="66"/>
                    </a:lnTo>
                    <a:lnTo>
                      <a:pt x="800" y="60"/>
                    </a:lnTo>
                    <a:lnTo>
                      <a:pt x="786" y="52"/>
                    </a:lnTo>
                    <a:lnTo>
                      <a:pt x="772" y="42"/>
                    </a:lnTo>
                    <a:lnTo>
                      <a:pt x="760" y="30"/>
                    </a:lnTo>
                    <a:lnTo>
                      <a:pt x="750" y="16"/>
                    </a:lnTo>
                    <a:lnTo>
                      <a:pt x="748" y="8"/>
                    </a:lnTo>
                    <a:lnTo>
                      <a:pt x="746" y="0"/>
                    </a:lnTo>
                    <a:lnTo>
                      <a:pt x="26" y="0"/>
                    </a:lnTo>
                    <a:lnTo>
                      <a:pt x="26" y="0"/>
                    </a:lnTo>
                    <a:lnTo>
                      <a:pt x="14" y="12"/>
                    </a:lnTo>
                    <a:lnTo>
                      <a:pt x="0" y="24"/>
                    </a:lnTo>
                    <a:lnTo>
                      <a:pt x="0" y="208"/>
                    </a:lnTo>
                    <a:lnTo>
                      <a:pt x="0" y="208"/>
                    </a:lnTo>
                    <a:lnTo>
                      <a:pt x="4" y="220"/>
                    </a:lnTo>
                    <a:lnTo>
                      <a:pt x="6" y="232"/>
                    </a:lnTo>
                    <a:lnTo>
                      <a:pt x="4" y="246"/>
                    </a:lnTo>
                    <a:lnTo>
                      <a:pt x="0" y="262"/>
                    </a:lnTo>
                    <a:lnTo>
                      <a:pt x="0" y="384"/>
                    </a:lnTo>
                    <a:lnTo>
                      <a:pt x="0" y="384"/>
                    </a:lnTo>
                    <a:lnTo>
                      <a:pt x="8" y="388"/>
                    </a:lnTo>
                    <a:lnTo>
                      <a:pt x="14" y="396"/>
                    </a:lnTo>
                    <a:lnTo>
                      <a:pt x="20" y="402"/>
                    </a:lnTo>
                    <a:lnTo>
                      <a:pt x="22" y="412"/>
                    </a:lnTo>
                    <a:lnTo>
                      <a:pt x="28" y="430"/>
                    </a:lnTo>
                    <a:lnTo>
                      <a:pt x="28" y="448"/>
                    </a:lnTo>
                    <a:lnTo>
                      <a:pt x="28" y="466"/>
                    </a:lnTo>
                    <a:lnTo>
                      <a:pt x="26" y="480"/>
                    </a:lnTo>
                    <a:lnTo>
                      <a:pt x="22" y="494"/>
                    </a:lnTo>
                    <a:lnTo>
                      <a:pt x="22" y="494"/>
                    </a:lnTo>
                    <a:lnTo>
                      <a:pt x="34" y="490"/>
                    </a:lnTo>
                    <a:lnTo>
                      <a:pt x="44" y="492"/>
                    </a:lnTo>
                    <a:lnTo>
                      <a:pt x="52" y="496"/>
                    </a:lnTo>
                    <a:lnTo>
                      <a:pt x="60" y="504"/>
                    </a:lnTo>
                    <a:lnTo>
                      <a:pt x="66" y="516"/>
                    </a:lnTo>
                    <a:lnTo>
                      <a:pt x="70" y="528"/>
                    </a:lnTo>
                    <a:lnTo>
                      <a:pt x="80" y="560"/>
                    </a:lnTo>
                    <a:lnTo>
                      <a:pt x="84" y="592"/>
                    </a:lnTo>
                    <a:lnTo>
                      <a:pt x="88" y="620"/>
                    </a:lnTo>
                    <a:lnTo>
                      <a:pt x="90" y="650"/>
                    </a:lnTo>
                    <a:lnTo>
                      <a:pt x="90" y="650"/>
                    </a:lnTo>
                    <a:lnTo>
                      <a:pt x="100" y="620"/>
                    </a:lnTo>
                    <a:lnTo>
                      <a:pt x="110" y="596"/>
                    </a:lnTo>
                    <a:lnTo>
                      <a:pt x="122" y="574"/>
                    </a:lnTo>
                    <a:lnTo>
                      <a:pt x="134" y="556"/>
                    </a:lnTo>
                    <a:lnTo>
                      <a:pt x="146" y="540"/>
                    </a:lnTo>
                    <a:lnTo>
                      <a:pt x="158" y="528"/>
                    </a:lnTo>
                    <a:lnTo>
                      <a:pt x="170" y="518"/>
                    </a:lnTo>
                    <a:lnTo>
                      <a:pt x="180" y="510"/>
                    </a:lnTo>
                    <a:lnTo>
                      <a:pt x="192" y="504"/>
                    </a:lnTo>
                    <a:lnTo>
                      <a:pt x="202" y="500"/>
                    </a:lnTo>
                    <a:lnTo>
                      <a:pt x="220" y="496"/>
                    </a:lnTo>
                    <a:lnTo>
                      <a:pt x="230" y="494"/>
                    </a:lnTo>
                    <a:lnTo>
                      <a:pt x="234" y="494"/>
                    </a:lnTo>
                    <a:lnTo>
                      <a:pt x="234" y="494"/>
                    </a:lnTo>
                    <a:lnTo>
                      <a:pt x="234" y="484"/>
                    </a:lnTo>
                    <a:lnTo>
                      <a:pt x="236" y="468"/>
                    </a:lnTo>
                    <a:lnTo>
                      <a:pt x="244" y="430"/>
                    </a:lnTo>
                    <a:lnTo>
                      <a:pt x="256" y="390"/>
                    </a:lnTo>
                    <a:lnTo>
                      <a:pt x="264" y="362"/>
                    </a:lnTo>
                    <a:lnTo>
                      <a:pt x="264" y="362"/>
                    </a:lnTo>
                    <a:lnTo>
                      <a:pt x="268" y="354"/>
                    </a:lnTo>
                    <a:lnTo>
                      <a:pt x="270" y="352"/>
                    </a:lnTo>
                    <a:lnTo>
                      <a:pt x="274" y="352"/>
                    </a:lnTo>
                    <a:lnTo>
                      <a:pt x="276" y="354"/>
                    </a:lnTo>
                    <a:lnTo>
                      <a:pt x="282" y="362"/>
                    </a:lnTo>
                    <a:lnTo>
                      <a:pt x="284" y="366"/>
                    </a:lnTo>
                    <a:lnTo>
                      <a:pt x="284" y="366"/>
                    </a:lnTo>
                    <a:lnTo>
                      <a:pt x="282" y="378"/>
                    </a:lnTo>
                    <a:lnTo>
                      <a:pt x="284" y="392"/>
                    </a:lnTo>
                    <a:lnTo>
                      <a:pt x="290" y="424"/>
                    </a:lnTo>
                    <a:lnTo>
                      <a:pt x="298" y="458"/>
                    </a:lnTo>
                    <a:lnTo>
                      <a:pt x="310" y="492"/>
                    </a:lnTo>
                    <a:lnTo>
                      <a:pt x="332" y="550"/>
                    </a:lnTo>
                    <a:lnTo>
                      <a:pt x="342" y="574"/>
                    </a:lnTo>
                    <a:lnTo>
                      <a:pt x="342" y="574"/>
                    </a:lnTo>
                    <a:lnTo>
                      <a:pt x="356" y="542"/>
                    </a:lnTo>
                    <a:lnTo>
                      <a:pt x="370" y="516"/>
                    </a:lnTo>
                    <a:lnTo>
                      <a:pt x="382" y="498"/>
                    </a:lnTo>
                    <a:lnTo>
                      <a:pt x="394" y="488"/>
                    </a:lnTo>
                    <a:lnTo>
                      <a:pt x="400" y="486"/>
                    </a:lnTo>
                    <a:lnTo>
                      <a:pt x="406" y="484"/>
                    </a:lnTo>
                    <a:lnTo>
                      <a:pt x="412" y="484"/>
                    </a:lnTo>
                    <a:lnTo>
                      <a:pt x="416" y="484"/>
                    </a:lnTo>
                    <a:lnTo>
                      <a:pt x="426" y="490"/>
                    </a:lnTo>
                    <a:lnTo>
                      <a:pt x="434" y="498"/>
                    </a:lnTo>
                    <a:lnTo>
                      <a:pt x="442" y="508"/>
                    </a:lnTo>
                    <a:lnTo>
                      <a:pt x="448" y="520"/>
                    </a:lnTo>
                    <a:lnTo>
                      <a:pt x="458" y="546"/>
                    </a:lnTo>
                    <a:lnTo>
                      <a:pt x="464" y="566"/>
                    </a:lnTo>
                    <a:lnTo>
                      <a:pt x="466" y="574"/>
                    </a:lnTo>
                    <a:lnTo>
                      <a:pt x="466" y="574"/>
                    </a:lnTo>
                    <a:lnTo>
                      <a:pt x="474" y="558"/>
                    </a:lnTo>
                    <a:lnTo>
                      <a:pt x="478" y="550"/>
                    </a:lnTo>
                    <a:lnTo>
                      <a:pt x="484" y="546"/>
                    </a:lnTo>
                    <a:lnTo>
                      <a:pt x="488" y="544"/>
                    </a:lnTo>
                    <a:lnTo>
                      <a:pt x="494" y="542"/>
                    </a:lnTo>
                    <a:lnTo>
                      <a:pt x="506" y="540"/>
                    </a:lnTo>
                    <a:lnTo>
                      <a:pt x="518" y="544"/>
                    </a:lnTo>
                    <a:lnTo>
                      <a:pt x="530" y="552"/>
                    </a:lnTo>
                    <a:lnTo>
                      <a:pt x="544" y="562"/>
                    </a:lnTo>
                    <a:lnTo>
                      <a:pt x="556" y="572"/>
                    </a:lnTo>
                    <a:lnTo>
                      <a:pt x="580" y="600"/>
                    </a:lnTo>
                    <a:lnTo>
                      <a:pt x="600" y="626"/>
                    </a:lnTo>
                    <a:lnTo>
                      <a:pt x="618" y="652"/>
                    </a:lnTo>
                    <a:lnTo>
                      <a:pt x="618" y="652"/>
                    </a:lnTo>
                    <a:lnTo>
                      <a:pt x="616" y="648"/>
                    </a:lnTo>
                    <a:lnTo>
                      <a:pt x="616" y="648"/>
                    </a:lnTo>
                    <a:lnTo>
                      <a:pt x="618" y="652"/>
                    </a:lnTo>
                    <a:lnTo>
                      <a:pt x="618" y="652"/>
                    </a:lnTo>
                    <a:lnTo>
                      <a:pt x="606" y="622"/>
                    </a:lnTo>
                    <a:lnTo>
                      <a:pt x="596" y="590"/>
                    </a:lnTo>
                    <a:lnTo>
                      <a:pt x="588" y="556"/>
                    </a:lnTo>
                    <a:lnTo>
                      <a:pt x="586" y="538"/>
                    </a:lnTo>
                    <a:lnTo>
                      <a:pt x="584" y="522"/>
                    </a:lnTo>
                    <a:lnTo>
                      <a:pt x="586" y="508"/>
                    </a:lnTo>
                    <a:lnTo>
                      <a:pt x="590" y="496"/>
                    </a:lnTo>
                    <a:lnTo>
                      <a:pt x="596" y="488"/>
                    </a:lnTo>
                    <a:lnTo>
                      <a:pt x="602" y="484"/>
                    </a:lnTo>
                    <a:lnTo>
                      <a:pt x="606" y="482"/>
                    </a:lnTo>
                    <a:lnTo>
                      <a:pt x="614" y="480"/>
                    </a:lnTo>
                    <a:lnTo>
                      <a:pt x="620" y="480"/>
                    </a:lnTo>
                    <a:lnTo>
                      <a:pt x="640" y="484"/>
                    </a:lnTo>
                    <a:lnTo>
                      <a:pt x="640" y="484"/>
                    </a:lnTo>
                    <a:lnTo>
                      <a:pt x="634" y="476"/>
                    </a:lnTo>
                    <a:lnTo>
                      <a:pt x="620" y="460"/>
                    </a:lnTo>
                    <a:lnTo>
                      <a:pt x="606" y="438"/>
                    </a:lnTo>
                    <a:lnTo>
                      <a:pt x="600" y="426"/>
                    </a:lnTo>
                    <a:lnTo>
                      <a:pt x="594" y="414"/>
                    </a:lnTo>
                    <a:lnTo>
                      <a:pt x="592" y="402"/>
                    </a:lnTo>
                    <a:lnTo>
                      <a:pt x="594" y="392"/>
                    </a:lnTo>
                    <a:lnTo>
                      <a:pt x="596" y="386"/>
                    </a:lnTo>
                    <a:lnTo>
                      <a:pt x="600" y="382"/>
                    </a:lnTo>
                    <a:lnTo>
                      <a:pt x="604" y="378"/>
                    </a:lnTo>
                    <a:lnTo>
                      <a:pt x="610" y="376"/>
                    </a:lnTo>
                    <a:lnTo>
                      <a:pt x="624" y="372"/>
                    </a:lnTo>
                    <a:lnTo>
                      <a:pt x="646" y="370"/>
                    </a:lnTo>
                    <a:lnTo>
                      <a:pt x="674" y="374"/>
                    </a:lnTo>
                    <a:lnTo>
                      <a:pt x="710" y="380"/>
                    </a:lnTo>
                    <a:lnTo>
                      <a:pt x="710" y="380"/>
                    </a:lnTo>
                    <a:lnTo>
                      <a:pt x="696" y="358"/>
                    </a:lnTo>
                    <a:lnTo>
                      <a:pt x="660" y="308"/>
                    </a:lnTo>
                    <a:lnTo>
                      <a:pt x="638" y="278"/>
                    </a:lnTo>
                    <a:lnTo>
                      <a:pt x="616" y="252"/>
                    </a:lnTo>
                    <a:lnTo>
                      <a:pt x="592" y="230"/>
                    </a:lnTo>
                    <a:lnTo>
                      <a:pt x="582" y="220"/>
                    </a:lnTo>
                    <a:lnTo>
                      <a:pt x="572" y="214"/>
                    </a:lnTo>
                    <a:lnTo>
                      <a:pt x="572" y="214"/>
                    </a:lnTo>
                    <a:lnTo>
                      <a:pt x="568" y="210"/>
                    </a:lnTo>
                    <a:lnTo>
                      <a:pt x="564" y="202"/>
                    </a:lnTo>
                    <a:lnTo>
                      <a:pt x="564" y="198"/>
                    </a:lnTo>
                    <a:lnTo>
                      <a:pt x="566" y="196"/>
                    </a:lnTo>
                    <a:lnTo>
                      <a:pt x="570" y="194"/>
                    </a:lnTo>
                    <a:lnTo>
                      <a:pt x="578" y="196"/>
                    </a:lnTo>
                    <a:lnTo>
                      <a:pt x="578" y="196"/>
                    </a:lnTo>
                    <a:lnTo>
                      <a:pt x="606" y="204"/>
                    </a:lnTo>
                    <a:lnTo>
                      <a:pt x="646" y="218"/>
                    </a:lnTo>
                    <a:lnTo>
                      <a:pt x="682" y="232"/>
                    </a:lnTo>
                    <a:lnTo>
                      <a:pt x="696" y="240"/>
                    </a:lnTo>
                    <a:lnTo>
                      <a:pt x="704" y="246"/>
                    </a:lnTo>
                    <a:lnTo>
                      <a:pt x="704" y="246"/>
                    </a:lnTo>
                    <a:lnTo>
                      <a:pt x="706" y="244"/>
                    </a:lnTo>
                    <a:lnTo>
                      <a:pt x="714" y="234"/>
                    </a:lnTo>
                    <a:lnTo>
                      <a:pt x="726" y="222"/>
                    </a:lnTo>
                    <a:lnTo>
                      <a:pt x="736" y="216"/>
                    </a:lnTo>
                    <a:lnTo>
                      <a:pt x="746" y="212"/>
                    </a:lnTo>
                    <a:lnTo>
                      <a:pt x="760" y="206"/>
                    </a:lnTo>
                    <a:lnTo>
                      <a:pt x="774" y="202"/>
                    </a:lnTo>
                    <a:lnTo>
                      <a:pt x="792" y="198"/>
                    </a:lnTo>
                    <a:lnTo>
                      <a:pt x="810" y="198"/>
                    </a:lnTo>
                    <a:lnTo>
                      <a:pt x="832" y="198"/>
                    </a:lnTo>
                    <a:lnTo>
                      <a:pt x="856" y="200"/>
                    </a:lnTo>
                    <a:lnTo>
                      <a:pt x="882" y="206"/>
                    </a:lnTo>
                    <a:lnTo>
                      <a:pt x="912" y="214"/>
                    </a:lnTo>
                    <a:lnTo>
                      <a:pt x="912" y="212"/>
                    </a:lnTo>
                    <a:lnTo>
                      <a:pt x="912" y="212"/>
                    </a:lnTo>
                    <a:lnTo>
                      <a:pt x="882" y="188"/>
                    </a:lnTo>
                    <a:lnTo>
                      <a:pt x="860" y="170"/>
                    </a:lnTo>
                    <a:lnTo>
                      <a:pt x="838" y="148"/>
                    </a:lnTo>
                    <a:lnTo>
                      <a:pt x="822" y="126"/>
                    </a:lnTo>
                    <a:lnTo>
                      <a:pt x="816" y="114"/>
                    </a:lnTo>
                    <a:lnTo>
                      <a:pt x="810" y="104"/>
                    </a:lnTo>
                    <a:lnTo>
                      <a:pt x="810" y="94"/>
                    </a:lnTo>
                    <a:lnTo>
                      <a:pt x="810" y="86"/>
                    </a:lnTo>
                    <a:lnTo>
                      <a:pt x="816" y="78"/>
                    </a:lnTo>
                    <a:lnTo>
                      <a:pt x="824" y="72"/>
                    </a:lnTo>
                    <a:lnTo>
                      <a:pt x="824" y="72"/>
                    </a:lnTo>
                    <a:close/>
                  </a:path>
                </a:pathLst>
              </a:custGeom>
              <a:solidFill>
                <a:schemeClr val="accent1">
                  <a:alpha val="1000"/>
                </a:schemeClr>
              </a:solidFill>
              <a:ln>
                <a:noFill/>
              </a:ln>
              <a:effectLst>
                <a:glow rad="508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35"/>
              <p:cNvSpPr>
                <a:spLocks noChangeAspect="1"/>
              </p:cNvSpPr>
              <p:nvPr/>
            </p:nvSpPr>
            <p:spPr bwMode="auto">
              <a:xfrm>
                <a:off x="8350389" y="11466"/>
                <a:ext cx="793611" cy="554378"/>
              </a:xfrm>
              <a:custGeom>
                <a:avLst/>
                <a:gdLst>
                  <a:gd name="T0" fmla="*/ 126 w 690"/>
                  <a:gd name="T1" fmla="*/ 0 h 482"/>
                  <a:gd name="T2" fmla="*/ 64 w 690"/>
                  <a:gd name="T3" fmla="*/ 56 h 482"/>
                  <a:gd name="T4" fmla="*/ 0 w 690"/>
                  <a:gd name="T5" fmla="*/ 94 h 482"/>
                  <a:gd name="T6" fmla="*/ 90 w 690"/>
                  <a:gd name="T7" fmla="*/ 82 h 482"/>
                  <a:gd name="T8" fmla="*/ 130 w 690"/>
                  <a:gd name="T9" fmla="*/ 86 h 482"/>
                  <a:gd name="T10" fmla="*/ 152 w 690"/>
                  <a:gd name="T11" fmla="*/ 96 h 482"/>
                  <a:gd name="T12" fmla="*/ 158 w 690"/>
                  <a:gd name="T13" fmla="*/ 114 h 482"/>
                  <a:gd name="T14" fmla="*/ 144 w 690"/>
                  <a:gd name="T15" fmla="*/ 152 h 482"/>
                  <a:gd name="T16" fmla="*/ 86 w 690"/>
                  <a:gd name="T17" fmla="*/ 216 h 482"/>
                  <a:gd name="T18" fmla="*/ 96 w 690"/>
                  <a:gd name="T19" fmla="*/ 222 h 482"/>
                  <a:gd name="T20" fmla="*/ 136 w 690"/>
                  <a:gd name="T21" fmla="*/ 226 h 482"/>
                  <a:gd name="T22" fmla="*/ 152 w 690"/>
                  <a:gd name="T23" fmla="*/ 248 h 482"/>
                  <a:gd name="T24" fmla="*/ 150 w 690"/>
                  <a:gd name="T25" fmla="*/ 292 h 482"/>
                  <a:gd name="T26" fmla="*/ 152 w 690"/>
                  <a:gd name="T27" fmla="*/ 308 h 482"/>
                  <a:gd name="T28" fmla="*/ 170 w 690"/>
                  <a:gd name="T29" fmla="*/ 320 h 482"/>
                  <a:gd name="T30" fmla="*/ 180 w 690"/>
                  <a:gd name="T31" fmla="*/ 362 h 482"/>
                  <a:gd name="T32" fmla="*/ 178 w 690"/>
                  <a:gd name="T33" fmla="*/ 428 h 482"/>
                  <a:gd name="T34" fmla="*/ 198 w 690"/>
                  <a:gd name="T35" fmla="*/ 392 h 482"/>
                  <a:gd name="T36" fmla="*/ 228 w 690"/>
                  <a:gd name="T37" fmla="*/ 354 h 482"/>
                  <a:gd name="T38" fmla="*/ 258 w 690"/>
                  <a:gd name="T39" fmla="*/ 336 h 482"/>
                  <a:gd name="T40" fmla="*/ 298 w 690"/>
                  <a:gd name="T41" fmla="*/ 330 h 482"/>
                  <a:gd name="T42" fmla="*/ 300 w 690"/>
                  <a:gd name="T43" fmla="*/ 312 h 482"/>
                  <a:gd name="T44" fmla="*/ 332 w 690"/>
                  <a:gd name="T45" fmla="*/ 238 h 482"/>
                  <a:gd name="T46" fmla="*/ 340 w 690"/>
                  <a:gd name="T47" fmla="*/ 232 h 482"/>
                  <a:gd name="T48" fmla="*/ 344 w 690"/>
                  <a:gd name="T49" fmla="*/ 242 h 482"/>
                  <a:gd name="T50" fmla="*/ 344 w 690"/>
                  <a:gd name="T51" fmla="*/ 284 h 482"/>
                  <a:gd name="T52" fmla="*/ 362 w 690"/>
                  <a:gd name="T53" fmla="*/ 380 h 482"/>
                  <a:gd name="T54" fmla="*/ 380 w 690"/>
                  <a:gd name="T55" fmla="*/ 376 h 482"/>
                  <a:gd name="T56" fmla="*/ 414 w 690"/>
                  <a:gd name="T57" fmla="*/ 342 h 482"/>
                  <a:gd name="T58" fmla="*/ 436 w 690"/>
                  <a:gd name="T59" fmla="*/ 346 h 482"/>
                  <a:gd name="T60" fmla="*/ 448 w 690"/>
                  <a:gd name="T61" fmla="*/ 370 h 482"/>
                  <a:gd name="T62" fmla="*/ 458 w 690"/>
                  <a:gd name="T63" fmla="*/ 410 h 482"/>
                  <a:gd name="T64" fmla="*/ 480 w 690"/>
                  <a:gd name="T65" fmla="*/ 388 h 482"/>
                  <a:gd name="T66" fmla="*/ 506 w 690"/>
                  <a:gd name="T67" fmla="*/ 400 h 482"/>
                  <a:gd name="T68" fmla="*/ 536 w 690"/>
                  <a:gd name="T69" fmla="*/ 440 h 482"/>
                  <a:gd name="T70" fmla="*/ 558 w 690"/>
                  <a:gd name="T71" fmla="*/ 482 h 482"/>
                  <a:gd name="T72" fmla="*/ 560 w 690"/>
                  <a:gd name="T73" fmla="*/ 480 h 482"/>
                  <a:gd name="T74" fmla="*/ 548 w 690"/>
                  <a:gd name="T75" fmla="*/ 434 h 482"/>
                  <a:gd name="T76" fmla="*/ 546 w 690"/>
                  <a:gd name="T77" fmla="*/ 384 h 482"/>
                  <a:gd name="T78" fmla="*/ 558 w 690"/>
                  <a:gd name="T79" fmla="*/ 360 h 482"/>
                  <a:gd name="T80" fmla="*/ 590 w 690"/>
                  <a:gd name="T81" fmla="*/ 362 h 482"/>
                  <a:gd name="T82" fmla="*/ 570 w 690"/>
                  <a:gd name="T83" fmla="*/ 326 h 482"/>
                  <a:gd name="T84" fmla="*/ 564 w 690"/>
                  <a:gd name="T85" fmla="*/ 298 h 482"/>
                  <a:gd name="T86" fmla="*/ 578 w 690"/>
                  <a:gd name="T87" fmla="*/ 280 h 482"/>
                  <a:gd name="T88" fmla="*/ 626 w 690"/>
                  <a:gd name="T89" fmla="*/ 286 h 482"/>
                  <a:gd name="T90" fmla="*/ 644 w 690"/>
                  <a:gd name="T91" fmla="*/ 276 h 482"/>
                  <a:gd name="T92" fmla="*/ 596 w 690"/>
                  <a:gd name="T93" fmla="*/ 192 h 482"/>
                  <a:gd name="T94" fmla="*/ 566 w 690"/>
                  <a:gd name="T95" fmla="*/ 160 h 482"/>
                  <a:gd name="T96" fmla="*/ 564 w 690"/>
                  <a:gd name="T97" fmla="*/ 148 h 482"/>
                  <a:gd name="T98" fmla="*/ 574 w 690"/>
                  <a:gd name="T99" fmla="*/ 148 h 482"/>
                  <a:gd name="T100" fmla="*/ 644 w 690"/>
                  <a:gd name="T101" fmla="*/ 184 h 482"/>
                  <a:gd name="T102" fmla="*/ 660 w 690"/>
                  <a:gd name="T103" fmla="*/ 196 h 482"/>
                  <a:gd name="T104" fmla="*/ 690 w 690"/>
                  <a:gd name="T105" fmla="*/ 176 h 4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90" h="482">
                    <a:moveTo>
                      <a:pt x="690" y="0"/>
                    </a:moveTo>
                    <a:lnTo>
                      <a:pt x="126" y="0"/>
                    </a:lnTo>
                    <a:lnTo>
                      <a:pt x="126" y="0"/>
                    </a:lnTo>
                    <a:lnTo>
                      <a:pt x="106" y="22"/>
                    </a:lnTo>
                    <a:lnTo>
                      <a:pt x="84" y="40"/>
                    </a:lnTo>
                    <a:lnTo>
                      <a:pt x="64" y="56"/>
                    </a:lnTo>
                    <a:lnTo>
                      <a:pt x="44" y="70"/>
                    </a:lnTo>
                    <a:lnTo>
                      <a:pt x="12" y="88"/>
                    </a:lnTo>
                    <a:lnTo>
                      <a:pt x="0" y="94"/>
                    </a:lnTo>
                    <a:lnTo>
                      <a:pt x="0" y="94"/>
                    </a:lnTo>
                    <a:lnTo>
                      <a:pt x="50" y="86"/>
                    </a:lnTo>
                    <a:lnTo>
                      <a:pt x="90" y="82"/>
                    </a:lnTo>
                    <a:lnTo>
                      <a:pt x="106" y="82"/>
                    </a:lnTo>
                    <a:lnTo>
                      <a:pt x="120" y="84"/>
                    </a:lnTo>
                    <a:lnTo>
                      <a:pt x="130" y="86"/>
                    </a:lnTo>
                    <a:lnTo>
                      <a:pt x="140" y="88"/>
                    </a:lnTo>
                    <a:lnTo>
                      <a:pt x="146" y="92"/>
                    </a:lnTo>
                    <a:lnTo>
                      <a:pt x="152" y="96"/>
                    </a:lnTo>
                    <a:lnTo>
                      <a:pt x="156" y="102"/>
                    </a:lnTo>
                    <a:lnTo>
                      <a:pt x="158" y="108"/>
                    </a:lnTo>
                    <a:lnTo>
                      <a:pt x="158" y="114"/>
                    </a:lnTo>
                    <a:lnTo>
                      <a:pt x="158" y="122"/>
                    </a:lnTo>
                    <a:lnTo>
                      <a:pt x="152" y="136"/>
                    </a:lnTo>
                    <a:lnTo>
                      <a:pt x="144" y="152"/>
                    </a:lnTo>
                    <a:lnTo>
                      <a:pt x="132" y="168"/>
                    </a:lnTo>
                    <a:lnTo>
                      <a:pt x="108" y="196"/>
                    </a:lnTo>
                    <a:lnTo>
                      <a:pt x="86" y="216"/>
                    </a:lnTo>
                    <a:lnTo>
                      <a:pt x="78" y="224"/>
                    </a:lnTo>
                    <a:lnTo>
                      <a:pt x="78" y="224"/>
                    </a:lnTo>
                    <a:lnTo>
                      <a:pt x="96" y="222"/>
                    </a:lnTo>
                    <a:lnTo>
                      <a:pt x="114" y="220"/>
                    </a:lnTo>
                    <a:lnTo>
                      <a:pt x="126" y="222"/>
                    </a:lnTo>
                    <a:lnTo>
                      <a:pt x="136" y="226"/>
                    </a:lnTo>
                    <a:lnTo>
                      <a:pt x="144" y="232"/>
                    </a:lnTo>
                    <a:lnTo>
                      <a:pt x="148" y="240"/>
                    </a:lnTo>
                    <a:lnTo>
                      <a:pt x="152" y="248"/>
                    </a:lnTo>
                    <a:lnTo>
                      <a:pt x="154" y="258"/>
                    </a:lnTo>
                    <a:lnTo>
                      <a:pt x="154" y="276"/>
                    </a:lnTo>
                    <a:lnTo>
                      <a:pt x="150" y="292"/>
                    </a:lnTo>
                    <a:lnTo>
                      <a:pt x="144" y="310"/>
                    </a:lnTo>
                    <a:lnTo>
                      <a:pt x="144" y="310"/>
                    </a:lnTo>
                    <a:lnTo>
                      <a:pt x="152" y="308"/>
                    </a:lnTo>
                    <a:lnTo>
                      <a:pt x="160" y="310"/>
                    </a:lnTo>
                    <a:lnTo>
                      <a:pt x="166" y="314"/>
                    </a:lnTo>
                    <a:lnTo>
                      <a:pt x="170" y="320"/>
                    </a:lnTo>
                    <a:lnTo>
                      <a:pt x="174" y="330"/>
                    </a:lnTo>
                    <a:lnTo>
                      <a:pt x="176" y="340"/>
                    </a:lnTo>
                    <a:lnTo>
                      <a:pt x="180" y="362"/>
                    </a:lnTo>
                    <a:lnTo>
                      <a:pt x="180" y="386"/>
                    </a:lnTo>
                    <a:lnTo>
                      <a:pt x="180" y="408"/>
                    </a:lnTo>
                    <a:lnTo>
                      <a:pt x="178" y="428"/>
                    </a:lnTo>
                    <a:lnTo>
                      <a:pt x="178" y="428"/>
                    </a:lnTo>
                    <a:lnTo>
                      <a:pt x="188" y="408"/>
                    </a:lnTo>
                    <a:lnTo>
                      <a:pt x="198" y="392"/>
                    </a:lnTo>
                    <a:lnTo>
                      <a:pt x="208" y="376"/>
                    </a:lnTo>
                    <a:lnTo>
                      <a:pt x="218" y="364"/>
                    </a:lnTo>
                    <a:lnTo>
                      <a:pt x="228" y="354"/>
                    </a:lnTo>
                    <a:lnTo>
                      <a:pt x="238" y="346"/>
                    </a:lnTo>
                    <a:lnTo>
                      <a:pt x="248" y="340"/>
                    </a:lnTo>
                    <a:lnTo>
                      <a:pt x="258" y="336"/>
                    </a:lnTo>
                    <a:lnTo>
                      <a:pt x="274" y="332"/>
                    </a:lnTo>
                    <a:lnTo>
                      <a:pt x="286" y="330"/>
                    </a:lnTo>
                    <a:lnTo>
                      <a:pt x="298" y="330"/>
                    </a:lnTo>
                    <a:lnTo>
                      <a:pt x="298" y="330"/>
                    </a:lnTo>
                    <a:lnTo>
                      <a:pt x="298" y="322"/>
                    </a:lnTo>
                    <a:lnTo>
                      <a:pt x="300" y="312"/>
                    </a:lnTo>
                    <a:lnTo>
                      <a:pt x="310" y="284"/>
                    </a:lnTo>
                    <a:lnTo>
                      <a:pt x="332" y="238"/>
                    </a:lnTo>
                    <a:lnTo>
                      <a:pt x="332" y="238"/>
                    </a:lnTo>
                    <a:lnTo>
                      <a:pt x="334" y="232"/>
                    </a:lnTo>
                    <a:lnTo>
                      <a:pt x="336" y="230"/>
                    </a:lnTo>
                    <a:lnTo>
                      <a:pt x="340" y="232"/>
                    </a:lnTo>
                    <a:lnTo>
                      <a:pt x="342" y="234"/>
                    </a:lnTo>
                    <a:lnTo>
                      <a:pt x="344" y="240"/>
                    </a:lnTo>
                    <a:lnTo>
                      <a:pt x="344" y="242"/>
                    </a:lnTo>
                    <a:lnTo>
                      <a:pt x="344" y="242"/>
                    </a:lnTo>
                    <a:lnTo>
                      <a:pt x="342" y="262"/>
                    </a:lnTo>
                    <a:lnTo>
                      <a:pt x="344" y="284"/>
                    </a:lnTo>
                    <a:lnTo>
                      <a:pt x="346" y="310"/>
                    </a:lnTo>
                    <a:lnTo>
                      <a:pt x="352" y="336"/>
                    </a:lnTo>
                    <a:lnTo>
                      <a:pt x="362" y="380"/>
                    </a:lnTo>
                    <a:lnTo>
                      <a:pt x="366" y="398"/>
                    </a:lnTo>
                    <a:lnTo>
                      <a:pt x="366" y="398"/>
                    </a:lnTo>
                    <a:lnTo>
                      <a:pt x="380" y="376"/>
                    </a:lnTo>
                    <a:lnTo>
                      <a:pt x="392" y="360"/>
                    </a:lnTo>
                    <a:lnTo>
                      <a:pt x="404" y="348"/>
                    </a:lnTo>
                    <a:lnTo>
                      <a:pt x="414" y="342"/>
                    </a:lnTo>
                    <a:lnTo>
                      <a:pt x="422" y="340"/>
                    </a:lnTo>
                    <a:lnTo>
                      <a:pt x="430" y="340"/>
                    </a:lnTo>
                    <a:lnTo>
                      <a:pt x="436" y="346"/>
                    </a:lnTo>
                    <a:lnTo>
                      <a:pt x="440" y="352"/>
                    </a:lnTo>
                    <a:lnTo>
                      <a:pt x="446" y="360"/>
                    </a:lnTo>
                    <a:lnTo>
                      <a:pt x="448" y="370"/>
                    </a:lnTo>
                    <a:lnTo>
                      <a:pt x="454" y="388"/>
                    </a:lnTo>
                    <a:lnTo>
                      <a:pt x="458" y="410"/>
                    </a:lnTo>
                    <a:lnTo>
                      <a:pt x="458" y="410"/>
                    </a:lnTo>
                    <a:lnTo>
                      <a:pt x="464" y="398"/>
                    </a:lnTo>
                    <a:lnTo>
                      <a:pt x="472" y="392"/>
                    </a:lnTo>
                    <a:lnTo>
                      <a:pt x="480" y="388"/>
                    </a:lnTo>
                    <a:lnTo>
                      <a:pt x="488" y="390"/>
                    </a:lnTo>
                    <a:lnTo>
                      <a:pt x="496" y="394"/>
                    </a:lnTo>
                    <a:lnTo>
                      <a:pt x="506" y="400"/>
                    </a:lnTo>
                    <a:lnTo>
                      <a:pt x="514" y="408"/>
                    </a:lnTo>
                    <a:lnTo>
                      <a:pt x="522" y="418"/>
                    </a:lnTo>
                    <a:lnTo>
                      <a:pt x="536" y="440"/>
                    </a:lnTo>
                    <a:lnTo>
                      <a:pt x="548" y="460"/>
                    </a:lnTo>
                    <a:lnTo>
                      <a:pt x="558" y="482"/>
                    </a:lnTo>
                    <a:lnTo>
                      <a:pt x="558" y="482"/>
                    </a:lnTo>
                    <a:lnTo>
                      <a:pt x="558" y="478"/>
                    </a:lnTo>
                    <a:lnTo>
                      <a:pt x="558" y="478"/>
                    </a:lnTo>
                    <a:lnTo>
                      <a:pt x="560" y="480"/>
                    </a:lnTo>
                    <a:lnTo>
                      <a:pt x="560" y="480"/>
                    </a:lnTo>
                    <a:lnTo>
                      <a:pt x="554" y="458"/>
                    </a:lnTo>
                    <a:lnTo>
                      <a:pt x="548" y="434"/>
                    </a:lnTo>
                    <a:lnTo>
                      <a:pt x="546" y="408"/>
                    </a:lnTo>
                    <a:lnTo>
                      <a:pt x="546" y="396"/>
                    </a:lnTo>
                    <a:lnTo>
                      <a:pt x="546" y="384"/>
                    </a:lnTo>
                    <a:lnTo>
                      <a:pt x="550" y="374"/>
                    </a:lnTo>
                    <a:lnTo>
                      <a:pt x="554" y="366"/>
                    </a:lnTo>
                    <a:lnTo>
                      <a:pt x="558" y="360"/>
                    </a:lnTo>
                    <a:lnTo>
                      <a:pt x="566" y="356"/>
                    </a:lnTo>
                    <a:lnTo>
                      <a:pt x="578" y="356"/>
                    </a:lnTo>
                    <a:lnTo>
                      <a:pt x="590" y="362"/>
                    </a:lnTo>
                    <a:lnTo>
                      <a:pt x="590" y="362"/>
                    </a:lnTo>
                    <a:lnTo>
                      <a:pt x="578" y="342"/>
                    </a:lnTo>
                    <a:lnTo>
                      <a:pt x="570" y="326"/>
                    </a:lnTo>
                    <a:lnTo>
                      <a:pt x="566" y="316"/>
                    </a:lnTo>
                    <a:lnTo>
                      <a:pt x="564" y="306"/>
                    </a:lnTo>
                    <a:lnTo>
                      <a:pt x="564" y="298"/>
                    </a:lnTo>
                    <a:lnTo>
                      <a:pt x="566" y="290"/>
                    </a:lnTo>
                    <a:lnTo>
                      <a:pt x="570" y="284"/>
                    </a:lnTo>
                    <a:lnTo>
                      <a:pt x="578" y="280"/>
                    </a:lnTo>
                    <a:lnTo>
                      <a:pt x="590" y="280"/>
                    </a:lnTo>
                    <a:lnTo>
                      <a:pt x="606" y="280"/>
                    </a:lnTo>
                    <a:lnTo>
                      <a:pt x="626" y="286"/>
                    </a:lnTo>
                    <a:lnTo>
                      <a:pt x="652" y="294"/>
                    </a:lnTo>
                    <a:lnTo>
                      <a:pt x="652" y="294"/>
                    </a:lnTo>
                    <a:lnTo>
                      <a:pt x="644" y="276"/>
                    </a:lnTo>
                    <a:lnTo>
                      <a:pt x="622" y="236"/>
                    </a:lnTo>
                    <a:lnTo>
                      <a:pt x="610" y="214"/>
                    </a:lnTo>
                    <a:lnTo>
                      <a:pt x="596" y="192"/>
                    </a:lnTo>
                    <a:lnTo>
                      <a:pt x="580" y="174"/>
                    </a:lnTo>
                    <a:lnTo>
                      <a:pt x="566" y="160"/>
                    </a:lnTo>
                    <a:lnTo>
                      <a:pt x="566" y="160"/>
                    </a:lnTo>
                    <a:lnTo>
                      <a:pt x="566" y="158"/>
                    </a:lnTo>
                    <a:lnTo>
                      <a:pt x="564" y="152"/>
                    </a:lnTo>
                    <a:lnTo>
                      <a:pt x="564" y="148"/>
                    </a:lnTo>
                    <a:lnTo>
                      <a:pt x="564" y="146"/>
                    </a:lnTo>
                    <a:lnTo>
                      <a:pt x="568" y="146"/>
                    </a:lnTo>
                    <a:lnTo>
                      <a:pt x="574" y="148"/>
                    </a:lnTo>
                    <a:lnTo>
                      <a:pt x="574" y="148"/>
                    </a:lnTo>
                    <a:lnTo>
                      <a:pt x="620" y="170"/>
                    </a:lnTo>
                    <a:lnTo>
                      <a:pt x="644" y="184"/>
                    </a:lnTo>
                    <a:lnTo>
                      <a:pt x="654" y="192"/>
                    </a:lnTo>
                    <a:lnTo>
                      <a:pt x="660" y="196"/>
                    </a:lnTo>
                    <a:lnTo>
                      <a:pt x="660" y="196"/>
                    </a:lnTo>
                    <a:lnTo>
                      <a:pt x="666" y="190"/>
                    </a:lnTo>
                    <a:lnTo>
                      <a:pt x="676" y="182"/>
                    </a:lnTo>
                    <a:lnTo>
                      <a:pt x="690" y="176"/>
                    </a:lnTo>
                    <a:lnTo>
                      <a:pt x="690" y="0"/>
                    </a:lnTo>
                    <a:close/>
                  </a:path>
                </a:pathLst>
              </a:custGeom>
              <a:solidFill>
                <a:schemeClr val="accent1">
                  <a:alpha val="1000"/>
                </a:schemeClr>
              </a:solidFill>
              <a:ln>
                <a:noFill/>
              </a:ln>
              <a:effectLst>
                <a:glow rad="508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31"/>
              <p:cNvSpPr>
                <a:spLocks noChangeAspect="1"/>
              </p:cNvSpPr>
              <p:nvPr/>
            </p:nvSpPr>
            <p:spPr bwMode="auto">
              <a:xfrm>
                <a:off x="6973892" y="6209551"/>
                <a:ext cx="1162575" cy="647993"/>
              </a:xfrm>
              <a:custGeom>
                <a:avLst/>
                <a:gdLst>
                  <a:gd name="T0" fmla="*/ 686 w 976"/>
                  <a:gd name="T1" fmla="*/ 250 h 544"/>
                  <a:gd name="T2" fmla="*/ 592 w 976"/>
                  <a:gd name="T3" fmla="*/ 242 h 544"/>
                  <a:gd name="T4" fmla="*/ 536 w 976"/>
                  <a:gd name="T5" fmla="*/ 262 h 544"/>
                  <a:gd name="T6" fmla="*/ 506 w 976"/>
                  <a:gd name="T7" fmla="*/ 288 h 544"/>
                  <a:gd name="T8" fmla="*/ 492 w 976"/>
                  <a:gd name="T9" fmla="*/ 292 h 544"/>
                  <a:gd name="T10" fmla="*/ 514 w 976"/>
                  <a:gd name="T11" fmla="*/ 248 h 544"/>
                  <a:gd name="T12" fmla="*/ 560 w 976"/>
                  <a:gd name="T13" fmla="*/ 124 h 544"/>
                  <a:gd name="T14" fmla="*/ 566 w 976"/>
                  <a:gd name="T15" fmla="*/ 34 h 544"/>
                  <a:gd name="T16" fmla="*/ 524 w 976"/>
                  <a:gd name="T17" fmla="*/ 32 h 544"/>
                  <a:gd name="T18" fmla="*/ 452 w 976"/>
                  <a:gd name="T19" fmla="*/ 98 h 544"/>
                  <a:gd name="T20" fmla="*/ 412 w 976"/>
                  <a:gd name="T21" fmla="*/ 174 h 544"/>
                  <a:gd name="T22" fmla="*/ 392 w 976"/>
                  <a:gd name="T23" fmla="*/ 152 h 544"/>
                  <a:gd name="T24" fmla="*/ 374 w 976"/>
                  <a:gd name="T25" fmla="*/ 148 h 544"/>
                  <a:gd name="T26" fmla="*/ 366 w 976"/>
                  <a:gd name="T27" fmla="*/ 170 h 544"/>
                  <a:gd name="T28" fmla="*/ 380 w 976"/>
                  <a:gd name="T29" fmla="*/ 242 h 544"/>
                  <a:gd name="T30" fmla="*/ 380 w 976"/>
                  <a:gd name="T31" fmla="*/ 302 h 544"/>
                  <a:gd name="T32" fmla="*/ 306 w 976"/>
                  <a:gd name="T33" fmla="*/ 126 h 544"/>
                  <a:gd name="T34" fmla="*/ 296 w 976"/>
                  <a:gd name="T35" fmla="*/ 44 h 544"/>
                  <a:gd name="T36" fmla="*/ 306 w 976"/>
                  <a:gd name="T37" fmla="*/ 10 h 544"/>
                  <a:gd name="T38" fmla="*/ 298 w 976"/>
                  <a:gd name="T39" fmla="*/ 0 h 544"/>
                  <a:gd name="T40" fmla="*/ 266 w 976"/>
                  <a:gd name="T41" fmla="*/ 8 h 544"/>
                  <a:gd name="T42" fmla="*/ 252 w 976"/>
                  <a:gd name="T43" fmla="*/ 26 h 544"/>
                  <a:gd name="T44" fmla="*/ 242 w 976"/>
                  <a:gd name="T45" fmla="*/ 40 h 544"/>
                  <a:gd name="T46" fmla="*/ 264 w 976"/>
                  <a:gd name="T47" fmla="*/ 138 h 544"/>
                  <a:gd name="T48" fmla="*/ 342 w 976"/>
                  <a:gd name="T49" fmla="*/ 322 h 544"/>
                  <a:gd name="T50" fmla="*/ 280 w 976"/>
                  <a:gd name="T51" fmla="*/ 272 h 544"/>
                  <a:gd name="T52" fmla="*/ 242 w 976"/>
                  <a:gd name="T53" fmla="*/ 232 h 544"/>
                  <a:gd name="T54" fmla="*/ 220 w 976"/>
                  <a:gd name="T55" fmla="*/ 228 h 544"/>
                  <a:gd name="T56" fmla="*/ 214 w 976"/>
                  <a:gd name="T57" fmla="*/ 252 h 544"/>
                  <a:gd name="T58" fmla="*/ 198 w 976"/>
                  <a:gd name="T59" fmla="*/ 268 h 544"/>
                  <a:gd name="T60" fmla="*/ 116 w 976"/>
                  <a:gd name="T61" fmla="*/ 264 h 544"/>
                  <a:gd name="T62" fmla="*/ 18 w 976"/>
                  <a:gd name="T63" fmla="*/ 292 h 544"/>
                  <a:gd name="T64" fmla="*/ 36 w 976"/>
                  <a:gd name="T65" fmla="*/ 332 h 544"/>
                  <a:gd name="T66" fmla="*/ 116 w 976"/>
                  <a:gd name="T67" fmla="*/ 374 h 544"/>
                  <a:gd name="T68" fmla="*/ 260 w 976"/>
                  <a:gd name="T69" fmla="*/ 404 h 544"/>
                  <a:gd name="T70" fmla="*/ 270 w 976"/>
                  <a:gd name="T71" fmla="*/ 408 h 544"/>
                  <a:gd name="T72" fmla="*/ 260 w 976"/>
                  <a:gd name="T73" fmla="*/ 416 h 544"/>
                  <a:gd name="T74" fmla="*/ 200 w 976"/>
                  <a:gd name="T75" fmla="*/ 438 h 544"/>
                  <a:gd name="T76" fmla="*/ 154 w 976"/>
                  <a:gd name="T77" fmla="*/ 484 h 544"/>
                  <a:gd name="T78" fmla="*/ 652 w 976"/>
                  <a:gd name="T79" fmla="*/ 544 h 544"/>
                  <a:gd name="T80" fmla="*/ 612 w 976"/>
                  <a:gd name="T81" fmla="*/ 484 h 544"/>
                  <a:gd name="T82" fmla="*/ 560 w 976"/>
                  <a:gd name="T83" fmla="*/ 448 h 544"/>
                  <a:gd name="T84" fmla="*/ 556 w 976"/>
                  <a:gd name="T85" fmla="*/ 440 h 544"/>
                  <a:gd name="T86" fmla="*/ 564 w 976"/>
                  <a:gd name="T87" fmla="*/ 438 h 544"/>
                  <a:gd name="T88" fmla="*/ 676 w 976"/>
                  <a:gd name="T89" fmla="*/ 454 h 544"/>
                  <a:gd name="T90" fmla="*/ 750 w 976"/>
                  <a:gd name="T91" fmla="*/ 442 h 544"/>
                  <a:gd name="T92" fmla="*/ 870 w 976"/>
                  <a:gd name="T93" fmla="*/ 392 h 544"/>
                  <a:gd name="T94" fmla="*/ 966 w 976"/>
                  <a:gd name="T95" fmla="*/ 334 h 544"/>
                  <a:gd name="T96" fmla="*/ 860 w 976"/>
                  <a:gd name="T97" fmla="*/ 316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76" h="544">
                    <a:moveTo>
                      <a:pt x="748" y="274"/>
                    </a:moveTo>
                    <a:lnTo>
                      <a:pt x="748" y="274"/>
                    </a:lnTo>
                    <a:lnTo>
                      <a:pt x="716" y="260"/>
                    </a:lnTo>
                    <a:lnTo>
                      <a:pt x="686" y="250"/>
                    </a:lnTo>
                    <a:lnTo>
                      <a:pt x="660" y="244"/>
                    </a:lnTo>
                    <a:lnTo>
                      <a:pt x="634" y="242"/>
                    </a:lnTo>
                    <a:lnTo>
                      <a:pt x="612" y="240"/>
                    </a:lnTo>
                    <a:lnTo>
                      <a:pt x="592" y="242"/>
                    </a:lnTo>
                    <a:lnTo>
                      <a:pt x="574" y="246"/>
                    </a:lnTo>
                    <a:lnTo>
                      <a:pt x="560" y="250"/>
                    </a:lnTo>
                    <a:lnTo>
                      <a:pt x="546" y="256"/>
                    </a:lnTo>
                    <a:lnTo>
                      <a:pt x="536" y="262"/>
                    </a:lnTo>
                    <a:lnTo>
                      <a:pt x="518" y="274"/>
                    </a:lnTo>
                    <a:lnTo>
                      <a:pt x="510" y="284"/>
                    </a:lnTo>
                    <a:lnTo>
                      <a:pt x="506" y="288"/>
                    </a:lnTo>
                    <a:lnTo>
                      <a:pt x="506" y="288"/>
                    </a:lnTo>
                    <a:lnTo>
                      <a:pt x="502" y="290"/>
                    </a:lnTo>
                    <a:lnTo>
                      <a:pt x="496" y="292"/>
                    </a:lnTo>
                    <a:lnTo>
                      <a:pt x="494" y="292"/>
                    </a:lnTo>
                    <a:lnTo>
                      <a:pt x="492" y="292"/>
                    </a:lnTo>
                    <a:lnTo>
                      <a:pt x="494" y="288"/>
                    </a:lnTo>
                    <a:lnTo>
                      <a:pt x="496" y="282"/>
                    </a:lnTo>
                    <a:lnTo>
                      <a:pt x="496" y="282"/>
                    </a:lnTo>
                    <a:lnTo>
                      <a:pt x="514" y="248"/>
                    </a:lnTo>
                    <a:lnTo>
                      <a:pt x="528" y="220"/>
                    </a:lnTo>
                    <a:lnTo>
                      <a:pt x="542" y="184"/>
                    </a:lnTo>
                    <a:lnTo>
                      <a:pt x="554" y="146"/>
                    </a:lnTo>
                    <a:lnTo>
                      <a:pt x="560" y="124"/>
                    </a:lnTo>
                    <a:lnTo>
                      <a:pt x="564" y="102"/>
                    </a:lnTo>
                    <a:lnTo>
                      <a:pt x="566" y="80"/>
                    </a:lnTo>
                    <a:lnTo>
                      <a:pt x="566" y="56"/>
                    </a:lnTo>
                    <a:lnTo>
                      <a:pt x="566" y="34"/>
                    </a:lnTo>
                    <a:lnTo>
                      <a:pt x="562" y="10"/>
                    </a:lnTo>
                    <a:lnTo>
                      <a:pt x="562" y="10"/>
                    </a:lnTo>
                    <a:lnTo>
                      <a:pt x="544" y="20"/>
                    </a:lnTo>
                    <a:lnTo>
                      <a:pt x="524" y="32"/>
                    </a:lnTo>
                    <a:lnTo>
                      <a:pt x="502" y="48"/>
                    </a:lnTo>
                    <a:lnTo>
                      <a:pt x="476" y="70"/>
                    </a:lnTo>
                    <a:lnTo>
                      <a:pt x="464" y="84"/>
                    </a:lnTo>
                    <a:lnTo>
                      <a:pt x="452" y="98"/>
                    </a:lnTo>
                    <a:lnTo>
                      <a:pt x="440" y="116"/>
                    </a:lnTo>
                    <a:lnTo>
                      <a:pt x="430" y="132"/>
                    </a:lnTo>
                    <a:lnTo>
                      <a:pt x="420" y="152"/>
                    </a:lnTo>
                    <a:lnTo>
                      <a:pt x="412" y="174"/>
                    </a:lnTo>
                    <a:lnTo>
                      <a:pt x="412" y="174"/>
                    </a:lnTo>
                    <a:lnTo>
                      <a:pt x="408" y="168"/>
                    </a:lnTo>
                    <a:lnTo>
                      <a:pt x="398" y="156"/>
                    </a:lnTo>
                    <a:lnTo>
                      <a:pt x="392" y="152"/>
                    </a:lnTo>
                    <a:lnTo>
                      <a:pt x="386" y="148"/>
                    </a:lnTo>
                    <a:lnTo>
                      <a:pt x="380" y="146"/>
                    </a:lnTo>
                    <a:lnTo>
                      <a:pt x="374" y="148"/>
                    </a:lnTo>
                    <a:lnTo>
                      <a:pt x="374" y="148"/>
                    </a:lnTo>
                    <a:lnTo>
                      <a:pt x="368" y="156"/>
                    </a:lnTo>
                    <a:lnTo>
                      <a:pt x="364" y="162"/>
                    </a:lnTo>
                    <a:lnTo>
                      <a:pt x="364" y="168"/>
                    </a:lnTo>
                    <a:lnTo>
                      <a:pt x="366" y="170"/>
                    </a:lnTo>
                    <a:lnTo>
                      <a:pt x="366" y="170"/>
                    </a:lnTo>
                    <a:lnTo>
                      <a:pt x="370" y="184"/>
                    </a:lnTo>
                    <a:lnTo>
                      <a:pt x="376" y="222"/>
                    </a:lnTo>
                    <a:lnTo>
                      <a:pt x="380" y="242"/>
                    </a:lnTo>
                    <a:lnTo>
                      <a:pt x="382" y="264"/>
                    </a:lnTo>
                    <a:lnTo>
                      <a:pt x="382" y="284"/>
                    </a:lnTo>
                    <a:lnTo>
                      <a:pt x="380" y="302"/>
                    </a:lnTo>
                    <a:lnTo>
                      <a:pt x="380" y="302"/>
                    </a:lnTo>
                    <a:lnTo>
                      <a:pt x="356" y="252"/>
                    </a:lnTo>
                    <a:lnTo>
                      <a:pt x="338" y="214"/>
                    </a:lnTo>
                    <a:lnTo>
                      <a:pt x="320" y="172"/>
                    </a:lnTo>
                    <a:lnTo>
                      <a:pt x="306" y="126"/>
                    </a:lnTo>
                    <a:lnTo>
                      <a:pt x="300" y="104"/>
                    </a:lnTo>
                    <a:lnTo>
                      <a:pt x="296" y="84"/>
                    </a:lnTo>
                    <a:lnTo>
                      <a:pt x="294" y="64"/>
                    </a:lnTo>
                    <a:lnTo>
                      <a:pt x="296" y="44"/>
                    </a:lnTo>
                    <a:lnTo>
                      <a:pt x="298" y="28"/>
                    </a:lnTo>
                    <a:lnTo>
                      <a:pt x="304" y="12"/>
                    </a:lnTo>
                    <a:lnTo>
                      <a:pt x="304" y="12"/>
                    </a:lnTo>
                    <a:lnTo>
                      <a:pt x="306" y="10"/>
                    </a:lnTo>
                    <a:lnTo>
                      <a:pt x="306" y="6"/>
                    </a:lnTo>
                    <a:lnTo>
                      <a:pt x="304" y="2"/>
                    </a:lnTo>
                    <a:lnTo>
                      <a:pt x="298" y="0"/>
                    </a:lnTo>
                    <a:lnTo>
                      <a:pt x="298" y="0"/>
                    </a:lnTo>
                    <a:lnTo>
                      <a:pt x="292" y="0"/>
                    </a:lnTo>
                    <a:lnTo>
                      <a:pt x="280" y="0"/>
                    </a:lnTo>
                    <a:lnTo>
                      <a:pt x="274" y="2"/>
                    </a:lnTo>
                    <a:lnTo>
                      <a:pt x="266" y="8"/>
                    </a:lnTo>
                    <a:lnTo>
                      <a:pt x="260" y="14"/>
                    </a:lnTo>
                    <a:lnTo>
                      <a:pt x="254" y="22"/>
                    </a:lnTo>
                    <a:lnTo>
                      <a:pt x="254" y="22"/>
                    </a:lnTo>
                    <a:lnTo>
                      <a:pt x="252" y="26"/>
                    </a:lnTo>
                    <a:lnTo>
                      <a:pt x="246" y="30"/>
                    </a:lnTo>
                    <a:lnTo>
                      <a:pt x="244" y="34"/>
                    </a:lnTo>
                    <a:lnTo>
                      <a:pt x="242" y="40"/>
                    </a:lnTo>
                    <a:lnTo>
                      <a:pt x="242" y="40"/>
                    </a:lnTo>
                    <a:lnTo>
                      <a:pt x="244" y="58"/>
                    </a:lnTo>
                    <a:lnTo>
                      <a:pt x="248" y="80"/>
                    </a:lnTo>
                    <a:lnTo>
                      <a:pt x="254" y="106"/>
                    </a:lnTo>
                    <a:lnTo>
                      <a:pt x="264" y="138"/>
                    </a:lnTo>
                    <a:lnTo>
                      <a:pt x="278" y="174"/>
                    </a:lnTo>
                    <a:lnTo>
                      <a:pt x="296" y="218"/>
                    </a:lnTo>
                    <a:lnTo>
                      <a:pt x="342" y="322"/>
                    </a:lnTo>
                    <a:lnTo>
                      <a:pt x="342" y="322"/>
                    </a:lnTo>
                    <a:lnTo>
                      <a:pt x="328" y="314"/>
                    </a:lnTo>
                    <a:lnTo>
                      <a:pt x="312" y="300"/>
                    </a:lnTo>
                    <a:lnTo>
                      <a:pt x="294" y="286"/>
                    </a:lnTo>
                    <a:lnTo>
                      <a:pt x="280" y="272"/>
                    </a:lnTo>
                    <a:lnTo>
                      <a:pt x="254" y="244"/>
                    </a:lnTo>
                    <a:lnTo>
                      <a:pt x="244" y="232"/>
                    </a:lnTo>
                    <a:lnTo>
                      <a:pt x="244" y="232"/>
                    </a:lnTo>
                    <a:lnTo>
                      <a:pt x="242" y="232"/>
                    </a:lnTo>
                    <a:lnTo>
                      <a:pt x="238" y="228"/>
                    </a:lnTo>
                    <a:lnTo>
                      <a:pt x="230" y="226"/>
                    </a:lnTo>
                    <a:lnTo>
                      <a:pt x="220" y="228"/>
                    </a:lnTo>
                    <a:lnTo>
                      <a:pt x="220" y="228"/>
                    </a:lnTo>
                    <a:lnTo>
                      <a:pt x="216" y="232"/>
                    </a:lnTo>
                    <a:lnTo>
                      <a:pt x="214" y="236"/>
                    </a:lnTo>
                    <a:lnTo>
                      <a:pt x="212" y="244"/>
                    </a:lnTo>
                    <a:lnTo>
                      <a:pt x="214" y="252"/>
                    </a:lnTo>
                    <a:lnTo>
                      <a:pt x="218" y="268"/>
                    </a:lnTo>
                    <a:lnTo>
                      <a:pt x="220" y="274"/>
                    </a:lnTo>
                    <a:lnTo>
                      <a:pt x="220" y="274"/>
                    </a:lnTo>
                    <a:lnTo>
                      <a:pt x="198" y="268"/>
                    </a:lnTo>
                    <a:lnTo>
                      <a:pt x="176" y="264"/>
                    </a:lnTo>
                    <a:lnTo>
                      <a:pt x="156" y="264"/>
                    </a:lnTo>
                    <a:lnTo>
                      <a:pt x="136" y="264"/>
                    </a:lnTo>
                    <a:lnTo>
                      <a:pt x="116" y="264"/>
                    </a:lnTo>
                    <a:lnTo>
                      <a:pt x="98" y="268"/>
                    </a:lnTo>
                    <a:lnTo>
                      <a:pt x="66" y="274"/>
                    </a:lnTo>
                    <a:lnTo>
                      <a:pt x="40" y="284"/>
                    </a:lnTo>
                    <a:lnTo>
                      <a:pt x="18" y="292"/>
                    </a:lnTo>
                    <a:lnTo>
                      <a:pt x="0" y="302"/>
                    </a:lnTo>
                    <a:lnTo>
                      <a:pt x="0" y="302"/>
                    </a:lnTo>
                    <a:lnTo>
                      <a:pt x="18" y="318"/>
                    </a:lnTo>
                    <a:lnTo>
                      <a:pt x="36" y="332"/>
                    </a:lnTo>
                    <a:lnTo>
                      <a:pt x="56" y="344"/>
                    </a:lnTo>
                    <a:lnTo>
                      <a:pt x="74" y="356"/>
                    </a:lnTo>
                    <a:lnTo>
                      <a:pt x="96" y="366"/>
                    </a:lnTo>
                    <a:lnTo>
                      <a:pt x="116" y="374"/>
                    </a:lnTo>
                    <a:lnTo>
                      <a:pt x="154" y="386"/>
                    </a:lnTo>
                    <a:lnTo>
                      <a:pt x="190" y="394"/>
                    </a:lnTo>
                    <a:lnTo>
                      <a:pt x="222" y="400"/>
                    </a:lnTo>
                    <a:lnTo>
                      <a:pt x="260" y="404"/>
                    </a:lnTo>
                    <a:lnTo>
                      <a:pt x="260" y="404"/>
                    </a:lnTo>
                    <a:lnTo>
                      <a:pt x="266" y="406"/>
                    </a:lnTo>
                    <a:lnTo>
                      <a:pt x="270" y="406"/>
                    </a:lnTo>
                    <a:lnTo>
                      <a:pt x="270" y="408"/>
                    </a:lnTo>
                    <a:lnTo>
                      <a:pt x="268" y="412"/>
                    </a:lnTo>
                    <a:lnTo>
                      <a:pt x="264" y="414"/>
                    </a:lnTo>
                    <a:lnTo>
                      <a:pt x="260" y="416"/>
                    </a:lnTo>
                    <a:lnTo>
                      <a:pt x="260" y="416"/>
                    </a:lnTo>
                    <a:lnTo>
                      <a:pt x="246" y="418"/>
                    </a:lnTo>
                    <a:lnTo>
                      <a:pt x="230" y="422"/>
                    </a:lnTo>
                    <a:lnTo>
                      <a:pt x="210" y="432"/>
                    </a:lnTo>
                    <a:lnTo>
                      <a:pt x="200" y="438"/>
                    </a:lnTo>
                    <a:lnTo>
                      <a:pt x="188" y="446"/>
                    </a:lnTo>
                    <a:lnTo>
                      <a:pt x="176" y="456"/>
                    </a:lnTo>
                    <a:lnTo>
                      <a:pt x="166" y="468"/>
                    </a:lnTo>
                    <a:lnTo>
                      <a:pt x="154" y="484"/>
                    </a:lnTo>
                    <a:lnTo>
                      <a:pt x="144" y="500"/>
                    </a:lnTo>
                    <a:lnTo>
                      <a:pt x="134" y="520"/>
                    </a:lnTo>
                    <a:lnTo>
                      <a:pt x="124" y="544"/>
                    </a:lnTo>
                    <a:lnTo>
                      <a:pt x="652" y="544"/>
                    </a:lnTo>
                    <a:lnTo>
                      <a:pt x="652" y="544"/>
                    </a:lnTo>
                    <a:lnTo>
                      <a:pt x="632" y="512"/>
                    </a:lnTo>
                    <a:lnTo>
                      <a:pt x="622" y="498"/>
                    </a:lnTo>
                    <a:lnTo>
                      <a:pt x="612" y="484"/>
                    </a:lnTo>
                    <a:lnTo>
                      <a:pt x="600" y="472"/>
                    </a:lnTo>
                    <a:lnTo>
                      <a:pt x="586" y="462"/>
                    </a:lnTo>
                    <a:lnTo>
                      <a:pt x="574" y="454"/>
                    </a:lnTo>
                    <a:lnTo>
                      <a:pt x="560" y="448"/>
                    </a:lnTo>
                    <a:lnTo>
                      <a:pt x="560" y="448"/>
                    </a:lnTo>
                    <a:lnTo>
                      <a:pt x="558" y="446"/>
                    </a:lnTo>
                    <a:lnTo>
                      <a:pt x="556" y="442"/>
                    </a:lnTo>
                    <a:lnTo>
                      <a:pt x="556" y="440"/>
                    </a:lnTo>
                    <a:lnTo>
                      <a:pt x="556" y="438"/>
                    </a:lnTo>
                    <a:lnTo>
                      <a:pt x="560" y="438"/>
                    </a:lnTo>
                    <a:lnTo>
                      <a:pt x="564" y="438"/>
                    </a:lnTo>
                    <a:lnTo>
                      <a:pt x="564" y="438"/>
                    </a:lnTo>
                    <a:lnTo>
                      <a:pt x="590" y="442"/>
                    </a:lnTo>
                    <a:lnTo>
                      <a:pt x="630" y="450"/>
                    </a:lnTo>
                    <a:lnTo>
                      <a:pt x="652" y="454"/>
                    </a:lnTo>
                    <a:lnTo>
                      <a:pt x="676" y="454"/>
                    </a:lnTo>
                    <a:lnTo>
                      <a:pt x="696" y="454"/>
                    </a:lnTo>
                    <a:lnTo>
                      <a:pt x="716" y="452"/>
                    </a:lnTo>
                    <a:lnTo>
                      <a:pt x="716" y="452"/>
                    </a:lnTo>
                    <a:lnTo>
                      <a:pt x="750" y="442"/>
                    </a:lnTo>
                    <a:lnTo>
                      <a:pt x="772" y="436"/>
                    </a:lnTo>
                    <a:lnTo>
                      <a:pt x="798" y="426"/>
                    </a:lnTo>
                    <a:lnTo>
                      <a:pt x="830" y="412"/>
                    </a:lnTo>
                    <a:lnTo>
                      <a:pt x="870" y="392"/>
                    </a:lnTo>
                    <a:lnTo>
                      <a:pt x="918" y="366"/>
                    </a:lnTo>
                    <a:lnTo>
                      <a:pt x="976" y="332"/>
                    </a:lnTo>
                    <a:lnTo>
                      <a:pt x="976" y="332"/>
                    </a:lnTo>
                    <a:lnTo>
                      <a:pt x="966" y="334"/>
                    </a:lnTo>
                    <a:lnTo>
                      <a:pt x="952" y="334"/>
                    </a:lnTo>
                    <a:lnTo>
                      <a:pt x="930" y="332"/>
                    </a:lnTo>
                    <a:lnTo>
                      <a:pt x="900" y="328"/>
                    </a:lnTo>
                    <a:lnTo>
                      <a:pt x="860" y="316"/>
                    </a:lnTo>
                    <a:lnTo>
                      <a:pt x="810" y="298"/>
                    </a:lnTo>
                    <a:lnTo>
                      <a:pt x="748" y="274"/>
                    </a:lnTo>
                    <a:lnTo>
                      <a:pt x="748" y="274"/>
                    </a:lnTo>
                    <a:close/>
                  </a:path>
                </a:pathLst>
              </a:custGeom>
              <a:solidFill>
                <a:schemeClr val="accent1">
                  <a:alpha val="1000"/>
                </a:schemeClr>
              </a:solidFill>
              <a:ln>
                <a:noFill/>
              </a:ln>
              <a:effectLst>
                <a:glow rad="381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spTree>
  </p:cSld>
  <p:clrMap bg1="dk1" tx1="lt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ransition>
    <p:fade thruBlk="1"/>
  </p:transition>
  <p:timing>
    <p:tnLst>
      <p:par>
        <p:cTn id="1" dur="indefinite" restart="never" nodeType="tmRoot"/>
      </p:par>
    </p:tnLst>
  </p:timing>
  <p:txStyles>
    <p:title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214414" y="2285992"/>
            <a:ext cx="7406640" cy="1472184"/>
          </a:xfrm>
        </p:spPr>
        <p:txBody>
          <a:bodyPr>
            <a:normAutofit/>
          </a:bodyPr>
          <a:lstStyle/>
          <a:p>
            <a:pPr algn="ctr"/>
            <a:r>
              <a:rPr lang="fr-FR" dirty="0" smtClean="0">
                <a:solidFill>
                  <a:schemeClr val="accent6">
                    <a:lumMod val="40000"/>
                    <a:lumOff val="60000"/>
                  </a:schemeClr>
                </a:solidFill>
                <a:latin typeface="Papyrus" pitchFamily="66" charset="0"/>
              </a:rPr>
              <a:t>Ad </a:t>
            </a:r>
            <a:r>
              <a:rPr lang="fr-FR" dirty="0" err="1" smtClean="0">
                <a:solidFill>
                  <a:schemeClr val="accent6">
                    <a:lumMod val="40000"/>
                    <a:lumOff val="60000"/>
                  </a:schemeClr>
                </a:solidFill>
                <a:latin typeface="Papyrus" pitchFamily="66" charset="0"/>
              </a:rPr>
              <a:t>Lesbiam</a:t>
            </a:r>
            <a:r>
              <a:rPr lang="fr-FR" dirty="0" smtClean="0">
                <a:solidFill>
                  <a:schemeClr val="accent6">
                    <a:lumMod val="40000"/>
                    <a:lumOff val="60000"/>
                  </a:schemeClr>
                </a:solidFill>
                <a:latin typeface="Papyrus" pitchFamily="66" charset="0"/>
              </a:rPr>
              <a:t/>
            </a:r>
            <a:br>
              <a:rPr lang="fr-FR" dirty="0" smtClean="0">
                <a:solidFill>
                  <a:schemeClr val="accent6">
                    <a:lumMod val="40000"/>
                    <a:lumOff val="60000"/>
                  </a:schemeClr>
                </a:solidFill>
                <a:latin typeface="Papyrus" pitchFamily="66" charset="0"/>
              </a:rPr>
            </a:br>
            <a:r>
              <a:rPr lang="fr-FR" sz="2800" dirty="0" smtClean="0">
                <a:solidFill>
                  <a:schemeClr val="accent6">
                    <a:lumMod val="40000"/>
                    <a:lumOff val="60000"/>
                  </a:schemeClr>
                </a:solidFill>
                <a:latin typeface="Papyrus" pitchFamily="66" charset="0"/>
              </a:rPr>
              <a:t>par Catulle</a:t>
            </a:r>
            <a:endParaRPr lang="fr-FR" sz="2800" dirty="0">
              <a:solidFill>
                <a:schemeClr val="accent6">
                  <a:lumMod val="40000"/>
                  <a:lumOff val="60000"/>
                </a:schemeClr>
              </a:solidFill>
              <a:latin typeface="Papyrus" pitchFamily="66" charset="0"/>
            </a:endParaRPr>
          </a:p>
        </p:txBody>
      </p:sp>
      <p:sp>
        <p:nvSpPr>
          <p:cNvPr id="3" name="Sous-titre 2"/>
          <p:cNvSpPr>
            <a:spLocks noGrp="1"/>
          </p:cNvSpPr>
          <p:nvPr>
            <p:ph type="subTitle" idx="1"/>
          </p:nvPr>
        </p:nvSpPr>
        <p:spPr>
          <a:xfrm>
            <a:off x="1115616" y="4509120"/>
            <a:ext cx="6400800" cy="1114436"/>
          </a:xfrm>
        </p:spPr>
        <p:txBody>
          <a:bodyPr/>
          <a:lstStyle/>
          <a:p>
            <a:pPr algn="ctr"/>
            <a:r>
              <a:rPr lang="fr-FR" dirty="0" smtClean="0">
                <a:solidFill>
                  <a:schemeClr val="accent5"/>
                </a:solidFill>
                <a:latin typeface="AndrewScript_1.6" pitchFamily="2" charset="0"/>
              </a:rPr>
              <a:t>Comparaison des traductions élaborées en salle multimédia</a:t>
            </a:r>
            <a:endParaRPr lang="fr-FR" dirty="0">
              <a:solidFill>
                <a:schemeClr val="accent5"/>
              </a:solidFill>
              <a:latin typeface="AndrewScript_1.6" pitchFamily="2" charset="0"/>
            </a:endParaRPr>
          </a:p>
        </p:txBody>
      </p:sp>
      <p:pic>
        <p:nvPicPr>
          <p:cNvPr id="1026" name="Picture 2" descr="http://t1.gstatic.com/images?q=tbn:ANd9GcQZBxKeWS25j9c8oqqaxHd5A_i7slNR97FDYOHpx3COJmtO4eN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332656"/>
            <a:ext cx="1683967" cy="216024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56" presetClass="entr" presetSubtype="0" fill="hold" grpId="0" nodeType="clickEffect">
                                  <p:stCondLst>
                                    <p:cond delay="0"/>
                                  </p:stCondLst>
                                  <p:iterate type="lt">
                                    <p:tmPct val="10000"/>
                                  </p:iterate>
                                  <p:childTnLst>
                                    <p:set>
                                      <p:cBhvr>
                                        <p:cTn id="11" dur="1" fill="hold">
                                          <p:stCondLst>
                                            <p:cond delay="0"/>
                                          </p:stCondLst>
                                        </p:cTn>
                                        <p:tgtEl>
                                          <p:spTgt spid="2"/>
                                        </p:tgtEl>
                                        <p:attrNameLst>
                                          <p:attrName>style.visibility</p:attrName>
                                        </p:attrNameLst>
                                      </p:cBhvr>
                                      <p:to>
                                        <p:strVal val="visible"/>
                                      </p:to>
                                    </p:set>
                                    <p:anim by="(-#ppt_w*2)" calcmode="lin" valueType="num">
                                      <p:cBhvr rctx="PPT">
                                        <p:cTn id="12" dur="500" autoRev="1" fill="hold">
                                          <p:stCondLst>
                                            <p:cond delay="0"/>
                                          </p:stCondLst>
                                        </p:cTn>
                                        <p:tgtEl>
                                          <p:spTgt spid="2"/>
                                        </p:tgtEl>
                                        <p:attrNameLst>
                                          <p:attrName>ppt_w</p:attrName>
                                        </p:attrNameLst>
                                      </p:cBhvr>
                                    </p:anim>
                                    <p:anim by="(#ppt_w*0.50)" calcmode="lin" valueType="num">
                                      <p:cBhvr>
                                        <p:cTn id="13" dur="500" decel="50000" autoRev="1" fill="hold">
                                          <p:stCondLst>
                                            <p:cond delay="0"/>
                                          </p:stCondLst>
                                        </p:cTn>
                                        <p:tgtEl>
                                          <p:spTgt spid="2"/>
                                        </p:tgtEl>
                                        <p:attrNameLst>
                                          <p:attrName>ppt_x</p:attrName>
                                        </p:attrNameLst>
                                      </p:cBhvr>
                                    </p:anim>
                                    <p:anim from="(-#ppt_h/2)" to="(#ppt_y)" calcmode="lin" valueType="num">
                                      <p:cBhvr>
                                        <p:cTn id="14" dur="1000" fill="hold">
                                          <p:stCondLst>
                                            <p:cond delay="0"/>
                                          </p:stCondLst>
                                        </p:cTn>
                                        <p:tgtEl>
                                          <p:spTgt spid="2"/>
                                        </p:tgtEl>
                                        <p:attrNameLst>
                                          <p:attrName>ppt_y</p:attrName>
                                        </p:attrNameLst>
                                      </p:cBhvr>
                                    </p:anim>
                                    <p:animRot by="21600000">
                                      <p:cBhvr>
                                        <p:cTn id="15" dur="1000" fill="hold">
                                          <p:stCondLst>
                                            <p:cond delay="0"/>
                                          </p:stCondLst>
                                        </p:cTn>
                                        <p:tgtEl>
                                          <p:spTgt spid="2"/>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 calcmode="lin" valueType="num">
                                      <p:cBhvr>
                                        <p:cTn id="20"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21"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2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3214678" y="357166"/>
            <a:ext cx="2714644" cy="7143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smtClean="0">
                <a:latin typeface="Papyrus" pitchFamily="66" charset="0"/>
              </a:rPr>
              <a:t>Catulle en redemande…</a:t>
            </a:r>
            <a:endParaRPr lang="fr-FR" sz="1400" b="1" dirty="0">
              <a:latin typeface="Papyrus" pitchFamily="66" charset="0"/>
            </a:endParaRPr>
          </a:p>
        </p:txBody>
      </p:sp>
      <p:sp>
        <p:nvSpPr>
          <p:cNvPr id="3" name="Rectangle 2"/>
          <p:cNvSpPr/>
          <p:nvPr/>
        </p:nvSpPr>
        <p:spPr>
          <a:xfrm>
            <a:off x="2123728" y="1484784"/>
            <a:ext cx="4572000" cy="4401205"/>
          </a:xfrm>
          <a:prstGeom prst="rect">
            <a:avLst/>
          </a:prstGeom>
        </p:spPr>
        <p:txBody>
          <a:bodyPr>
            <a:spAutoFit/>
          </a:bodyPr>
          <a:lstStyle/>
          <a:p>
            <a:pPr algn="ctr">
              <a:spcAft>
                <a:spcPts val="0"/>
              </a:spcAft>
            </a:pPr>
            <a:r>
              <a:rPr lang="fr-FR" sz="2000" dirty="0">
                <a:solidFill>
                  <a:schemeClr val="accent6">
                    <a:lumMod val="40000"/>
                    <a:lumOff val="60000"/>
                  </a:schemeClr>
                </a:solidFill>
                <a:latin typeface="Andy"/>
                <a:ea typeface="Times New Roman"/>
              </a:rPr>
              <a:t>À LESBIE</a:t>
            </a:r>
            <a:endParaRPr lang="fr-FR" sz="2000" dirty="0">
              <a:solidFill>
                <a:schemeClr val="accent6">
                  <a:lumMod val="40000"/>
                  <a:lumOff val="60000"/>
                </a:schemeClr>
              </a:solidFill>
              <a:latin typeface="Times New Roman"/>
              <a:ea typeface="Times New Roman"/>
            </a:endParaRPr>
          </a:p>
          <a:p>
            <a:pPr algn="just">
              <a:spcAft>
                <a:spcPts val="0"/>
              </a:spcAft>
            </a:pPr>
            <a:r>
              <a:rPr lang="fr-FR" sz="2000" dirty="0">
                <a:solidFill>
                  <a:schemeClr val="accent6">
                    <a:lumMod val="40000"/>
                    <a:lumOff val="60000"/>
                  </a:schemeClr>
                </a:solidFill>
                <a:latin typeface="Andy"/>
                <a:ea typeface="Times New Roman"/>
              </a:rPr>
              <a:t>Tu me demandes combien de tes baisers il faudrait, </a:t>
            </a:r>
            <a:r>
              <a:rPr lang="fr-FR" sz="2000" dirty="0" err="1">
                <a:solidFill>
                  <a:schemeClr val="accent6">
                    <a:lumMod val="40000"/>
                    <a:lumOff val="60000"/>
                  </a:schemeClr>
                </a:solidFill>
                <a:latin typeface="Andy"/>
                <a:ea typeface="Times New Roman"/>
              </a:rPr>
              <a:t>Lesbie</a:t>
            </a:r>
            <a:r>
              <a:rPr lang="fr-FR" sz="2000" dirty="0">
                <a:solidFill>
                  <a:schemeClr val="accent6">
                    <a:lumMod val="40000"/>
                    <a:lumOff val="60000"/>
                  </a:schemeClr>
                </a:solidFill>
                <a:latin typeface="Andy"/>
                <a:ea typeface="Times New Roman"/>
              </a:rPr>
              <a:t>, pour que j'en aie assez et plus qu'assez? Autant de grains de sable en Libye couvrent le sol parfumé de Cyrène, entre l'oracle de Jupiter brûlant et le tombeau desséché de l'antique Battus; autant d'astres, dans le silence nocturne, voient les furtives amours des mortels, qu'il faudrait à ton fou de Catulle de baisers de ta bouche pour en avoir assez et plus qu'assez. Ah! puisse leur nombre échapper au calcul des curieux et aux charmes de la méchante langue!</a:t>
            </a:r>
            <a:endParaRPr lang="fr-FR" sz="2000" dirty="0">
              <a:solidFill>
                <a:schemeClr val="accent6">
                  <a:lumMod val="40000"/>
                  <a:lumOff val="60000"/>
                </a:schemeClr>
              </a:solidFill>
              <a:effectLst/>
              <a:latin typeface="Times New Roman"/>
              <a:ea typeface="Times New Roman"/>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75656" y="476672"/>
            <a:ext cx="6524228" cy="5693866"/>
          </a:xfrm>
          <a:prstGeom prst="rect">
            <a:avLst/>
          </a:prstGeom>
        </p:spPr>
        <p:txBody>
          <a:bodyPr wrap="square">
            <a:spAutoFit/>
          </a:bodyPr>
          <a:lstStyle/>
          <a:p>
            <a:pPr algn="just"/>
            <a:r>
              <a:rPr lang="fr-FR" sz="2800" b="1" dirty="0" err="1">
                <a:solidFill>
                  <a:schemeClr val="accent5">
                    <a:lumMod val="60000"/>
                    <a:lumOff val="40000"/>
                  </a:schemeClr>
                </a:solidFill>
                <a:latin typeface="Papyrus" pitchFamily="66" charset="0"/>
              </a:rPr>
              <a:t>Vivamus</a:t>
            </a:r>
            <a:r>
              <a:rPr lang="fr-FR" sz="2800" b="1" dirty="0">
                <a:solidFill>
                  <a:schemeClr val="accent5">
                    <a:lumMod val="60000"/>
                    <a:lumOff val="40000"/>
                  </a:schemeClr>
                </a:solidFill>
                <a:latin typeface="Papyrus" pitchFamily="66" charset="0"/>
              </a:rPr>
              <a:t>, mea </a:t>
            </a:r>
            <a:r>
              <a:rPr lang="fr-FR" sz="2800" b="1" dirty="0" err="1">
                <a:solidFill>
                  <a:schemeClr val="accent5">
                    <a:lumMod val="60000"/>
                    <a:lumOff val="40000"/>
                  </a:schemeClr>
                </a:solidFill>
                <a:latin typeface="Papyrus" pitchFamily="66" charset="0"/>
              </a:rPr>
              <a:t>Lesbia</a:t>
            </a:r>
            <a:r>
              <a:rPr lang="fr-FR" sz="2800" b="1" dirty="0">
                <a:solidFill>
                  <a:schemeClr val="accent5">
                    <a:lumMod val="60000"/>
                    <a:lumOff val="40000"/>
                  </a:schemeClr>
                </a:solidFill>
                <a:latin typeface="Papyrus" pitchFamily="66" charset="0"/>
              </a:rPr>
              <a:t>, </a:t>
            </a:r>
            <a:r>
              <a:rPr lang="fr-FR" sz="2800" b="1" dirty="0" err="1">
                <a:solidFill>
                  <a:schemeClr val="accent5">
                    <a:lumMod val="60000"/>
                    <a:lumOff val="40000"/>
                  </a:schemeClr>
                </a:solidFill>
                <a:latin typeface="Papyrus" pitchFamily="66" charset="0"/>
              </a:rPr>
              <a:t>atque</a:t>
            </a:r>
            <a:r>
              <a:rPr lang="fr-FR" sz="2800" b="1" dirty="0">
                <a:solidFill>
                  <a:schemeClr val="accent5">
                    <a:lumMod val="60000"/>
                    <a:lumOff val="40000"/>
                  </a:schemeClr>
                </a:solidFill>
                <a:latin typeface="Papyrus" pitchFamily="66" charset="0"/>
              </a:rPr>
              <a:t> </a:t>
            </a:r>
            <a:r>
              <a:rPr lang="fr-FR" sz="2800" b="1" dirty="0" err="1">
                <a:solidFill>
                  <a:schemeClr val="accent5">
                    <a:lumMod val="60000"/>
                    <a:lumOff val="40000"/>
                  </a:schemeClr>
                </a:solidFill>
                <a:latin typeface="Papyrus" pitchFamily="66" charset="0"/>
              </a:rPr>
              <a:t>amemus</a:t>
            </a:r>
            <a:r>
              <a:rPr lang="fr-FR" sz="2800" b="1" dirty="0">
                <a:solidFill>
                  <a:schemeClr val="accent5">
                    <a:lumMod val="60000"/>
                    <a:lumOff val="40000"/>
                  </a:schemeClr>
                </a:solidFill>
                <a:latin typeface="Papyrus" pitchFamily="66" charset="0"/>
              </a:rPr>
              <a:t>,</a:t>
            </a:r>
          </a:p>
          <a:p>
            <a:pPr algn="just"/>
            <a:r>
              <a:rPr lang="fr-FR" sz="2800" b="1" dirty="0" err="1">
                <a:solidFill>
                  <a:schemeClr val="accent5">
                    <a:lumMod val="60000"/>
                    <a:lumOff val="40000"/>
                  </a:schemeClr>
                </a:solidFill>
                <a:latin typeface="Papyrus" pitchFamily="66" charset="0"/>
              </a:rPr>
              <a:t>Rumoresque</a:t>
            </a:r>
            <a:r>
              <a:rPr lang="fr-FR" sz="2800" b="1" dirty="0">
                <a:solidFill>
                  <a:schemeClr val="accent5">
                    <a:lumMod val="60000"/>
                    <a:lumOff val="40000"/>
                  </a:schemeClr>
                </a:solidFill>
                <a:latin typeface="Papyrus" pitchFamily="66" charset="0"/>
              </a:rPr>
              <a:t> </a:t>
            </a:r>
            <a:r>
              <a:rPr lang="fr-FR" sz="2800" b="1" dirty="0" err="1">
                <a:solidFill>
                  <a:schemeClr val="accent5">
                    <a:lumMod val="60000"/>
                    <a:lumOff val="40000"/>
                  </a:schemeClr>
                </a:solidFill>
                <a:latin typeface="Papyrus" pitchFamily="66" charset="0"/>
              </a:rPr>
              <a:t>senum</a:t>
            </a:r>
            <a:r>
              <a:rPr lang="fr-FR" sz="2800" b="1" dirty="0">
                <a:solidFill>
                  <a:schemeClr val="accent5">
                    <a:lumMod val="60000"/>
                    <a:lumOff val="40000"/>
                  </a:schemeClr>
                </a:solidFill>
                <a:latin typeface="Papyrus" pitchFamily="66" charset="0"/>
              </a:rPr>
              <a:t> </a:t>
            </a:r>
            <a:r>
              <a:rPr lang="fr-FR" sz="2800" b="1" dirty="0" err="1">
                <a:solidFill>
                  <a:schemeClr val="accent5">
                    <a:lumMod val="60000"/>
                    <a:lumOff val="40000"/>
                  </a:schemeClr>
                </a:solidFill>
                <a:latin typeface="Papyrus" pitchFamily="66" charset="0"/>
              </a:rPr>
              <a:t>severiorum</a:t>
            </a:r>
            <a:endParaRPr lang="fr-FR" sz="2800" b="1" dirty="0">
              <a:solidFill>
                <a:schemeClr val="accent5">
                  <a:lumMod val="60000"/>
                  <a:lumOff val="40000"/>
                </a:schemeClr>
              </a:solidFill>
              <a:latin typeface="Papyrus" pitchFamily="66" charset="0"/>
            </a:endParaRPr>
          </a:p>
          <a:p>
            <a:pPr algn="just"/>
            <a:r>
              <a:rPr lang="fr-FR" sz="2800" b="1" dirty="0" err="1">
                <a:solidFill>
                  <a:schemeClr val="accent5">
                    <a:lumMod val="60000"/>
                    <a:lumOff val="40000"/>
                  </a:schemeClr>
                </a:solidFill>
                <a:latin typeface="Papyrus" pitchFamily="66" charset="0"/>
              </a:rPr>
              <a:t>Omnes</a:t>
            </a:r>
            <a:r>
              <a:rPr lang="fr-FR" sz="2800" b="1" dirty="0">
                <a:solidFill>
                  <a:schemeClr val="accent5">
                    <a:lumMod val="60000"/>
                    <a:lumOff val="40000"/>
                  </a:schemeClr>
                </a:solidFill>
                <a:latin typeface="Papyrus" pitchFamily="66" charset="0"/>
              </a:rPr>
              <a:t> </a:t>
            </a:r>
            <a:r>
              <a:rPr lang="fr-FR" sz="2800" b="1" dirty="0" err="1">
                <a:solidFill>
                  <a:schemeClr val="accent5">
                    <a:lumMod val="60000"/>
                    <a:lumOff val="40000"/>
                  </a:schemeClr>
                </a:solidFill>
                <a:latin typeface="Papyrus" pitchFamily="66" charset="0"/>
              </a:rPr>
              <a:t>unius</a:t>
            </a:r>
            <a:r>
              <a:rPr lang="fr-FR" sz="2800" b="1" dirty="0">
                <a:solidFill>
                  <a:schemeClr val="accent5">
                    <a:lumMod val="60000"/>
                    <a:lumOff val="40000"/>
                  </a:schemeClr>
                </a:solidFill>
                <a:latin typeface="Papyrus" pitchFamily="66" charset="0"/>
              </a:rPr>
              <a:t> </a:t>
            </a:r>
            <a:r>
              <a:rPr lang="fr-FR" sz="2800" b="1" dirty="0" err="1">
                <a:solidFill>
                  <a:schemeClr val="accent5">
                    <a:lumMod val="60000"/>
                    <a:lumOff val="40000"/>
                  </a:schemeClr>
                </a:solidFill>
                <a:latin typeface="Papyrus" pitchFamily="66" charset="0"/>
              </a:rPr>
              <a:t>aestimemus</a:t>
            </a:r>
            <a:r>
              <a:rPr lang="fr-FR" sz="2800" b="1" dirty="0">
                <a:solidFill>
                  <a:schemeClr val="accent5">
                    <a:lumMod val="60000"/>
                    <a:lumOff val="40000"/>
                  </a:schemeClr>
                </a:solidFill>
                <a:latin typeface="Papyrus" pitchFamily="66" charset="0"/>
              </a:rPr>
              <a:t> assis !</a:t>
            </a:r>
          </a:p>
          <a:p>
            <a:pPr algn="just"/>
            <a:r>
              <a:rPr lang="fr-FR" sz="2800" b="1" dirty="0">
                <a:solidFill>
                  <a:schemeClr val="accent5">
                    <a:lumMod val="60000"/>
                    <a:lumOff val="40000"/>
                  </a:schemeClr>
                </a:solidFill>
                <a:latin typeface="Papyrus" pitchFamily="66" charset="0"/>
              </a:rPr>
              <a:t>Soles </a:t>
            </a:r>
            <a:r>
              <a:rPr lang="fr-FR" sz="2800" b="1" dirty="0" err="1">
                <a:solidFill>
                  <a:schemeClr val="accent5">
                    <a:lumMod val="60000"/>
                    <a:lumOff val="40000"/>
                  </a:schemeClr>
                </a:solidFill>
                <a:latin typeface="Papyrus" pitchFamily="66" charset="0"/>
              </a:rPr>
              <a:t>occidere</a:t>
            </a:r>
            <a:r>
              <a:rPr lang="fr-FR" sz="2800" b="1" dirty="0">
                <a:solidFill>
                  <a:schemeClr val="accent5">
                    <a:lumMod val="60000"/>
                    <a:lumOff val="40000"/>
                  </a:schemeClr>
                </a:solidFill>
                <a:latin typeface="Papyrus" pitchFamily="66" charset="0"/>
              </a:rPr>
              <a:t> et redire </a:t>
            </a:r>
            <a:r>
              <a:rPr lang="fr-FR" sz="2800" b="1" dirty="0" err="1">
                <a:solidFill>
                  <a:schemeClr val="accent5">
                    <a:lumMod val="60000"/>
                    <a:lumOff val="40000"/>
                  </a:schemeClr>
                </a:solidFill>
                <a:latin typeface="Papyrus" pitchFamily="66" charset="0"/>
              </a:rPr>
              <a:t>possunt</a:t>
            </a:r>
            <a:r>
              <a:rPr lang="fr-FR" sz="2800" b="1" dirty="0">
                <a:solidFill>
                  <a:schemeClr val="accent5">
                    <a:lumMod val="60000"/>
                    <a:lumOff val="40000"/>
                  </a:schemeClr>
                </a:solidFill>
                <a:latin typeface="Papyrus" pitchFamily="66" charset="0"/>
              </a:rPr>
              <a:t> ;</a:t>
            </a:r>
          </a:p>
          <a:p>
            <a:pPr algn="just"/>
            <a:r>
              <a:rPr lang="fr-FR" sz="2800" b="1" dirty="0" err="1">
                <a:solidFill>
                  <a:schemeClr val="accent5">
                    <a:lumMod val="60000"/>
                    <a:lumOff val="40000"/>
                  </a:schemeClr>
                </a:solidFill>
                <a:latin typeface="Papyrus" pitchFamily="66" charset="0"/>
              </a:rPr>
              <a:t>Nobis</a:t>
            </a:r>
            <a:r>
              <a:rPr lang="fr-FR" sz="2800" b="1" dirty="0">
                <a:solidFill>
                  <a:schemeClr val="accent5">
                    <a:lumMod val="60000"/>
                    <a:lumOff val="40000"/>
                  </a:schemeClr>
                </a:solidFill>
                <a:latin typeface="Papyrus" pitchFamily="66" charset="0"/>
              </a:rPr>
              <a:t> cum </a:t>
            </a:r>
            <a:r>
              <a:rPr lang="fr-FR" sz="2800" b="1" dirty="0" err="1">
                <a:solidFill>
                  <a:schemeClr val="accent5">
                    <a:lumMod val="60000"/>
                    <a:lumOff val="40000"/>
                  </a:schemeClr>
                </a:solidFill>
                <a:latin typeface="Papyrus" pitchFamily="66" charset="0"/>
              </a:rPr>
              <a:t>semel</a:t>
            </a:r>
            <a:r>
              <a:rPr lang="fr-FR" sz="2800" b="1" dirty="0">
                <a:solidFill>
                  <a:schemeClr val="accent5">
                    <a:lumMod val="60000"/>
                    <a:lumOff val="40000"/>
                  </a:schemeClr>
                </a:solidFill>
                <a:latin typeface="Papyrus" pitchFamily="66" charset="0"/>
              </a:rPr>
              <a:t> </a:t>
            </a:r>
            <a:r>
              <a:rPr lang="fr-FR" sz="2800" b="1" dirty="0" err="1">
                <a:solidFill>
                  <a:schemeClr val="accent5">
                    <a:lumMod val="60000"/>
                    <a:lumOff val="40000"/>
                  </a:schemeClr>
                </a:solidFill>
                <a:latin typeface="Papyrus" pitchFamily="66" charset="0"/>
              </a:rPr>
              <a:t>occidit</a:t>
            </a:r>
            <a:r>
              <a:rPr lang="fr-FR" sz="2800" b="1" dirty="0">
                <a:solidFill>
                  <a:schemeClr val="accent5">
                    <a:lumMod val="60000"/>
                    <a:lumOff val="40000"/>
                  </a:schemeClr>
                </a:solidFill>
                <a:latin typeface="Papyrus" pitchFamily="66" charset="0"/>
              </a:rPr>
              <a:t> </a:t>
            </a:r>
            <a:r>
              <a:rPr lang="fr-FR" sz="2800" b="1" dirty="0" err="1">
                <a:solidFill>
                  <a:schemeClr val="accent5">
                    <a:lumMod val="60000"/>
                    <a:lumOff val="40000"/>
                  </a:schemeClr>
                </a:solidFill>
                <a:latin typeface="Papyrus" pitchFamily="66" charset="0"/>
              </a:rPr>
              <a:t>brevis</a:t>
            </a:r>
            <a:r>
              <a:rPr lang="fr-FR" sz="2800" b="1" dirty="0">
                <a:solidFill>
                  <a:schemeClr val="accent5">
                    <a:lumMod val="60000"/>
                    <a:lumOff val="40000"/>
                  </a:schemeClr>
                </a:solidFill>
                <a:latin typeface="Papyrus" pitchFamily="66" charset="0"/>
              </a:rPr>
              <a:t> lux,</a:t>
            </a:r>
          </a:p>
          <a:p>
            <a:pPr algn="just"/>
            <a:r>
              <a:rPr lang="fr-FR" sz="2800" b="1" dirty="0" err="1">
                <a:solidFill>
                  <a:schemeClr val="accent5">
                    <a:lumMod val="60000"/>
                    <a:lumOff val="40000"/>
                  </a:schemeClr>
                </a:solidFill>
                <a:latin typeface="Papyrus" pitchFamily="66" charset="0"/>
              </a:rPr>
              <a:t>Nox</a:t>
            </a:r>
            <a:r>
              <a:rPr lang="fr-FR" sz="2800" b="1" dirty="0">
                <a:solidFill>
                  <a:schemeClr val="accent5">
                    <a:lumMod val="60000"/>
                    <a:lumOff val="40000"/>
                  </a:schemeClr>
                </a:solidFill>
                <a:latin typeface="Papyrus" pitchFamily="66" charset="0"/>
              </a:rPr>
              <a:t> est </a:t>
            </a:r>
            <a:r>
              <a:rPr lang="fr-FR" sz="2800" b="1" dirty="0" err="1">
                <a:solidFill>
                  <a:schemeClr val="accent5">
                    <a:lumMod val="60000"/>
                    <a:lumOff val="40000"/>
                  </a:schemeClr>
                </a:solidFill>
                <a:latin typeface="Papyrus" pitchFamily="66" charset="0"/>
              </a:rPr>
              <a:t>perpetua</a:t>
            </a:r>
            <a:r>
              <a:rPr lang="fr-FR" sz="2800" b="1" dirty="0">
                <a:solidFill>
                  <a:schemeClr val="accent5">
                    <a:lumMod val="60000"/>
                    <a:lumOff val="40000"/>
                  </a:schemeClr>
                </a:solidFill>
                <a:latin typeface="Papyrus" pitchFamily="66" charset="0"/>
              </a:rPr>
              <a:t> </a:t>
            </a:r>
            <a:r>
              <a:rPr lang="fr-FR" sz="2800" b="1" dirty="0" err="1">
                <a:solidFill>
                  <a:schemeClr val="accent5">
                    <a:lumMod val="60000"/>
                    <a:lumOff val="40000"/>
                  </a:schemeClr>
                </a:solidFill>
                <a:latin typeface="Papyrus" pitchFamily="66" charset="0"/>
              </a:rPr>
              <a:t>una</a:t>
            </a:r>
            <a:r>
              <a:rPr lang="fr-FR" sz="2800" b="1" dirty="0">
                <a:solidFill>
                  <a:schemeClr val="accent5">
                    <a:lumMod val="60000"/>
                    <a:lumOff val="40000"/>
                  </a:schemeClr>
                </a:solidFill>
                <a:latin typeface="Papyrus" pitchFamily="66" charset="0"/>
              </a:rPr>
              <a:t> </a:t>
            </a:r>
            <a:r>
              <a:rPr lang="fr-FR" sz="2800" b="1" dirty="0" err="1">
                <a:solidFill>
                  <a:schemeClr val="accent5">
                    <a:lumMod val="60000"/>
                    <a:lumOff val="40000"/>
                  </a:schemeClr>
                </a:solidFill>
                <a:latin typeface="Papyrus" pitchFamily="66" charset="0"/>
              </a:rPr>
              <a:t>dormienda</a:t>
            </a:r>
            <a:r>
              <a:rPr lang="fr-FR" sz="2800" b="1" dirty="0">
                <a:solidFill>
                  <a:schemeClr val="accent5">
                    <a:lumMod val="60000"/>
                    <a:lumOff val="40000"/>
                  </a:schemeClr>
                </a:solidFill>
                <a:latin typeface="Papyrus" pitchFamily="66" charset="0"/>
              </a:rPr>
              <a:t>.</a:t>
            </a:r>
          </a:p>
          <a:p>
            <a:pPr algn="just"/>
            <a:r>
              <a:rPr lang="fr-FR" sz="2800" b="1" dirty="0">
                <a:solidFill>
                  <a:schemeClr val="accent5">
                    <a:lumMod val="60000"/>
                    <a:lumOff val="40000"/>
                  </a:schemeClr>
                </a:solidFill>
                <a:latin typeface="Papyrus" pitchFamily="66" charset="0"/>
              </a:rPr>
              <a:t>Da mi </a:t>
            </a:r>
            <a:r>
              <a:rPr lang="fr-FR" sz="2800" b="1" dirty="0" err="1">
                <a:solidFill>
                  <a:schemeClr val="accent5">
                    <a:lumMod val="60000"/>
                    <a:lumOff val="40000"/>
                  </a:schemeClr>
                </a:solidFill>
                <a:latin typeface="Papyrus" pitchFamily="66" charset="0"/>
              </a:rPr>
              <a:t>basia</a:t>
            </a:r>
            <a:r>
              <a:rPr lang="fr-FR" sz="2800" b="1" dirty="0">
                <a:solidFill>
                  <a:schemeClr val="accent5">
                    <a:lumMod val="60000"/>
                    <a:lumOff val="40000"/>
                  </a:schemeClr>
                </a:solidFill>
                <a:latin typeface="Papyrus" pitchFamily="66" charset="0"/>
              </a:rPr>
              <a:t> mille, </a:t>
            </a:r>
            <a:r>
              <a:rPr lang="fr-FR" sz="2800" b="1" dirty="0" err="1">
                <a:solidFill>
                  <a:schemeClr val="accent5">
                    <a:lumMod val="60000"/>
                    <a:lumOff val="40000"/>
                  </a:schemeClr>
                </a:solidFill>
                <a:latin typeface="Papyrus" pitchFamily="66" charset="0"/>
              </a:rPr>
              <a:t>deinde</a:t>
            </a:r>
            <a:r>
              <a:rPr lang="fr-FR" sz="2800" b="1" dirty="0">
                <a:solidFill>
                  <a:schemeClr val="accent5">
                    <a:lumMod val="60000"/>
                    <a:lumOff val="40000"/>
                  </a:schemeClr>
                </a:solidFill>
                <a:latin typeface="Papyrus" pitchFamily="66" charset="0"/>
              </a:rPr>
              <a:t> </a:t>
            </a:r>
            <a:r>
              <a:rPr lang="fr-FR" sz="2800" b="1" dirty="0" err="1">
                <a:solidFill>
                  <a:schemeClr val="accent5">
                    <a:lumMod val="60000"/>
                    <a:lumOff val="40000"/>
                  </a:schemeClr>
                </a:solidFill>
                <a:latin typeface="Papyrus" pitchFamily="66" charset="0"/>
              </a:rPr>
              <a:t>centum</a:t>
            </a:r>
            <a:r>
              <a:rPr lang="fr-FR" sz="2800" b="1" dirty="0">
                <a:solidFill>
                  <a:schemeClr val="accent5">
                    <a:lumMod val="60000"/>
                    <a:lumOff val="40000"/>
                  </a:schemeClr>
                </a:solidFill>
                <a:latin typeface="Papyrus" pitchFamily="66" charset="0"/>
              </a:rPr>
              <a:t>,</a:t>
            </a:r>
          </a:p>
          <a:p>
            <a:pPr algn="just"/>
            <a:r>
              <a:rPr lang="fr-FR" sz="2800" b="1" dirty="0" err="1">
                <a:solidFill>
                  <a:schemeClr val="accent5">
                    <a:lumMod val="60000"/>
                    <a:lumOff val="40000"/>
                  </a:schemeClr>
                </a:solidFill>
                <a:latin typeface="Papyrus" pitchFamily="66" charset="0"/>
              </a:rPr>
              <a:t>Dein</a:t>
            </a:r>
            <a:r>
              <a:rPr lang="fr-FR" sz="2800" b="1" dirty="0">
                <a:solidFill>
                  <a:schemeClr val="accent5">
                    <a:lumMod val="60000"/>
                    <a:lumOff val="40000"/>
                  </a:schemeClr>
                </a:solidFill>
                <a:latin typeface="Papyrus" pitchFamily="66" charset="0"/>
              </a:rPr>
              <a:t> mille </a:t>
            </a:r>
            <a:r>
              <a:rPr lang="fr-FR" sz="2800" b="1" dirty="0" err="1">
                <a:solidFill>
                  <a:schemeClr val="accent5">
                    <a:lumMod val="60000"/>
                    <a:lumOff val="40000"/>
                  </a:schemeClr>
                </a:solidFill>
                <a:latin typeface="Papyrus" pitchFamily="66" charset="0"/>
              </a:rPr>
              <a:t>altera</a:t>
            </a:r>
            <a:r>
              <a:rPr lang="fr-FR" sz="2800" b="1" dirty="0">
                <a:solidFill>
                  <a:schemeClr val="accent5">
                    <a:lumMod val="60000"/>
                    <a:lumOff val="40000"/>
                  </a:schemeClr>
                </a:solidFill>
                <a:latin typeface="Papyrus" pitchFamily="66" charset="0"/>
              </a:rPr>
              <a:t>, </a:t>
            </a:r>
            <a:r>
              <a:rPr lang="fr-FR" sz="2800" b="1" dirty="0" err="1">
                <a:solidFill>
                  <a:schemeClr val="accent5">
                    <a:lumMod val="60000"/>
                    <a:lumOff val="40000"/>
                  </a:schemeClr>
                </a:solidFill>
                <a:latin typeface="Papyrus" pitchFamily="66" charset="0"/>
              </a:rPr>
              <a:t>dein</a:t>
            </a:r>
            <a:r>
              <a:rPr lang="fr-FR" sz="2800" b="1" dirty="0">
                <a:solidFill>
                  <a:schemeClr val="accent5">
                    <a:lumMod val="60000"/>
                    <a:lumOff val="40000"/>
                  </a:schemeClr>
                </a:solidFill>
                <a:latin typeface="Papyrus" pitchFamily="66" charset="0"/>
              </a:rPr>
              <a:t> </a:t>
            </a:r>
            <a:r>
              <a:rPr lang="fr-FR" sz="2800" b="1" dirty="0" err="1">
                <a:solidFill>
                  <a:schemeClr val="accent5">
                    <a:lumMod val="60000"/>
                    <a:lumOff val="40000"/>
                  </a:schemeClr>
                </a:solidFill>
                <a:latin typeface="Papyrus" pitchFamily="66" charset="0"/>
              </a:rPr>
              <a:t>secunda</a:t>
            </a:r>
            <a:r>
              <a:rPr lang="fr-FR" sz="2800" b="1" dirty="0">
                <a:solidFill>
                  <a:schemeClr val="accent5">
                    <a:lumMod val="60000"/>
                    <a:lumOff val="40000"/>
                  </a:schemeClr>
                </a:solidFill>
                <a:latin typeface="Papyrus" pitchFamily="66" charset="0"/>
              </a:rPr>
              <a:t> </a:t>
            </a:r>
            <a:r>
              <a:rPr lang="fr-FR" sz="2800" b="1" dirty="0" err="1">
                <a:solidFill>
                  <a:schemeClr val="accent5">
                    <a:lumMod val="60000"/>
                    <a:lumOff val="40000"/>
                  </a:schemeClr>
                </a:solidFill>
                <a:latin typeface="Papyrus" pitchFamily="66" charset="0"/>
              </a:rPr>
              <a:t>centum</a:t>
            </a:r>
            <a:r>
              <a:rPr lang="fr-FR" sz="2800" b="1" dirty="0">
                <a:solidFill>
                  <a:schemeClr val="accent5">
                    <a:lumMod val="60000"/>
                    <a:lumOff val="40000"/>
                  </a:schemeClr>
                </a:solidFill>
                <a:latin typeface="Papyrus" pitchFamily="66" charset="0"/>
              </a:rPr>
              <a:t>,</a:t>
            </a:r>
          </a:p>
          <a:p>
            <a:pPr algn="just"/>
            <a:r>
              <a:rPr lang="fr-FR" sz="2800" b="1" dirty="0" err="1">
                <a:solidFill>
                  <a:schemeClr val="accent5">
                    <a:lumMod val="60000"/>
                    <a:lumOff val="40000"/>
                  </a:schemeClr>
                </a:solidFill>
                <a:latin typeface="Papyrus" pitchFamily="66" charset="0"/>
              </a:rPr>
              <a:t>Deinde</a:t>
            </a:r>
            <a:r>
              <a:rPr lang="fr-FR" sz="2800" b="1" dirty="0">
                <a:solidFill>
                  <a:schemeClr val="accent5">
                    <a:lumMod val="60000"/>
                    <a:lumOff val="40000"/>
                  </a:schemeClr>
                </a:solidFill>
                <a:latin typeface="Papyrus" pitchFamily="66" charset="0"/>
              </a:rPr>
              <a:t> </a:t>
            </a:r>
            <a:r>
              <a:rPr lang="fr-FR" sz="2800" b="1" dirty="0" err="1">
                <a:solidFill>
                  <a:schemeClr val="accent5">
                    <a:lumMod val="60000"/>
                    <a:lumOff val="40000"/>
                  </a:schemeClr>
                </a:solidFill>
                <a:latin typeface="Papyrus" pitchFamily="66" charset="0"/>
              </a:rPr>
              <a:t>usque</a:t>
            </a:r>
            <a:r>
              <a:rPr lang="fr-FR" sz="2800" b="1" dirty="0">
                <a:solidFill>
                  <a:schemeClr val="accent5">
                    <a:lumMod val="60000"/>
                    <a:lumOff val="40000"/>
                  </a:schemeClr>
                </a:solidFill>
                <a:latin typeface="Papyrus" pitchFamily="66" charset="0"/>
              </a:rPr>
              <a:t> </a:t>
            </a:r>
            <a:r>
              <a:rPr lang="fr-FR" sz="2800" b="1" dirty="0" err="1">
                <a:solidFill>
                  <a:schemeClr val="accent5">
                    <a:lumMod val="60000"/>
                    <a:lumOff val="40000"/>
                  </a:schemeClr>
                </a:solidFill>
                <a:latin typeface="Papyrus" pitchFamily="66" charset="0"/>
              </a:rPr>
              <a:t>altera</a:t>
            </a:r>
            <a:r>
              <a:rPr lang="fr-FR" sz="2800" b="1" dirty="0">
                <a:solidFill>
                  <a:schemeClr val="accent5">
                    <a:lumMod val="60000"/>
                    <a:lumOff val="40000"/>
                  </a:schemeClr>
                </a:solidFill>
                <a:latin typeface="Papyrus" pitchFamily="66" charset="0"/>
              </a:rPr>
              <a:t> mille, </a:t>
            </a:r>
            <a:r>
              <a:rPr lang="fr-FR" sz="2800" b="1" dirty="0" err="1">
                <a:solidFill>
                  <a:schemeClr val="accent5">
                    <a:lumMod val="60000"/>
                    <a:lumOff val="40000"/>
                  </a:schemeClr>
                </a:solidFill>
                <a:latin typeface="Papyrus" pitchFamily="66" charset="0"/>
              </a:rPr>
              <a:t>deinde</a:t>
            </a:r>
            <a:r>
              <a:rPr lang="fr-FR" sz="2800" b="1" dirty="0">
                <a:solidFill>
                  <a:schemeClr val="accent5">
                    <a:lumMod val="60000"/>
                    <a:lumOff val="40000"/>
                  </a:schemeClr>
                </a:solidFill>
                <a:latin typeface="Papyrus" pitchFamily="66" charset="0"/>
              </a:rPr>
              <a:t> </a:t>
            </a:r>
            <a:r>
              <a:rPr lang="fr-FR" sz="2800" b="1" dirty="0" err="1">
                <a:solidFill>
                  <a:schemeClr val="accent5">
                    <a:lumMod val="60000"/>
                    <a:lumOff val="40000"/>
                  </a:schemeClr>
                </a:solidFill>
                <a:latin typeface="Papyrus" pitchFamily="66" charset="0"/>
              </a:rPr>
              <a:t>centum</a:t>
            </a:r>
            <a:r>
              <a:rPr lang="fr-FR" sz="2800" b="1" dirty="0">
                <a:solidFill>
                  <a:schemeClr val="accent5">
                    <a:lumMod val="60000"/>
                    <a:lumOff val="40000"/>
                  </a:schemeClr>
                </a:solidFill>
                <a:latin typeface="Papyrus" pitchFamily="66" charset="0"/>
              </a:rPr>
              <a:t> ;</a:t>
            </a:r>
          </a:p>
          <a:p>
            <a:pPr algn="just"/>
            <a:r>
              <a:rPr lang="fr-FR" sz="2800" b="1" dirty="0" err="1">
                <a:solidFill>
                  <a:schemeClr val="accent5">
                    <a:lumMod val="60000"/>
                    <a:lumOff val="40000"/>
                  </a:schemeClr>
                </a:solidFill>
                <a:latin typeface="Papyrus" pitchFamily="66" charset="0"/>
              </a:rPr>
              <a:t>Dein</a:t>
            </a:r>
            <a:r>
              <a:rPr lang="fr-FR" sz="2800" b="1" dirty="0">
                <a:solidFill>
                  <a:schemeClr val="accent5">
                    <a:lumMod val="60000"/>
                    <a:lumOff val="40000"/>
                  </a:schemeClr>
                </a:solidFill>
                <a:latin typeface="Papyrus" pitchFamily="66" charset="0"/>
              </a:rPr>
              <a:t>, cum </a:t>
            </a:r>
            <a:r>
              <a:rPr lang="fr-FR" sz="2800" b="1" dirty="0" err="1">
                <a:solidFill>
                  <a:schemeClr val="accent5">
                    <a:lumMod val="60000"/>
                    <a:lumOff val="40000"/>
                  </a:schemeClr>
                </a:solidFill>
                <a:latin typeface="Papyrus" pitchFamily="66" charset="0"/>
              </a:rPr>
              <a:t>milia</a:t>
            </a:r>
            <a:r>
              <a:rPr lang="fr-FR" sz="2800" b="1" dirty="0">
                <a:solidFill>
                  <a:schemeClr val="accent5">
                    <a:lumMod val="60000"/>
                    <a:lumOff val="40000"/>
                  </a:schemeClr>
                </a:solidFill>
                <a:latin typeface="Papyrus" pitchFamily="66" charset="0"/>
              </a:rPr>
              <a:t> </a:t>
            </a:r>
            <a:r>
              <a:rPr lang="fr-FR" sz="2800" b="1" dirty="0" err="1">
                <a:solidFill>
                  <a:schemeClr val="accent5">
                    <a:lumMod val="60000"/>
                    <a:lumOff val="40000"/>
                  </a:schemeClr>
                </a:solidFill>
                <a:latin typeface="Papyrus" pitchFamily="66" charset="0"/>
              </a:rPr>
              <a:t>multa</a:t>
            </a:r>
            <a:r>
              <a:rPr lang="fr-FR" sz="2800" b="1" dirty="0">
                <a:solidFill>
                  <a:schemeClr val="accent5">
                    <a:lumMod val="60000"/>
                    <a:lumOff val="40000"/>
                  </a:schemeClr>
                </a:solidFill>
                <a:latin typeface="Papyrus" pitchFamily="66" charset="0"/>
              </a:rPr>
              <a:t> </a:t>
            </a:r>
            <a:r>
              <a:rPr lang="fr-FR" sz="2800" b="1" dirty="0" err="1">
                <a:solidFill>
                  <a:schemeClr val="accent5">
                    <a:lumMod val="60000"/>
                    <a:lumOff val="40000"/>
                  </a:schemeClr>
                </a:solidFill>
                <a:latin typeface="Papyrus" pitchFamily="66" charset="0"/>
              </a:rPr>
              <a:t>fecerimus</a:t>
            </a:r>
            <a:r>
              <a:rPr lang="fr-FR" sz="2800" b="1" dirty="0">
                <a:solidFill>
                  <a:schemeClr val="accent5">
                    <a:lumMod val="60000"/>
                    <a:lumOff val="40000"/>
                  </a:schemeClr>
                </a:solidFill>
                <a:latin typeface="Papyrus" pitchFamily="66" charset="0"/>
              </a:rPr>
              <a:t>,</a:t>
            </a:r>
          </a:p>
          <a:p>
            <a:pPr algn="just"/>
            <a:r>
              <a:rPr lang="fr-FR" sz="2800" b="1" dirty="0" err="1">
                <a:solidFill>
                  <a:schemeClr val="accent5">
                    <a:lumMod val="60000"/>
                    <a:lumOff val="40000"/>
                  </a:schemeClr>
                </a:solidFill>
                <a:latin typeface="Papyrus" pitchFamily="66" charset="0"/>
              </a:rPr>
              <a:t>Conturbabimus</a:t>
            </a:r>
            <a:r>
              <a:rPr lang="fr-FR" sz="2800" b="1" dirty="0">
                <a:solidFill>
                  <a:schemeClr val="accent5">
                    <a:lumMod val="60000"/>
                    <a:lumOff val="40000"/>
                  </a:schemeClr>
                </a:solidFill>
                <a:latin typeface="Papyrus" pitchFamily="66" charset="0"/>
              </a:rPr>
              <a:t> </a:t>
            </a:r>
            <a:r>
              <a:rPr lang="fr-FR" sz="2800" b="1" dirty="0" err="1">
                <a:solidFill>
                  <a:schemeClr val="accent5">
                    <a:lumMod val="60000"/>
                    <a:lumOff val="40000"/>
                  </a:schemeClr>
                </a:solidFill>
                <a:latin typeface="Papyrus" pitchFamily="66" charset="0"/>
              </a:rPr>
              <a:t>illa</a:t>
            </a:r>
            <a:r>
              <a:rPr lang="fr-FR" sz="2800" b="1" dirty="0">
                <a:solidFill>
                  <a:schemeClr val="accent5">
                    <a:lumMod val="60000"/>
                    <a:lumOff val="40000"/>
                  </a:schemeClr>
                </a:solidFill>
                <a:latin typeface="Papyrus" pitchFamily="66" charset="0"/>
              </a:rPr>
              <a:t>, ne </a:t>
            </a:r>
            <a:r>
              <a:rPr lang="fr-FR" sz="2800" b="1" dirty="0" err="1">
                <a:solidFill>
                  <a:schemeClr val="accent5">
                    <a:lumMod val="60000"/>
                    <a:lumOff val="40000"/>
                  </a:schemeClr>
                </a:solidFill>
                <a:latin typeface="Papyrus" pitchFamily="66" charset="0"/>
              </a:rPr>
              <a:t>sciamus</a:t>
            </a:r>
            <a:r>
              <a:rPr lang="fr-FR" sz="2800" b="1" dirty="0">
                <a:solidFill>
                  <a:schemeClr val="accent5">
                    <a:lumMod val="60000"/>
                    <a:lumOff val="40000"/>
                  </a:schemeClr>
                </a:solidFill>
                <a:latin typeface="Papyrus" pitchFamily="66" charset="0"/>
              </a:rPr>
              <a:t>,</a:t>
            </a:r>
          </a:p>
          <a:p>
            <a:pPr algn="just"/>
            <a:r>
              <a:rPr lang="fr-FR" sz="2800" b="1" dirty="0" err="1">
                <a:solidFill>
                  <a:schemeClr val="accent5">
                    <a:lumMod val="60000"/>
                    <a:lumOff val="40000"/>
                  </a:schemeClr>
                </a:solidFill>
                <a:latin typeface="Papyrus" pitchFamily="66" charset="0"/>
              </a:rPr>
              <a:t>Aut</a:t>
            </a:r>
            <a:r>
              <a:rPr lang="fr-FR" sz="2800" b="1" dirty="0">
                <a:solidFill>
                  <a:schemeClr val="accent5">
                    <a:lumMod val="60000"/>
                    <a:lumOff val="40000"/>
                  </a:schemeClr>
                </a:solidFill>
                <a:latin typeface="Papyrus" pitchFamily="66" charset="0"/>
              </a:rPr>
              <a:t> ne </a:t>
            </a:r>
            <a:r>
              <a:rPr lang="fr-FR" sz="2800" b="1" dirty="0" err="1">
                <a:solidFill>
                  <a:schemeClr val="accent5">
                    <a:lumMod val="60000"/>
                    <a:lumOff val="40000"/>
                  </a:schemeClr>
                </a:solidFill>
                <a:latin typeface="Papyrus" pitchFamily="66" charset="0"/>
              </a:rPr>
              <a:t>quis</a:t>
            </a:r>
            <a:r>
              <a:rPr lang="fr-FR" sz="2800" b="1" dirty="0">
                <a:solidFill>
                  <a:schemeClr val="accent5">
                    <a:lumMod val="60000"/>
                    <a:lumOff val="40000"/>
                  </a:schemeClr>
                </a:solidFill>
                <a:latin typeface="Papyrus" pitchFamily="66" charset="0"/>
              </a:rPr>
              <a:t> malus </a:t>
            </a:r>
            <a:r>
              <a:rPr lang="fr-FR" sz="2800" b="1" dirty="0" err="1">
                <a:solidFill>
                  <a:schemeClr val="accent5">
                    <a:lumMod val="60000"/>
                    <a:lumOff val="40000"/>
                  </a:schemeClr>
                </a:solidFill>
                <a:latin typeface="Papyrus" pitchFamily="66" charset="0"/>
              </a:rPr>
              <a:t>inuidere</a:t>
            </a:r>
            <a:r>
              <a:rPr lang="fr-FR" sz="2800" b="1" dirty="0">
                <a:solidFill>
                  <a:schemeClr val="accent5">
                    <a:lumMod val="60000"/>
                    <a:lumOff val="40000"/>
                  </a:schemeClr>
                </a:solidFill>
                <a:latin typeface="Papyrus" pitchFamily="66" charset="0"/>
              </a:rPr>
              <a:t> </a:t>
            </a:r>
            <a:r>
              <a:rPr lang="fr-FR" sz="2800" b="1" dirty="0" err="1">
                <a:solidFill>
                  <a:schemeClr val="accent5">
                    <a:lumMod val="60000"/>
                    <a:lumOff val="40000"/>
                  </a:schemeClr>
                </a:solidFill>
                <a:latin typeface="Papyrus" pitchFamily="66" charset="0"/>
              </a:rPr>
              <a:t>possit</a:t>
            </a:r>
            <a:r>
              <a:rPr lang="fr-FR" sz="2800" b="1" dirty="0">
                <a:solidFill>
                  <a:schemeClr val="accent5">
                    <a:lumMod val="60000"/>
                    <a:lumOff val="40000"/>
                  </a:schemeClr>
                </a:solidFill>
                <a:latin typeface="Papyrus" pitchFamily="66" charset="0"/>
              </a:rPr>
              <a:t>,</a:t>
            </a:r>
          </a:p>
          <a:p>
            <a:pPr algn="just"/>
            <a:r>
              <a:rPr lang="fr-FR" sz="2800" b="1" dirty="0">
                <a:solidFill>
                  <a:schemeClr val="accent5">
                    <a:lumMod val="60000"/>
                    <a:lumOff val="40000"/>
                  </a:schemeClr>
                </a:solidFill>
                <a:latin typeface="Papyrus" pitchFamily="66" charset="0"/>
              </a:rPr>
              <a:t>Cum </a:t>
            </a:r>
            <a:r>
              <a:rPr lang="fr-FR" sz="2800" b="1" dirty="0" err="1">
                <a:solidFill>
                  <a:schemeClr val="accent5">
                    <a:lumMod val="60000"/>
                    <a:lumOff val="40000"/>
                  </a:schemeClr>
                </a:solidFill>
                <a:latin typeface="Papyrus" pitchFamily="66" charset="0"/>
              </a:rPr>
              <a:t>tantum</a:t>
            </a:r>
            <a:r>
              <a:rPr lang="fr-FR" sz="2800" b="1" dirty="0">
                <a:solidFill>
                  <a:schemeClr val="accent5">
                    <a:lumMod val="60000"/>
                    <a:lumOff val="40000"/>
                  </a:schemeClr>
                </a:solidFill>
                <a:latin typeface="Papyrus" pitchFamily="66" charset="0"/>
              </a:rPr>
              <a:t> </a:t>
            </a:r>
            <a:r>
              <a:rPr lang="fr-FR" sz="2800" b="1" dirty="0" err="1">
                <a:solidFill>
                  <a:schemeClr val="accent5">
                    <a:lumMod val="60000"/>
                    <a:lumOff val="40000"/>
                  </a:schemeClr>
                </a:solidFill>
                <a:latin typeface="Papyrus" pitchFamily="66" charset="0"/>
              </a:rPr>
              <a:t>sciat</a:t>
            </a:r>
            <a:r>
              <a:rPr lang="fr-FR" sz="2800" b="1" dirty="0">
                <a:solidFill>
                  <a:schemeClr val="accent5">
                    <a:lumMod val="60000"/>
                    <a:lumOff val="40000"/>
                  </a:schemeClr>
                </a:solidFill>
                <a:latin typeface="Papyrus" pitchFamily="66" charset="0"/>
              </a:rPr>
              <a:t> esse </a:t>
            </a:r>
            <a:r>
              <a:rPr lang="fr-FR" sz="2800" b="1" dirty="0" err="1">
                <a:solidFill>
                  <a:schemeClr val="accent5">
                    <a:lumMod val="60000"/>
                    <a:lumOff val="40000"/>
                  </a:schemeClr>
                </a:solidFill>
                <a:latin typeface="Papyrus" pitchFamily="66" charset="0"/>
              </a:rPr>
              <a:t>basiorum</a:t>
            </a:r>
            <a:r>
              <a:rPr lang="fr-FR" sz="2800" b="1" dirty="0">
                <a:solidFill>
                  <a:schemeClr val="accent5">
                    <a:lumMod val="60000"/>
                    <a:lumOff val="40000"/>
                  </a:schemeClr>
                </a:solidFill>
                <a:latin typeface="Papyrus" pitchFamily="66" charset="0"/>
              </a:rPr>
              <a:t>.</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35696" y="234537"/>
            <a:ext cx="4104456" cy="92333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fr-FR" b="1" dirty="0" err="1">
                <a:solidFill>
                  <a:schemeClr val="accent5">
                    <a:lumMod val="60000"/>
                    <a:lumOff val="40000"/>
                  </a:schemeClr>
                </a:solidFill>
                <a:latin typeface="Papyrus" pitchFamily="66" charset="0"/>
              </a:rPr>
              <a:t>Vivamus</a:t>
            </a:r>
            <a:r>
              <a:rPr lang="fr-FR" b="1" dirty="0">
                <a:solidFill>
                  <a:schemeClr val="accent5">
                    <a:lumMod val="60000"/>
                    <a:lumOff val="40000"/>
                  </a:schemeClr>
                </a:solidFill>
                <a:latin typeface="Papyrus" pitchFamily="66" charset="0"/>
              </a:rPr>
              <a:t>, mea </a:t>
            </a:r>
            <a:r>
              <a:rPr lang="fr-FR" b="1" dirty="0" err="1">
                <a:solidFill>
                  <a:schemeClr val="accent5">
                    <a:lumMod val="60000"/>
                    <a:lumOff val="40000"/>
                  </a:schemeClr>
                </a:solidFill>
                <a:latin typeface="Papyrus" pitchFamily="66" charset="0"/>
              </a:rPr>
              <a:t>Lesbia</a:t>
            </a:r>
            <a:r>
              <a:rPr lang="fr-FR" b="1" dirty="0">
                <a:solidFill>
                  <a:schemeClr val="accent5">
                    <a:lumMod val="60000"/>
                    <a:lumOff val="40000"/>
                  </a:schemeClr>
                </a:solidFill>
                <a:latin typeface="Papyrus" pitchFamily="66" charset="0"/>
              </a:rPr>
              <a:t>, </a:t>
            </a:r>
            <a:r>
              <a:rPr lang="fr-FR" b="1" dirty="0" err="1">
                <a:solidFill>
                  <a:schemeClr val="accent5">
                    <a:lumMod val="60000"/>
                    <a:lumOff val="40000"/>
                  </a:schemeClr>
                </a:solidFill>
                <a:latin typeface="Papyrus" pitchFamily="66" charset="0"/>
              </a:rPr>
              <a:t>atque</a:t>
            </a:r>
            <a:r>
              <a:rPr lang="fr-FR" b="1" dirty="0">
                <a:solidFill>
                  <a:schemeClr val="accent5">
                    <a:lumMod val="60000"/>
                    <a:lumOff val="40000"/>
                  </a:schemeClr>
                </a:solidFill>
                <a:latin typeface="Papyrus" pitchFamily="66" charset="0"/>
              </a:rPr>
              <a:t> </a:t>
            </a:r>
            <a:r>
              <a:rPr lang="fr-FR" b="1" dirty="0" err="1">
                <a:solidFill>
                  <a:schemeClr val="accent5">
                    <a:lumMod val="60000"/>
                    <a:lumOff val="40000"/>
                  </a:schemeClr>
                </a:solidFill>
                <a:latin typeface="Papyrus" pitchFamily="66" charset="0"/>
              </a:rPr>
              <a:t>amemus</a:t>
            </a:r>
            <a:r>
              <a:rPr lang="fr-FR" b="1" dirty="0">
                <a:solidFill>
                  <a:schemeClr val="accent5">
                    <a:lumMod val="60000"/>
                    <a:lumOff val="40000"/>
                  </a:schemeClr>
                </a:solidFill>
                <a:latin typeface="Papyrus" pitchFamily="66" charset="0"/>
              </a:rPr>
              <a:t>,</a:t>
            </a:r>
          </a:p>
          <a:p>
            <a:r>
              <a:rPr lang="fr-FR" b="1" dirty="0" err="1">
                <a:solidFill>
                  <a:schemeClr val="accent5">
                    <a:lumMod val="60000"/>
                    <a:lumOff val="40000"/>
                  </a:schemeClr>
                </a:solidFill>
                <a:latin typeface="Papyrus" pitchFamily="66" charset="0"/>
              </a:rPr>
              <a:t>Rumoresque</a:t>
            </a:r>
            <a:r>
              <a:rPr lang="fr-FR" b="1" dirty="0">
                <a:solidFill>
                  <a:schemeClr val="accent5">
                    <a:lumMod val="60000"/>
                    <a:lumOff val="40000"/>
                  </a:schemeClr>
                </a:solidFill>
                <a:latin typeface="Papyrus" pitchFamily="66" charset="0"/>
              </a:rPr>
              <a:t> </a:t>
            </a:r>
            <a:r>
              <a:rPr lang="fr-FR" b="1" dirty="0" err="1">
                <a:solidFill>
                  <a:schemeClr val="accent5">
                    <a:lumMod val="60000"/>
                    <a:lumOff val="40000"/>
                  </a:schemeClr>
                </a:solidFill>
                <a:latin typeface="Papyrus" pitchFamily="66" charset="0"/>
              </a:rPr>
              <a:t>senum</a:t>
            </a:r>
            <a:r>
              <a:rPr lang="fr-FR" b="1" dirty="0">
                <a:solidFill>
                  <a:schemeClr val="accent5">
                    <a:lumMod val="60000"/>
                    <a:lumOff val="40000"/>
                  </a:schemeClr>
                </a:solidFill>
                <a:latin typeface="Papyrus" pitchFamily="66" charset="0"/>
              </a:rPr>
              <a:t> </a:t>
            </a:r>
            <a:r>
              <a:rPr lang="fr-FR" b="1" dirty="0" err="1">
                <a:solidFill>
                  <a:schemeClr val="accent5">
                    <a:lumMod val="60000"/>
                    <a:lumOff val="40000"/>
                  </a:schemeClr>
                </a:solidFill>
                <a:latin typeface="Papyrus" pitchFamily="66" charset="0"/>
              </a:rPr>
              <a:t>severiorum</a:t>
            </a:r>
            <a:endParaRPr lang="fr-FR" b="1" dirty="0">
              <a:solidFill>
                <a:schemeClr val="accent5">
                  <a:lumMod val="60000"/>
                  <a:lumOff val="40000"/>
                </a:schemeClr>
              </a:solidFill>
              <a:latin typeface="Papyrus" pitchFamily="66" charset="0"/>
            </a:endParaRPr>
          </a:p>
          <a:p>
            <a:r>
              <a:rPr lang="fr-FR" b="1" dirty="0" err="1">
                <a:solidFill>
                  <a:schemeClr val="accent5">
                    <a:lumMod val="60000"/>
                    <a:lumOff val="40000"/>
                  </a:schemeClr>
                </a:solidFill>
                <a:latin typeface="Papyrus" pitchFamily="66" charset="0"/>
              </a:rPr>
              <a:t>Omnes</a:t>
            </a:r>
            <a:r>
              <a:rPr lang="fr-FR" b="1" dirty="0">
                <a:solidFill>
                  <a:schemeClr val="accent5">
                    <a:lumMod val="60000"/>
                    <a:lumOff val="40000"/>
                  </a:schemeClr>
                </a:solidFill>
                <a:latin typeface="Papyrus" pitchFamily="66" charset="0"/>
              </a:rPr>
              <a:t> </a:t>
            </a:r>
            <a:r>
              <a:rPr lang="fr-FR" b="1" dirty="0" err="1">
                <a:solidFill>
                  <a:schemeClr val="accent5">
                    <a:lumMod val="60000"/>
                    <a:lumOff val="40000"/>
                  </a:schemeClr>
                </a:solidFill>
                <a:latin typeface="Papyrus" pitchFamily="66" charset="0"/>
              </a:rPr>
              <a:t>unius</a:t>
            </a:r>
            <a:r>
              <a:rPr lang="fr-FR" b="1" dirty="0">
                <a:solidFill>
                  <a:schemeClr val="accent5">
                    <a:lumMod val="60000"/>
                    <a:lumOff val="40000"/>
                  </a:schemeClr>
                </a:solidFill>
                <a:latin typeface="Papyrus" pitchFamily="66" charset="0"/>
              </a:rPr>
              <a:t> </a:t>
            </a:r>
            <a:r>
              <a:rPr lang="fr-FR" b="1" dirty="0" err="1">
                <a:solidFill>
                  <a:schemeClr val="accent5">
                    <a:lumMod val="60000"/>
                    <a:lumOff val="40000"/>
                  </a:schemeClr>
                </a:solidFill>
                <a:latin typeface="Papyrus" pitchFamily="66" charset="0"/>
              </a:rPr>
              <a:t>aestimemus</a:t>
            </a:r>
            <a:r>
              <a:rPr lang="fr-FR" b="1" dirty="0">
                <a:solidFill>
                  <a:schemeClr val="accent5">
                    <a:lumMod val="60000"/>
                    <a:lumOff val="40000"/>
                  </a:schemeClr>
                </a:solidFill>
                <a:latin typeface="Papyrus" pitchFamily="66" charset="0"/>
              </a:rPr>
              <a:t> assis !</a:t>
            </a:r>
          </a:p>
        </p:txBody>
      </p:sp>
      <p:sp>
        <p:nvSpPr>
          <p:cNvPr id="6" name="Rectangle 5"/>
          <p:cNvSpPr/>
          <p:nvPr/>
        </p:nvSpPr>
        <p:spPr>
          <a:xfrm>
            <a:off x="395536" y="1354247"/>
            <a:ext cx="3639918" cy="830997"/>
          </a:xfrm>
          <a:prstGeom prst="rect">
            <a:avLst/>
          </a:prstGeom>
        </p:spPr>
        <p:txBody>
          <a:bodyPr wrap="square">
            <a:spAutoFit/>
          </a:bodyPr>
          <a:lstStyle/>
          <a:p>
            <a:pPr algn="just"/>
            <a:r>
              <a:rPr lang="fr-FR" sz="1600" b="1" dirty="0" smtClean="0">
                <a:solidFill>
                  <a:schemeClr val="accent6">
                    <a:lumMod val="40000"/>
                    <a:lumOff val="60000"/>
                  </a:schemeClr>
                </a:solidFill>
                <a:latin typeface="Taffy" pitchFamily="66" charset="0"/>
              </a:rPr>
              <a:t>Il </a:t>
            </a:r>
            <a:r>
              <a:rPr lang="fr-FR" sz="1600" b="1" dirty="0">
                <a:solidFill>
                  <a:schemeClr val="accent6">
                    <a:lumMod val="40000"/>
                    <a:lumOff val="60000"/>
                  </a:schemeClr>
                </a:solidFill>
                <a:latin typeface="Taffy" pitchFamily="66" charset="0"/>
              </a:rPr>
              <a:t>y a des </a:t>
            </a:r>
            <a:r>
              <a:rPr lang="fr-FR" sz="1600" b="1" dirty="0" smtClean="0">
                <a:solidFill>
                  <a:schemeClr val="accent6">
                    <a:lumMod val="40000"/>
                    <a:lumOff val="60000"/>
                  </a:schemeClr>
                </a:solidFill>
                <a:latin typeface="Taffy" pitchFamily="66" charset="0"/>
              </a:rPr>
              <a:t>rumeurs </a:t>
            </a:r>
            <a:r>
              <a:rPr lang="fr-FR" sz="1600" b="1" dirty="0">
                <a:solidFill>
                  <a:schemeClr val="accent6">
                    <a:lumMod val="40000"/>
                    <a:lumOff val="60000"/>
                  </a:schemeClr>
                </a:solidFill>
                <a:latin typeface="Taffy" pitchFamily="66" charset="0"/>
              </a:rPr>
              <a:t>sur un </a:t>
            </a:r>
            <a:r>
              <a:rPr lang="fr-FR" sz="1600" b="1" dirty="0" smtClean="0">
                <a:solidFill>
                  <a:schemeClr val="accent6">
                    <a:lumMod val="40000"/>
                    <a:lumOff val="60000"/>
                  </a:schemeClr>
                </a:solidFill>
                <a:latin typeface="Taffy" pitchFamily="66" charset="0"/>
              </a:rPr>
              <a:t>vieillard sévère </a:t>
            </a:r>
            <a:r>
              <a:rPr lang="fr-FR" sz="1600" b="1" dirty="0">
                <a:solidFill>
                  <a:schemeClr val="accent6">
                    <a:lumMod val="40000"/>
                    <a:lumOff val="60000"/>
                  </a:schemeClr>
                </a:solidFill>
                <a:latin typeface="Taffy" pitchFamily="66" charset="0"/>
              </a:rPr>
              <a:t>qui trouve le mariage très </a:t>
            </a:r>
            <a:r>
              <a:rPr lang="fr-FR" sz="1600" b="1" dirty="0" smtClean="0">
                <a:solidFill>
                  <a:schemeClr val="accent6">
                    <a:lumMod val="40000"/>
                    <a:lumOff val="60000"/>
                  </a:schemeClr>
                </a:solidFill>
                <a:latin typeface="Taffy" pitchFamily="66" charset="0"/>
              </a:rPr>
              <a:t>cher.</a:t>
            </a:r>
          </a:p>
          <a:p>
            <a:pPr algn="just"/>
            <a:r>
              <a:rPr lang="fr-FR" sz="1600" b="1" dirty="0" smtClean="0">
                <a:solidFill>
                  <a:schemeClr val="accent6">
                    <a:lumMod val="40000"/>
                    <a:lumOff val="60000"/>
                  </a:schemeClr>
                </a:solidFill>
                <a:latin typeface="Taffy" pitchFamily="66" charset="0"/>
              </a:rPr>
              <a:t>(Nicolas et Kévin) </a:t>
            </a:r>
            <a:endParaRPr lang="fr-FR" sz="1600" b="1" u="none" strike="noStrike" dirty="0">
              <a:solidFill>
                <a:schemeClr val="accent6">
                  <a:lumMod val="40000"/>
                  <a:lumOff val="60000"/>
                </a:schemeClr>
              </a:solidFill>
              <a:latin typeface="Taffy" pitchFamily="66" charset="0"/>
            </a:endParaRPr>
          </a:p>
        </p:txBody>
      </p:sp>
      <p:sp>
        <p:nvSpPr>
          <p:cNvPr id="7" name="Rectangle 6"/>
          <p:cNvSpPr/>
          <p:nvPr/>
        </p:nvSpPr>
        <p:spPr>
          <a:xfrm>
            <a:off x="538444" y="3861048"/>
            <a:ext cx="3929058" cy="1077218"/>
          </a:xfrm>
          <a:prstGeom prst="rect">
            <a:avLst/>
          </a:prstGeom>
        </p:spPr>
        <p:txBody>
          <a:bodyPr wrap="square">
            <a:spAutoFit/>
          </a:bodyPr>
          <a:lstStyle/>
          <a:p>
            <a:pPr algn="just"/>
            <a:r>
              <a:rPr lang="fr-FR" sz="1600" b="1" dirty="0">
                <a:solidFill>
                  <a:schemeClr val="accent6">
                    <a:lumMod val="40000"/>
                    <a:lumOff val="60000"/>
                  </a:schemeClr>
                </a:solidFill>
                <a:latin typeface="Taffy" pitchFamily="66" charset="0"/>
              </a:rPr>
              <a:t>Ma </a:t>
            </a:r>
            <a:r>
              <a:rPr lang="fr-FR" sz="1600" b="1" dirty="0" err="1">
                <a:solidFill>
                  <a:schemeClr val="accent6">
                    <a:lumMod val="40000"/>
                    <a:lumOff val="60000"/>
                  </a:schemeClr>
                </a:solidFill>
                <a:latin typeface="Taffy" pitchFamily="66" charset="0"/>
              </a:rPr>
              <a:t>Lesbie</a:t>
            </a:r>
            <a:r>
              <a:rPr lang="fr-FR" sz="1600" b="1" dirty="0">
                <a:solidFill>
                  <a:schemeClr val="accent6">
                    <a:lumMod val="40000"/>
                    <a:lumOff val="60000"/>
                  </a:schemeClr>
                </a:solidFill>
                <a:latin typeface="Taffy" pitchFamily="66" charset="0"/>
              </a:rPr>
              <a:t> et moi, que nous vivions ou que nous nous </a:t>
            </a:r>
            <a:r>
              <a:rPr lang="fr-FR" sz="1600" b="1" dirty="0" smtClean="0">
                <a:solidFill>
                  <a:schemeClr val="accent6">
                    <a:lumMod val="40000"/>
                    <a:lumOff val="60000"/>
                  </a:schemeClr>
                </a:solidFill>
                <a:latin typeface="Taffy" pitchFamily="66" charset="0"/>
              </a:rPr>
              <a:t>aimions et </a:t>
            </a:r>
            <a:r>
              <a:rPr lang="fr-FR" sz="1600" b="1" dirty="0">
                <a:solidFill>
                  <a:schemeClr val="accent6">
                    <a:lumMod val="40000"/>
                    <a:lumOff val="60000"/>
                  </a:schemeClr>
                </a:solidFill>
                <a:latin typeface="Taffy" pitchFamily="66" charset="0"/>
              </a:rPr>
              <a:t>qu'une sérieuse rumeur venant d'un </a:t>
            </a:r>
            <a:r>
              <a:rPr lang="fr-FR" sz="1600" b="1" dirty="0" smtClean="0">
                <a:solidFill>
                  <a:schemeClr val="accent6">
                    <a:lumMod val="40000"/>
                    <a:lumOff val="60000"/>
                  </a:schemeClr>
                </a:solidFill>
                <a:latin typeface="Taffy" pitchFamily="66" charset="0"/>
              </a:rPr>
              <a:t>vieillard, nous </a:t>
            </a:r>
            <a:r>
              <a:rPr lang="fr-FR" sz="1600" b="1" dirty="0">
                <a:solidFill>
                  <a:schemeClr val="accent6">
                    <a:lumMod val="40000"/>
                    <a:lumOff val="60000"/>
                  </a:schemeClr>
                </a:solidFill>
                <a:latin typeface="Taffy" pitchFamily="66" charset="0"/>
              </a:rPr>
              <a:t>la jugions sur l'argent de </a:t>
            </a:r>
            <a:r>
              <a:rPr lang="fr-FR" sz="1600" b="1" dirty="0" smtClean="0">
                <a:solidFill>
                  <a:schemeClr val="accent6">
                    <a:lumMod val="40000"/>
                    <a:lumOff val="60000"/>
                  </a:schemeClr>
                </a:solidFill>
                <a:latin typeface="Taffy" pitchFamily="66" charset="0"/>
              </a:rPr>
              <a:t>tous. (Andréa et Mathilde) </a:t>
            </a:r>
            <a:endParaRPr lang="fr-FR" sz="1600" b="1" u="none" strike="noStrike" dirty="0">
              <a:solidFill>
                <a:schemeClr val="accent6">
                  <a:lumMod val="40000"/>
                  <a:lumOff val="60000"/>
                </a:schemeClr>
              </a:solidFill>
              <a:latin typeface="Taffy" pitchFamily="66" charset="0"/>
            </a:endParaRPr>
          </a:p>
        </p:txBody>
      </p:sp>
      <p:sp>
        <p:nvSpPr>
          <p:cNvPr id="9" name="Rectangle 8"/>
          <p:cNvSpPr/>
          <p:nvPr/>
        </p:nvSpPr>
        <p:spPr>
          <a:xfrm>
            <a:off x="395536" y="2677686"/>
            <a:ext cx="4071966" cy="830997"/>
          </a:xfrm>
          <a:prstGeom prst="rect">
            <a:avLst/>
          </a:prstGeom>
        </p:spPr>
        <p:txBody>
          <a:bodyPr wrap="square">
            <a:spAutoFit/>
          </a:bodyPr>
          <a:lstStyle/>
          <a:p>
            <a:pPr algn="just"/>
            <a:r>
              <a:rPr lang="fr-FR" sz="1600" b="1" dirty="0">
                <a:solidFill>
                  <a:schemeClr val="accent6">
                    <a:lumMod val="40000"/>
                    <a:lumOff val="60000"/>
                  </a:schemeClr>
                </a:solidFill>
                <a:latin typeface="Taffy" pitchFamily="66" charset="0"/>
              </a:rPr>
              <a:t>Que nous vivions, ma </a:t>
            </a:r>
            <a:r>
              <a:rPr lang="fr-FR" sz="1600" b="1" dirty="0" err="1">
                <a:solidFill>
                  <a:schemeClr val="accent6">
                    <a:lumMod val="40000"/>
                    <a:lumOff val="60000"/>
                  </a:schemeClr>
                </a:solidFill>
                <a:latin typeface="Taffy" pitchFamily="66" charset="0"/>
              </a:rPr>
              <a:t>Lesbie</a:t>
            </a:r>
            <a:r>
              <a:rPr lang="fr-FR" sz="1600" b="1" dirty="0">
                <a:solidFill>
                  <a:schemeClr val="accent6">
                    <a:lumMod val="40000"/>
                    <a:lumOff val="60000"/>
                  </a:schemeClr>
                </a:solidFill>
                <a:latin typeface="Taffy" pitchFamily="66" charset="0"/>
              </a:rPr>
              <a:t>, et que nous nous </a:t>
            </a:r>
            <a:r>
              <a:rPr lang="fr-FR" sz="1600" b="1" dirty="0" smtClean="0">
                <a:solidFill>
                  <a:schemeClr val="accent6">
                    <a:lumMod val="40000"/>
                    <a:lumOff val="60000"/>
                  </a:schemeClr>
                </a:solidFill>
                <a:latin typeface="Taffy" pitchFamily="66" charset="0"/>
              </a:rPr>
              <a:t>aimions, la </a:t>
            </a:r>
            <a:r>
              <a:rPr lang="fr-FR" sz="1600" b="1" dirty="0">
                <a:solidFill>
                  <a:schemeClr val="accent6">
                    <a:lumMod val="40000"/>
                    <a:lumOff val="60000"/>
                  </a:schemeClr>
                </a:solidFill>
                <a:latin typeface="Taffy" pitchFamily="66" charset="0"/>
              </a:rPr>
              <a:t>rumeur d'un vieillard </a:t>
            </a:r>
            <a:r>
              <a:rPr lang="fr-FR" sz="1600" b="1" dirty="0" smtClean="0">
                <a:solidFill>
                  <a:schemeClr val="accent6">
                    <a:lumMod val="40000"/>
                    <a:lumOff val="60000"/>
                  </a:schemeClr>
                </a:solidFill>
                <a:latin typeface="Taffy" pitchFamily="66" charset="0"/>
              </a:rPr>
              <a:t>sérieux que </a:t>
            </a:r>
            <a:r>
              <a:rPr lang="fr-FR" sz="1600" b="1" dirty="0">
                <a:solidFill>
                  <a:schemeClr val="accent6">
                    <a:lumMod val="40000"/>
                    <a:lumOff val="60000"/>
                  </a:schemeClr>
                </a:solidFill>
                <a:latin typeface="Taffy" pitchFamily="66" charset="0"/>
              </a:rPr>
              <a:t>nous jugions tous avare </a:t>
            </a:r>
            <a:r>
              <a:rPr lang="fr-FR" sz="1600" b="1" dirty="0" smtClean="0">
                <a:solidFill>
                  <a:schemeClr val="accent6">
                    <a:lumMod val="40000"/>
                    <a:lumOff val="60000"/>
                  </a:schemeClr>
                </a:solidFill>
                <a:latin typeface="Taffy" pitchFamily="66" charset="0"/>
              </a:rPr>
              <a:t>! (Rebecca) </a:t>
            </a:r>
            <a:endParaRPr lang="fr-FR" sz="1600" b="1" u="none" strike="noStrike" dirty="0">
              <a:solidFill>
                <a:schemeClr val="accent6">
                  <a:lumMod val="40000"/>
                  <a:lumOff val="60000"/>
                </a:schemeClr>
              </a:solidFill>
              <a:latin typeface="Taffy" pitchFamily="66" charset="0"/>
            </a:endParaRPr>
          </a:p>
        </p:txBody>
      </p:sp>
      <p:sp>
        <p:nvSpPr>
          <p:cNvPr id="11" name="Rectangle 10"/>
          <p:cNvSpPr/>
          <p:nvPr/>
        </p:nvSpPr>
        <p:spPr>
          <a:xfrm>
            <a:off x="4813723" y="1467602"/>
            <a:ext cx="3714744" cy="830997"/>
          </a:xfrm>
          <a:prstGeom prst="rect">
            <a:avLst/>
          </a:prstGeom>
        </p:spPr>
        <p:txBody>
          <a:bodyPr wrap="square">
            <a:spAutoFit/>
          </a:bodyPr>
          <a:lstStyle/>
          <a:p>
            <a:pPr algn="just"/>
            <a:r>
              <a:rPr lang="fr-FR" sz="1600" b="1" dirty="0">
                <a:solidFill>
                  <a:schemeClr val="accent6">
                    <a:lumMod val="40000"/>
                    <a:lumOff val="60000"/>
                  </a:schemeClr>
                </a:solidFill>
                <a:latin typeface="Taffy" pitchFamily="66" charset="0"/>
              </a:rPr>
              <a:t>Que nous vivions et que nous nous aimions,</a:t>
            </a:r>
          </a:p>
          <a:p>
            <a:pPr algn="just"/>
            <a:r>
              <a:rPr lang="fr-FR" sz="1600" b="1" dirty="0" smtClean="0">
                <a:solidFill>
                  <a:schemeClr val="accent6">
                    <a:lumMod val="40000"/>
                    <a:lumOff val="60000"/>
                  </a:schemeClr>
                </a:solidFill>
                <a:latin typeface="Taffy" pitchFamily="66" charset="0"/>
              </a:rPr>
              <a:t>et </a:t>
            </a:r>
            <a:r>
              <a:rPr lang="fr-FR" sz="1600" b="1" dirty="0">
                <a:solidFill>
                  <a:schemeClr val="accent6">
                    <a:lumMod val="40000"/>
                    <a:lumOff val="60000"/>
                  </a:schemeClr>
                </a:solidFill>
                <a:latin typeface="Taffy" pitchFamily="66" charset="0"/>
              </a:rPr>
              <a:t>que nous estimions à un </a:t>
            </a:r>
            <a:r>
              <a:rPr lang="fr-FR" sz="1600" b="1" dirty="0" smtClean="0">
                <a:solidFill>
                  <a:schemeClr val="accent6">
                    <a:lumMod val="40000"/>
                    <a:lumOff val="60000"/>
                  </a:schemeClr>
                </a:solidFill>
                <a:latin typeface="Taffy" pitchFamily="66" charset="0"/>
              </a:rPr>
              <a:t>as la </a:t>
            </a:r>
            <a:r>
              <a:rPr lang="fr-FR" sz="1600" b="1" dirty="0">
                <a:solidFill>
                  <a:schemeClr val="accent6">
                    <a:lumMod val="40000"/>
                    <a:lumOff val="60000"/>
                  </a:schemeClr>
                </a:solidFill>
                <a:latin typeface="Taffy" pitchFamily="66" charset="0"/>
              </a:rPr>
              <a:t>rumeur d'un vieillard sévère</a:t>
            </a:r>
            <a:r>
              <a:rPr lang="fr-FR" sz="1600" b="1" dirty="0" smtClean="0">
                <a:solidFill>
                  <a:schemeClr val="accent6">
                    <a:lumMod val="40000"/>
                    <a:lumOff val="60000"/>
                  </a:schemeClr>
                </a:solidFill>
                <a:latin typeface="Taffy" pitchFamily="66" charset="0"/>
              </a:rPr>
              <a:t>. (Allison et Elisa) </a:t>
            </a:r>
            <a:endParaRPr lang="fr-FR" sz="1600" b="1" dirty="0">
              <a:solidFill>
                <a:schemeClr val="accent6">
                  <a:lumMod val="40000"/>
                  <a:lumOff val="60000"/>
                </a:schemeClr>
              </a:solidFill>
              <a:latin typeface="Taffy" pitchFamily="66" charset="0"/>
            </a:endParaRPr>
          </a:p>
        </p:txBody>
      </p:sp>
      <p:sp>
        <p:nvSpPr>
          <p:cNvPr id="12" name="Ellipse 11"/>
          <p:cNvSpPr/>
          <p:nvPr/>
        </p:nvSpPr>
        <p:spPr>
          <a:xfrm>
            <a:off x="2500298" y="5214950"/>
            <a:ext cx="4572032" cy="8572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rgbClr val="C00000"/>
                </a:solidFill>
                <a:latin typeface="AndrewScript_1.6" pitchFamily="2" charset="0"/>
              </a:rPr>
              <a:t>Quel texte se rapproche le plus du texte latin?</a:t>
            </a:r>
            <a:endParaRPr lang="fr-FR" dirty="0">
              <a:solidFill>
                <a:srgbClr val="C00000"/>
              </a:solidFill>
              <a:latin typeface="AndrewScript_1.6" pitchFamily="2" charset="0"/>
            </a:endParaRPr>
          </a:p>
        </p:txBody>
      </p:sp>
      <p:sp>
        <p:nvSpPr>
          <p:cNvPr id="3" name="Rectangle 2"/>
          <p:cNvSpPr/>
          <p:nvPr/>
        </p:nvSpPr>
        <p:spPr>
          <a:xfrm>
            <a:off x="4520206" y="2554575"/>
            <a:ext cx="4382098" cy="1077218"/>
          </a:xfrm>
          <a:prstGeom prst="rect">
            <a:avLst/>
          </a:prstGeom>
        </p:spPr>
        <p:txBody>
          <a:bodyPr wrap="square">
            <a:spAutoFit/>
          </a:bodyPr>
          <a:lstStyle/>
          <a:p>
            <a:pPr algn="just"/>
            <a:r>
              <a:rPr lang="fr-FR" sz="1600" b="1" dirty="0" err="1">
                <a:solidFill>
                  <a:schemeClr val="accent6">
                    <a:lumMod val="40000"/>
                    <a:lumOff val="60000"/>
                  </a:schemeClr>
                </a:solidFill>
                <a:latin typeface="Taffy" pitchFamily="66" charset="0"/>
              </a:rPr>
              <a:t>Lesbie</a:t>
            </a:r>
            <a:r>
              <a:rPr lang="fr-FR" sz="1600" b="1" dirty="0">
                <a:solidFill>
                  <a:schemeClr val="accent6">
                    <a:lumMod val="40000"/>
                    <a:lumOff val="60000"/>
                  </a:schemeClr>
                </a:solidFill>
                <a:latin typeface="Taffy" pitchFamily="66" charset="0"/>
              </a:rPr>
              <a:t> que nous vivions et que nous nous aimions,</a:t>
            </a:r>
          </a:p>
          <a:p>
            <a:pPr algn="just"/>
            <a:r>
              <a:rPr lang="fr-FR" sz="1600" b="1" dirty="0" smtClean="0">
                <a:solidFill>
                  <a:schemeClr val="accent6">
                    <a:lumMod val="40000"/>
                    <a:lumOff val="60000"/>
                  </a:schemeClr>
                </a:solidFill>
                <a:latin typeface="Taffy" pitchFamily="66" charset="0"/>
              </a:rPr>
              <a:t>Que </a:t>
            </a:r>
            <a:r>
              <a:rPr lang="fr-FR" sz="1600" b="1" dirty="0">
                <a:solidFill>
                  <a:schemeClr val="accent6">
                    <a:lumMod val="40000"/>
                    <a:lumOff val="60000"/>
                  </a:schemeClr>
                </a:solidFill>
                <a:latin typeface="Taffy" pitchFamily="66" charset="0"/>
              </a:rPr>
              <a:t>la rumeur du vieillard sérieux ,</a:t>
            </a:r>
          </a:p>
          <a:p>
            <a:pPr algn="just"/>
            <a:r>
              <a:rPr lang="fr-FR" sz="1600" b="1" dirty="0" smtClean="0">
                <a:solidFill>
                  <a:schemeClr val="accent6">
                    <a:lumMod val="40000"/>
                    <a:lumOff val="60000"/>
                  </a:schemeClr>
                </a:solidFill>
                <a:latin typeface="Taffy" pitchFamily="66" charset="0"/>
              </a:rPr>
              <a:t>Qu'il </a:t>
            </a:r>
            <a:r>
              <a:rPr lang="fr-FR" sz="1600" b="1" dirty="0">
                <a:solidFill>
                  <a:schemeClr val="accent6">
                    <a:lumMod val="40000"/>
                    <a:lumOff val="60000"/>
                  </a:schemeClr>
                </a:solidFill>
                <a:latin typeface="Taffy" pitchFamily="66" charset="0"/>
              </a:rPr>
              <a:t>estime tout seul la monnaie</a:t>
            </a:r>
          </a:p>
          <a:p>
            <a:pPr algn="just"/>
            <a:r>
              <a:rPr lang="fr-FR" sz="1600" b="1" dirty="0" smtClean="0">
                <a:solidFill>
                  <a:schemeClr val="accent6">
                    <a:lumMod val="40000"/>
                    <a:lumOff val="60000"/>
                  </a:schemeClr>
                </a:solidFill>
                <a:latin typeface="Taffy" pitchFamily="66" charset="0"/>
              </a:rPr>
              <a:t>(Caroline et Marion)</a:t>
            </a:r>
            <a:endParaRPr lang="fr-FR" sz="1600" b="1" dirty="0">
              <a:solidFill>
                <a:schemeClr val="accent6">
                  <a:lumMod val="40000"/>
                  <a:lumOff val="60000"/>
                </a:schemeClr>
              </a:solidFill>
              <a:latin typeface="Taffy" pitchFamily="66" charset="0"/>
            </a:endParaRPr>
          </a:p>
        </p:txBody>
      </p:sp>
      <p:sp>
        <p:nvSpPr>
          <p:cNvPr id="4" name="Rectangle 3"/>
          <p:cNvSpPr/>
          <p:nvPr/>
        </p:nvSpPr>
        <p:spPr>
          <a:xfrm>
            <a:off x="4467502" y="3855809"/>
            <a:ext cx="4434802" cy="1077218"/>
          </a:xfrm>
          <a:prstGeom prst="rect">
            <a:avLst/>
          </a:prstGeom>
        </p:spPr>
        <p:txBody>
          <a:bodyPr wrap="square">
            <a:spAutoFit/>
          </a:bodyPr>
          <a:lstStyle/>
          <a:p>
            <a:r>
              <a:rPr lang="fr-FR" sz="1600" b="1" dirty="0">
                <a:solidFill>
                  <a:schemeClr val="accent6">
                    <a:lumMod val="40000"/>
                    <a:lumOff val="60000"/>
                  </a:schemeClr>
                </a:solidFill>
                <a:latin typeface="Taffy" pitchFamily="66" charset="0"/>
              </a:rPr>
              <a:t>Je veux vivre mon amour avec toi, </a:t>
            </a:r>
            <a:r>
              <a:rPr lang="fr-FR" sz="1600" b="1" dirty="0" err="1">
                <a:solidFill>
                  <a:schemeClr val="accent6">
                    <a:lumMod val="40000"/>
                    <a:lumOff val="60000"/>
                  </a:schemeClr>
                </a:solidFill>
                <a:latin typeface="Taffy" pitchFamily="66" charset="0"/>
              </a:rPr>
              <a:t>Lesbia</a:t>
            </a:r>
            <a:r>
              <a:rPr lang="fr-FR" sz="1600" b="1" dirty="0">
                <a:solidFill>
                  <a:schemeClr val="accent6">
                    <a:lumMod val="40000"/>
                    <a:lumOff val="60000"/>
                  </a:schemeClr>
                </a:solidFill>
                <a:latin typeface="Taffy" pitchFamily="66" charset="0"/>
              </a:rPr>
              <a:t>.</a:t>
            </a:r>
          </a:p>
          <a:p>
            <a:r>
              <a:rPr lang="fr-FR" sz="1600" b="1" dirty="0">
                <a:solidFill>
                  <a:schemeClr val="accent6">
                    <a:lumMod val="40000"/>
                    <a:lumOff val="60000"/>
                  </a:schemeClr>
                </a:solidFill>
                <a:latin typeface="Taffy" pitchFamily="66" charset="0"/>
              </a:rPr>
              <a:t>Des rumeurs racontent que je suis un vieillard sévère </a:t>
            </a:r>
            <a:r>
              <a:rPr lang="fr-FR" sz="1600" b="1" dirty="0" smtClean="0">
                <a:solidFill>
                  <a:schemeClr val="accent6">
                    <a:lumMod val="40000"/>
                    <a:lumOff val="60000"/>
                  </a:schemeClr>
                </a:solidFill>
                <a:latin typeface="Taffy" pitchFamily="66" charset="0"/>
              </a:rPr>
              <a:t>et tout </a:t>
            </a:r>
            <a:r>
              <a:rPr lang="fr-FR" sz="1600" b="1" dirty="0">
                <a:solidFill>
                  <a:schemeClr val="accent6">
                    <a:lumMod val="40000"/>
                    <a:lumOff val="60000"/>
                  </a:schemeClr>
                </a:solidFill>
                <a:latin typeface="Taffy" pitchFamily="66" charset="0"/>
              </a:rPr>
              <a:t>seul sans argent.</a:t>
            </a:r>
          </a:p>
          <a:p>
            <a:r>
              <a:rPr lang="fr-FR" sz="1600" b="1" dirty="0" smtClean="0">
                <a:solidFill>
                  <a:schemeClr val="accent6">
                    <a:lumMod val="40000"/>
                    <a:lumOff val="60000"/>
                  </a:schemeClr>
                </a:solidFill>
                <a:latin typeface="Taffy" pitchFamily="66" charset="0"/>
              </a:rPr>
              <a:t>(Mehdi et Romane)</a:t>
            </a:r>
            <a:endParaRPr lang="fr-FR" sz="1600" b="1" dirty="0">
              <a:solidFill>
                <a:schemeClr val="accent6">
                  <a:lumMod val="40000"/>
                  <a:lumOff val="60000"/>
                </a:schemeClr>
              </a:solidFill>
              <a:latin typeface="Taffy" pitchFamily="66"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8184" y="101790"/>
            <a:ext cx="1270905" cy="1229908"/>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2"/>
                                        </p:tgtEl>
                                      </p:cBhvr>
                                    </p:animEffect>
                                    <p:animScale>
                                      <p:cBhvr>
                                        <p:cTn id="7" dur="250" autoRev="1" fill="hold"/>
                                        <p:tgtEl>
                                          <p:spTgt spid="2"/>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1000"/>
                                        <p:tgtEl>
                                          <p:spTgt spid="11"/>
                                        </p:tgtEl>
                                      </p:cBhvr>
                                    </p:animEffect>
                                    <p:anim calcmode="lin" valueType="num">
                                      <p:cBhvr>
                                        <p:cTn id="27" dur="1000" fill="hold"/>
                                        <p:tgtEl>
                                          <p:spTgt spid="11"/>
                                        </p:tgtEl>
                                        <p:attrNameLst>
                                          <p:attrName>ppt_x</p:attrName>
                                        </p:attrNameLst>
                                      </p:cBhvr>
                                      <p:tavLst>
                                        <p:tav tm="0">
                                          <p:val>
                                            <p:strVal val="#ppt_x"/>
                                          </p:val>
                                        </p:tav>
                                        <p:tav tm="100000">
                                          <p:val>
                                            <p:strVal val="#ppt_x"/>
                                          </p:val>
                                        </p:tav>
                                      </p:tavLst>
                                    </p:anim>
                                    <p:anim calcmode="lin" valueType="num">
                                      <p:cBhvr>
                                        <p:cTn id="2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1000"/>
                                        <p:tgtEl>
                                          <p:spTgt spid="7"/>
                                        </p:tgtEl>
                                      </p:cBhvr>
                                    </p:animEffect>
                                    <p:anim calcmode="lin" valueType="num">
                                      <p:cBhvr>
                                        <p:cTn id="34" dur="1000" fill="hold"/>
                                        <p:tgtEl>
                                          <p:spTgt spid="7"/>
                                        </p:tgtEl>
                                        <p:attrNameLst>
                                          <p:attrName>ppt_x</p:attrName>
                                        </p:attrNameLst>
                                      </p:cBhvr>
                                      <p:tavLst>
                                        <p:tav tm="0">
                                          <p:val>
                                            <p:strVal val="#ppt_x"/>
                                          </p:val>
                                        </p:tav>
                                        <p:tav tm="100000">
                                          <p:val>
                                            <p:strVal val="#ppt_x"/>
                                          </p:val>
                                        </p:tav>
                                      </p:tavLst>
                                    </p:anim>
                                    <p:anim calcmode="lin" valueType="num">
                                      <p:cBhvr>
                                        <p:cTn id="3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3"/>
                                        </p:tgtEl>
                                        <p:attrNameLst>
                                          <p:attrName>style.visibility</p:attrName>
                                        </p:attrNameLst>
                                      </p:cBhvr>
                                      <p:to>
                                        <p:strVal val="visible"/>
                                      </p:to>
                                    </p:set>
                                    <p:animEffect transition="in" filter="fade">
                                      <p:cBhvr>
                                        <p:cTn id="40" dur="1000"/>
                                        <p:tgtEl>
                                          <p:spTgt spid="3"/>
                                        </p:tgtEl>
                                      </p:cBhvr>
                                    </p:animEffect>
                                    <p:anim calcmode="lin" valueType="num">
                                      <p:cBhvr>
                                        <p:cTn id="41" dur="1000" fill="hold"/>
                                        <p:tgtEl>
                                          <p:spTgt spid="3"/>
                                        </p:tgtEl>
                                        <p:attrNameLst>
                                          <p:attrName>ppt_x</p:attrName>
                                        </p:attrNameLst>
                                      </p:cBhvr>
                                      <p:tavLst>
                                        <p:tav tm="0">
                                          <p:val>
                                            <p:strVal val="#ppt_x"/>
                                          </p:val>
                                        </p:tav>
                                        <p:tav tm="100000">
                                          <p:val>
                                            <p:strVal val="#ppt_x"/>
                                          </p:val>
                                        </p:tav>
                                      </p:tavLst>
                                    </p:anim>
                                    <p:anim calcmode="lin" valueType="num">
                                      <p:cBhvr>
                                        <p:cTn id="4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4"/>
                                        </p:tgtEl>
                                        <p:attrNameLst>
                                          <p:attrName>style.visibility</p:attrName>
                                        </p:attrNameLst>
                                      </p:cBhvr>
                                      <p:to>
                                        <p:strVal val="visible"/>
                                      </p:to>
                                    </p:set>
                                    <p:animEffect transition="in" filter="fade">
                                      <p:cBhvr>
                                        <p:cTn id="47" dur="1000"/>
                                        <p:tgtEl>
                                          <p:spTgt spid="4"/>
                                        </p:tgtEl>
                                      </p:cBhvr>
                                    </p:animEffect>
                                    <p:anim calcmode="lin" valueType="num">
                                      <p:cBhvr>
                                        <p:cTn id="48" dur="1000" fill="hold"/>
                                        <p:tgtEl>
                                          <p:spTgt spid="4"/>
                                        </p:tgtEl>
                                        <p:attrNameLst>
                                          <p:attrName>ppt_x</p:attrName>
                                        </p:attrNameLst>
                                      </p:cBhvr>
                                      <p:tavLst>
                                        <p:tav tm="0">
                                          <p:val>
                                            <p:strVal val="#ppt_x"/>
                                          </p:val>
                                        </p:tav>
                                        <p:tav tm="100000">
                                          <p:val>
                                            <p:strVal val="#ppt_x"/>
                                          </p:val>
                                        </p:tav>
                                      </p:tavLst>
                                    </p:anim>
                                    <p:anim calcmode="lin" valueType="num">
                                      <p:cBhvr>
                                        <p:cTn id="4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6" presetClass="path" presetSubtype="0" accel="50000" decel="50000" fill="hold" grpId="0" nodeType="clickEffect">
                                  <p:stCondLst>
                                    <p:cond delay="0"/>
                                  </p:stCondLst>
                                  <p:childTnLst>
                                    <p:animMotion origin="layout" path="M 0 0 C 0 0.033 0.027 0.06 0.06 0.06 C 0.099 0.06 0.113 0.03 0.119 0.012 L 0.125 -0.012 C 0.131 -0.03 0.146 -0.06 0.19 -0.06 C 0.218 -0.06 0.25 -0.033 0.25 0 C 0.25 0.033 0.218 0.06 0.19 0.06 C 0.146 0.06 0.131 0.03 0.125 0.012 L 0.119 -0.012 C 0.113 -0.03 0.099 -0.06 0.06 -0.06 C 0.027 -0.06 0 -0.033 0 0 Z" pathEditMode="relative" ptsTypes="">
                                      <p:cBhvr>
                                        <p:cTn id="53" dur="2000" fill="hold"/>
                                        <p:tgtEl>
                                          <p:spTgt spid="1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p:bldP spid="7" grpId="0"/>
      <p:bldP spid="9" grpId="0"/>
      <p:bldP spid="11" grpId="0"/>
      <p:bldP spid="12" grpId="0" animBg="1"/>
      <p:bldP spid="3" grpId="0"/>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0034" y="428604"/>
            <a:ext cx="7429552" cy="646331"/>
          </a:xfrm>
          <a:prstGeom prst="rect">
            <a:avLst/>
          </a:prstGeom>
        </p:spPr>
        <p:txBody>
          <a:bodyPr wrap="square">
            <a:spAutoFit/>
          </a:bodyPr>
          <a:lstStyle/>
          <a:p>
            <a:r>
              <a:rPr lang="fr-FR" b="1" dirty="0" err="1">
                <a:solidFill>
                  <a:schemeClr val="accent2"/>
                </a:solidFill>
                <a:latin typeface="Papyrus" pitchFamily="66" charset="0"/>
              </a:rPr>
              <a:t>Vivamus</a:t>
            </a:r>
            <a:r>
              <a:rPr lang="fr-FR" b="1" dirty="0">
                <a:solidFill>
                  <a:schemeClr val="accent2"/>
                </a:solidFill>
                <a:latin typeface="Papyrus" pitchFamily="66" charset="0"/>
              </a:rPr>
              <a:t>, mea </a:t>
            </a:r>
            <a:r>
              <a:rPr lang="fr-FR" b="1" dirty="0" err="1">
                <a:solidFill>
                  <a:schemeClr val="accent2"/>
                </a:solidFill>
                <a:latin typeface="Papyrus" pitchFamily="66" charset="0"/>
              </a:rPr>
              <a:t>Lesbia</a:t>
            </a:r>
            <a:r>
              <a:rPr lang="fr-FR" b="1" dirty="0">
                <a:solidFill>
                  <a:schemeClr val="accent2"/>
                </a:solidFill>
                <a:latin typeface="Papyrus" pitchFamily="66" charset="0"/>
              </a:rPr>
              <a:t>, </a:t>
            </a:r>
            <a:r>
              <a:rPr lang="fr-FR" b="1" dirty="0" err="1">
                <a:solidFill>
                  <a:schemeClr val="accent2"/>
                </a:solidFill>
                <a:latin typeface="Papyrus" pitchFamily="66" charset="0"/>
              </a:rPr>
              <a:t>atque</a:t>
            </a:r>
            <a:r>
              <a:rPr lang="fr-FR" b="1" dirty="0">
                <a:solidFill>
                  <a:schemeClr val="accent2"/>
                </a:solidFill>
                <a:latin typeface="Papyrus" pitchFamily="66" charset="0"/>
              </a:rPr>
              <a:t> </a:t>
            </a:r>
            <a:r>
              <a:rPr lang="fr-FR" b="1" dirty="0" err="1">
                <a:solidFill>
                  <a:schemeClr val="accent2"/>
                </a:solidFill>
                <a:latin typeface="Papyrus" pitchFamily="66" charset="0"/>
              </a:rPr>
              <a:t>amemus</a:t>
            </a:r>
            <a:r>
              <a:rPr lang="fr-FR" b="1" dirty="0">
                <a:solidFill>
                  <a:schemeClr val="accent2"/>
                </a:solidFill>
                <a:latin typeface="Papyrus" pitchFamily="66" charset="0"/>
              </a:rPr>
              <a:t>,</a:t>
            </a:r>
          </a:p>
          <a:p>
            <a:endParaRPr lang="fr-FR" dirty="0">
              <a:solidFill>
                <a:schemeClr val="accent2"/>
              </a:solidFill>
            </a:endParaRPr>
          </a:p>
        </p:txBody>
      </p:sp>
      <p:sp>
        <p:nvSpPr>
          <p:cNvPr id="3" name="Rectangle 2"/>
          <p:cNvSpPr/>
          <p:nvPr/>
        </p:nvSpPr>
        <p:spPr>
          <a:xfrm>
            <a:off x="642910" y="2071678"/>
            <a:ext cx="5929354" cy="646331"/>
          </a:xfrm>
          <a:prstGeom prst="rect">
            <a:avLst/>
          </a:prstGeom>
        </p:spPr>
        <p:txBody>
          <a:bodyPr wrap="square">
            <a:spAutoFit/>
          </a:bodyPr>
          <a:lstStyle/>
          <a:p>
            <a:r>
              <a:rPr lang="fr-FR" b="1" smtClean="0">
                <a:solidFill>
                  <a:schemeClr val="accent2"/>
                </a:solidFill>
                <a:latin typeface="Papyrus" pitchFamily="66" charset="0"/>
              </a:rPr>
              <a:t>unius aestimemus assis</a:t>
            </a:r>
            <a:r>
              <a:rPr lang="fr-FR" u="none" strike="noStrike" smtClean="0">
                <a:solidFill>
                  <a:schemeClr val="accent2"/>
                </a:solidFill>
                <a:latin typeface="Papyrus" pitchFamily="66" charset="0"/>
              </a:rPr>
              <a:t> </a:t>
            </a:r>
          </a:p>
          <a:p>
            <a:endParaRPr lang="fr-FR" dirty="0" smtClean="0">
              <a:solidFill>
                <a:schemeClr val="accent2"/>
              </a:solidFill>
              <a:latin typeface="Papyrus" pitchFamily="66" charset="0"/>
            </a:endParaRPr>
          </a:p>
        </p:txBody>
      </p:sp>
      <p:sp>
        <p:nvSpPr>
          <p:cNvPr id="4" name="Rectangle 3"/>
          <p:cNvSpPr/>
          <p:nvPr/>
        </p:nvSpPr>
        <p:spPr>
          <a:xfrm>
            <a:off x="714348" y="3786190"/>
            <a:ext cx="3500462" cy="646331"/>
          </a:xfrm>
          <a:prstGeom prst="rect">
            <a:avLst/>
          </a:prstGeom>
        </p:spPr>
        <p:txBody>
          <a:bodyPr wrap="square">
            <a:spAutoFit/>
          </a:bodyPr>
          <a:lstStyle/>
          <a:p>
            <a:r>
              <a:rPr lang="fr-FR" b="1" dirty="0" err="1">
                <a:solidFill>
                  <a:schemeClr val="accent2"/>
                </a:solidFill>
                <a:latin typeface="Papyrus" pitchFamily="66" charset="0"/>
              </a:rPr>
              <a:t>Rumoresque</a:t>
            </a:r>
            <a:r>
              <a:rPr lang="fr-FR" b="1" dirty="0">
                <a:solidFill>
                  <a:schemeClr val="accent2"/>
                </a:solidFill>
                <a:latin typeface="Papyrus" pitchFamily="66" charset="0"/>
              </a:rPr>
              <a:t> </a:t>
            </a:r>
            <a:r>
              <a:rPr lang="fr-FR" b="1" dirty="0" err="1">
                <a:solidFill>
                  <a:schemeClr val="accent2"/>
                </a:solidFill>
                <a:latin typeface="Papyrus" pitchFamily="66" charset="0"/>
              </a:rPr>
              <a:t>senum</a:t>
            </a:r>
            <a:r>
              <a:rPr lang="fr-FR" b="1" dirty="0">
                <a:solidFill>
                  <a:schemeClr val="accent2"/>
                </a:solidFill>
                <a:latin typeface="Papyrus" pitchFamily="66" charset="0"/>
              </a:rPr>
              <a:t> </a:t>
            </a:r>
            <a:r>
              <a:rPr lang="fr-FR" b="1" dirty="0" err="1">
                <a:solidFill>
                  <a:schemeClr val="accent2"/>
                </a:solidFill>
                <a:latin typeface="Papyrus" pitchFamily="66" charset="0"/>
              </a:rPr>
              <a:t>severiorum</a:t>
            </a:r>
            <a:endParaRPr lang="fr-FR" b="1" dirty="0">
              <a:solidFill>
                <a:schemeClr val="accent2"/>
              </a:solidFill>
              <a:latin typeface="Papyrus" pitchFamily="66" charset="0"/>
            </a:endParaRPr>
          </a:p>
          <a:p>
            <a:r>
              <a:rPr lang="fr-FR" b="1" dirty="0" err="1">
                <a:solidFill>
                  <a:schemeClr val="accent2"/>
                </a:solidFill>
                <a:latin typeface="Papyrus" pitchFamily="66" charset="0"/>
              </a:rPr>
              <a:t>Omnes</a:t>
            </a:r>
            <a:endParaRPr lang="fr-FR" dirty="0">
              <a:solidFill>
                <a:schemeClr val="accent2"/>
              </a:solidFill>
            </a:endParaRPr>
          </a:p>
        </p:txBody>
      </p:sp>
      <p:sp>
        <p:nvSpPr>
          <p:cNvPr id="5" name="Rectangle 4"/>
          <p:cNvSpPr/>
          <p:nvPr/>
        </p:nvSpPr>
        <p:spPr>
          <a:xfrm>
            <a:off x="5214942" y="4214818"/>
            <a:ext cx="3286148" cy="877163"/>
          </a:xfrm>
          <a:prstGeom prst="rect">
            <a:avLst/>
          </a:prstGeom>
        </p:spPr>
        <p:txBody>
          <a:bodyPr wrap="square">
            <a:spAutoFit/>
          </a:bodyPr>
          <a:lstStyle/>
          <a:p>
            <a:r>
              <a:rPr lang="fr-FR" dirty="0"/>
              <a:t> </a:t>
            </a:r>
            <a:r>
              <a:rPr lang="fr-FR" sz="1100" b="1" dirty="0" err="1">
                <a:latin typeface="MS Sans Serif"/>
              </a:rPr>
              <a:t>rumor</a:t>
            </a:r>
            <a:r>
              <a:rPr lang="fr-FR" sz="1100" b="1" dirty="0">
                <a:latin typeface="MS Sans Serif"/>
              </a:rPr>
              <a:t>,  </a:t>
            </a:r>
            <a:r>
              <a:rPr lang="fr-FR" sz="1100" b="1" dirty="0" err="1">
                <a:latin typeface="MS Sans Serif"/>
              </a:rPr>
              <a:t>oris</a:t>
            </a:r>
            <a:r>
              <a:rPr lang="fr-FR" sz="1100" b="1" dirty="0">
                <a:latin typeface="MS Sans Serif"/>
              </a:rPr>
              <a:t>, m. </a:t>
            </a:r>
            <a:r>
              <a:rPr lang="fr-FR" sz="1100" dirty="0">
                <a:latin typeface="MS Sans Serif"/>
              </a:rPr>
              <a:t>: rumeur</a:t>
            </a:r>
          </a:p>
          <a:p>
            <a:r>
              <a:rPr lang="fr-FR" sz="1100" dirty="0">
                <a:latin typeface="MS Sans Serif"/>
              </a:rPr>
              <a:t> </a:t>
            </a:r>
            <a:r>
              <a:rPr lang="fr-FR" sz="1100" b="1" dirty="0" err="1">
                <a:latin typeface="MS Sans Serif"/>
              </a:rPr>
              <a:t>senex</a:t>
            </a:r>
            <a:r>
              <a:rPr lang="fr-FR" sz="1100" b="1" dirty="0">
                <a:latin typeface="MS Sans Serif"/>
              </a:rPr>
              <a:t>,  </a:t>
            </a:r>
            <a:r>
              <a:rPr lang="fr-FR" sz="1100" b="1" dirty="0" err="1">
                <a:latin typeface="MS Sans Serif"/>
              </a:rPr>
              <a:t>senis</a:t>
            </a:r>
            <a:r>
              <a:rPr lang="fr-FR" sz="1100" b="1" dirty="0">
                <a:latin typeface="MS Sans Serif"/>
              </a:rPr>
              <a:t>, m. </a:t>
            </a:r>
            <a:r>
              <a:rPr lang="fr-FR" sz="1100" dirty="0">
                <a:latin typeface="MS Sans Serif"/>
              </a:rPr>
              <a:t>: vieillard</a:t>
            </a:r>
          </a:p>
          <a:p>
            <a:r>
              <a:rPr lang="fr-FR" sz="1100" b="1" dirty="0" err="1">
                <a:latin typeface="MS Sans Serif"/>
              </a:rPr>
              <a:t>seuerus</a:t>
            </a:r>
            <a:r>
              <a:rPr lang="fr-FR" sz="1100" b="1" dirty="0">
                <a:latin typeface="MS Sans Serif"/>
              </a:rPr>
              <a:t>,  a, </a:t>
            </a:r>
            <a:r>
              <a:rPr lang="fr-FR" sz="1100" b="1" dirty="0" err="1">
                <a:latin typeface="MS Sans Serif"/>
              </a:rPr>
              <a:t>um</a:t>
            </a:r>
            <a:r>
              <a:rPr lang="fr-FR" sz="1100" b="1" dirty="0">
                <a:latin typeface="MS Sans Serif"/>
              </a:rPr>
              <a:t> </a:t>
            </a:r>
            <a:r>
              <a:rPr lang="fr-FR" sz="1100" dirty="0">
                <a:latin typeface="MS Sans Serif"/>
              </a:rPr>
              <a:t>: sérieux, sévère</a:t>
            </a:r>
          </a:p>
          <a:p>
            <a:r>
              <a:rPr lang="fr-FR" sz="1100" dirty="0">
                <a:latin typeface="MS Sans Serif"/>
              </a:rPr>
              <a:t> </a:t>
            </a:r>
            <a:r>
              <a:rPr lang="fr-FR" sz="1100" b="1" dirty="0" err="1">
                <a:latin typeface="MS Sans Serif"/>
              </a:rPr>
              <a:t>omnis</a:t>
            </a:r>
            <a:r>
              <a:rPr lang="fr-FR" sz="1100" b="1" dirty="0">
                <a:latin typeface="MS Sans Serif"/>
              </a:rPr>
              <a:t>,  e </a:t>
            </a:r>
            <a:r>
              <a:rPr lang="fr-FR" sz="1100" dirty="0">
                <a:latin typeface="MS Sans Serif"/>
              </a:rPr>
              <a:t>: </a:t>
            </a:r>
            <a:r>
              <a:rPr lang="fr-FR" sz="1100" dirty="0" smtClean="0">
                <a:latin typeface="MS Sans Serif"/>
              </a:rPr>
              <a:t>tout</a:t>
            </a:r>
            <a:endParaRPr lang="fr-FR" sz="1100" dirty="0">
              <a:latin typeface="MS Sans Serif"/>
            </a:endParaRPr>
          </a:p>
        </p:txBody>
      </p:sp>
      <p:sp>
        <p:nvSpPr>
          <p:cNvPr id="6" name="Rectangle 5"/>
          <p:cNvSpPr/>
          <p:nvPr/>
        </p:nvSpPr>
        <p:spPr>
          <a:xfrm>
            <a:off x="4714876" y="2643182"/>
            <a:ext cx="4071966" cy="600164"/>
          </a:xfrm>
          <a:prstGeom prst="rect">
            <a:avLst/>
          </a:prstGeom>
        </p:spPr>
        <p:txBody>
          <a:bodyPr wrap="square">
            <a:spAutoFit/>
          </a:bodyPr>
          <a:lstStyle/>
          <a:p>
            <a:r>
              <a:rPr lang="fr-FR" sz="1100" b="1" dirty="0" err="1" smtClean="0">
                <a:latin typeface="MS Sans Serif"/>
              </a:rPr>
              <a:t>unus</a:t>
            </a:r>
            <a:r>
              <a:rPr lang="fr-FR" sz="1100" b="1" dirty="0">
                <a:latin typeface="MS Sans Serif"/>
              </a:rPr>
              <a:t>,  a, </a:t>
            </a:r>
            <a:r>
              <a:rPr lang="fr-FR" sz="1100" b="1" dirty="0" err="1">
                <a:latin typeface="MS Sans Serif"/>
              </a:rPr>
              <a:t>um</a:t>
            </a:r>
            <a:r>
              <a:rPr lang="fr-FR" sz="1100" b="1" dirty="0">
                <a:latin typeface="MS Sans Serif"/>
              </a:rPr>
              <a:t> </a:t>
            </a:r>
            <a:r>
              <a:rPr lang="fr-FR" sz="1100" dirty="0">
                <a:latin typeface="MS Sans Serif"/>
              </a:rPr>
              <a:t>: un seul, un</a:t>
            </a:r>
          </a:p>
          <a:p>
            <a:r>
              <a:rPr lang="pt-BR" sz="1100" dirty="0">
                <a:latin typeface="MS Sans Serif"/>
              </a:rPr>
              <a:t> </a:t>
            </a:r>
            <a:r>
              <a:rPr lang="pt-BR" sz="1100" b="1" dirty="0">
                <a:latin typeface="MS Sans Serif"/>
              </a:rPr>
              <a:t>aestimo,  as, are </a:t>
            </a:r>
            <a:r>
              <a:rPr lang="pt-BR" sz="1100" dirty="0">
                <a:latin typeface="MS Sans Serif"/>
              </a:rPr>
              <a:t>: estimer, juger</a:t>
            </a:r>
          </a:p>
          <a:p>
            <a:r>
              <a:rPr lang="fr-FR" sz="1100" dirty="0">
                <a:latin typeface="MS Sans Serif"/>
              </a:rPr>
              <a:t> </a:t>
            </a:r>
            <a:r>
              <a:rPr lang="fr-FR" sz="1100" b="1" dirty="0">
                <a:latin typeface="MS Sans Serif"/>
              </a:rPr>
              <a:t>as,  assis, m</a:t>
            </a:r>
            <a:r>
              <a:rPr lang="fr-FR" sz="1100" dirty="0">
                <a:latin typeface="MS Sans Serif"/>
              </a:rPr>
              <a:t>. : as </a:t>
            </a:r>
            <a:endParaRPr lang="fr-FR" sz="1100" dirty="0">
              <a:latin typeface="Corbel" pitchFamily="34" charset="0"/>
            </a:endParaRPr>
          </a:p>
        </p:txBody>
      </p:sp>
      <p:sp>
        <p:nvSpPr>
          <p:cNvPr id="8" name="Rectangle à coins arrondis 7"/>
          <p:cNvSpPr/>
          <p:nvPr/>
        </p:nvSpPr>
        <p:spPr>
          <a:xfrm>
            <a:off x="500034" y="928670"/>
            <a:ext cx="4286280" cy="1143008"/>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dirty="0" smtClean="0">
                <a:solidFill>
                  <a:srgbClr val="C00000"/>
                </a:solidFill>
                <a:latin typeface="Taffy" pitchFamily="66" charset="0"/>
              </a:rPr>
              <a:t>Vivons, ma </a:t>
            </a:r>
            <a:r>
              <a:rPr lang="fr-FR" dirty="0" err="1" smtClean="0">
                <a:solidFill>
                  <a:srgbClr val="C00000"/>
                </a:solidFill>
                <a:latin typeface="Taffy" pitchFamily="66" charset="0"/>
              </a:rPr>
              <a:t>Lesbie</a:t>
            </a:r>
            <a:r>
              <a:rPr lang="fr-FR" dirty="0" smtClean="0">
                <a:solidFill>
                  <a:srgbClr val="C00000"/>
                </a:solidFill>
                <a:latin typeface="Taffy" pitchFamily="66" charset="0"/>
              </a:rPr>
              <a:t>, et aimons-nous</a:t>
            </a:r>
            <a:endParaRPr lang="fr-FR" dirty="0">
              <a:solidFill>
                <a:srgbClr val="C00000"/>
              </a:solidFill>
              <a:latin typeface="Taffy" pitchFamily="66" charset="0"/>
            </a:endParaRPr>
          </a:p>
        </p:txBody>
      </p:sp>
      <p:sp>
        <p:nvSpPr>
          <p:cNvPr id="9" name="Rectangle à coins arrondis 8"/>
          <p:cNvSpPr/>
          <p:nvPr/>
        </p:nvSpPr>
        <p:spPr>
          <a:xfrm>
            <a:off x="428596" y="2643182"/>
            <a:ext cx="4286280" cy="1143008"/>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dirty="0" smtClean="0">
                <a:solidFill>
                  <a:srgbClr val="C00000"/>
                </a:solidFill>
                <a:latin typeface="Taffy" pitchFamily="66" charset="0"/>
              </a:rPr>
              <a:t>et, estimons à la valeur d’un seul as</a:t>
            </a:r>
            <a:endParaRPr lang="fr-FR" dirty="0">
              <a:solidFill>
                <a:srgbClr val="C00000"/>
              </a:solidFill>
              <a:latin typeface="Taffy" pitchFamily="66" charset="0"/>
            </a:endParaRPr>
          </a:p>
        </p:txBody>
      </p:sp>
      <p:sp>
        <p:nvSpPr>
          <p:cNvPr id="10" name="Rectangle à coins arrondis 9"/>
          <p:cNvSpPr/>
          <p:nvPr/>
        </p:nvSpPr>
        <p:spPr>
          <a:xfrm>
            <a:off x="500034" y="4357694"/>
            <a:ext cx="4286280" cy="1143008"/>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dirty="0" smtClean="0">
                <a:solidFill>
                  <a:srgbClr val="C00000"/>
                </a:solidFill>
                <a:latin typeface="Taffy" pitchFamily="66" charset="0"/>
              </a:rPr>
              <a:t>Toutes les rumeurs de ces vieillards sévères</a:t>
            </a:r>
            <a:endParaRPr lang="fr-FR" dirty="0">
              <a:solidFill>
                <a:srgbClr val="C00000"/>
              </a:solidFill>
              <a:latin typeface="Taffy" pitchFamily="66" charset="0"/>
            </a:endParaRPr>
          </a:p>
        </p:txBody>
      </p:sp>
      <p:sp>
        <p:nvSpPr>
          <p:cNvPr id="17410" name="Rectangle 2"/>
          <p:cNvSpPr>
            <a:spLocks noChangeArrowheads="1"/>
          </p:cNvSpPr>
          <p:nvPr/>
        </p:nvSpPr>
        <p:spPr bwMode="auto">
          <a:xfrm>
            <a:off x="1142976" y="5663345"/>
            <a:ext cx="750099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fr-FR" dirty="0">
                <a:solidFill>
                  <a:schemeClr val="accent4">
                    <a:lumMod val="50000"/>
                  </a:schemeClr>
                </a:solidFill>
                <a:latin typeface="Andy" pitchFamily="66" charset="0"/>
              </a:rPr>
              <a:t>Vivons, ma </a:t>
            </a:r>
            <a:r>
              <a:rPr lang="fr-FR" dirty="0" err="1">
                <a:solidFill>
                  <a:schemeClr val="accent4">
                    <a:lumMod val="50000"/>
                  </a:schemeClr>
                </a:solidFill>
                <a:latin typeface="Andy" pitchFamily="66" charset="0"/>
              </a:rPr>
              <a:t>Lesbie</a:t>
            </a:r>
            <a:r>
              <a:rPr lang="fr-FR" dirty="0">
                <a:solidFill>
                  <a:schemeClr val="accent4">
                    <a:lumMod val="50000"/>
                  </a:schemeClr>
                </a:solidFill>
                <a:latin typeface="Andy" pitchFamily="66" charset="0"/>
              </a:rPr>
              <a:t>, et aimons-nous; et moquons-nous comme d'un as des murmures de la vieillesse morose.</a:t>
            </a:r>
            <a:endParaRPr kumimoji="0" lang="fr-FR" b="0" i="0" u="none" strike="noStrike" cap="none" normalizeH="0" baseline="0" dirty="0" smtClean="0">
              <a:ln>
                <a:noFill/>
              </a:ln>
              <a:solidFill>
                <a:schemeClr val="accent4">
                  <a:lumMod val="50000"/>
                </a:schemeClr>
              </a:solidFill>
              <a:effectLst/>
              <a:latin typeface="Andy" pitchFamily="66" charset="0"/>
            </a:endParaRPr>
          </a:p>
        </p:txBody>
      </p:sp>
      <p:sp>
        <p:nvSpPr>
          <p:cNvPr id="14" name="Rectangle 13"/>
          <p:cNvSpPr/>
          <p:nvPr/>
        </p:nvSpPr>
        <p:spPr>
          <a:xfrm>
            <a:off x="3071802" y="6211669"/>
            <a:ext cx="5214974" cy="230832"/>
          </a:xfrm>
          <a:prstGeom prst="rect">
            <a:avLst/>
          </a:prstGeom>
        </p:spPr>
        <p:txBody>
          <a:bodyPr wrap="square">
            <a:spAutoFit/>
          </a:bodyPr>
          <a:lstStyle/>
          <a:p>
            <a:r>
              <a:rPr lang="fr-FR" sz="900" dirty="0"/>
              <a:t>Traduction de: M. Rat, Paris, Garnier, </a:t>
            </a:r>
            <a:r>
              <a:rPr lang="fr-FR" sz="900" dirty="0" smtClean="0"/>
              <a:t>1931 (site </a:t>
            </a:r>
            <a:r>
              <a:rPr lang="fr-FR" sz="900" dirty="0" err="1" smtClean="0"/>
              <a:t>Itinera</a:t>
            </a:r>
            <a:r>
              <a:rPr lang="fr-FR" sz="900" dirty="0" smtClean="0"/>
              <a:t> </a:t>
            </a:r>
            <a:r>
              <a:rPr lang="fr-FR" sz="900" dirty="0" err="1" smtClean="0"/>
              <a:t>Electronica</a:t>
            </a:r>
            <a:r>
              <a:rPr lang="fr-FR" sz="900" dirty="0" smtClean="0"/>
              <a:t>) </a:t>
            </a:r>
            <a:endParaRPr lang="fr-FR" sz="900" dirty="0"/>
          </a:p>
        </p:txBody>
      </p:sp>
      <p:sp>
        <p:nvSpPr>
          <p:cNvPr id="11" name="Rectangle 10"/>
          <p:cNvSpPr/>
          <p:nvPr/>
        </p:nvSpPr>
        <p:spPr>
          <a:xfrm>
            <a:off x="5214942" y="1064704"/>
            <a:ext cx="2566997" cy="769441"/>
          </a:xfrm>
          <a:prstGeom prst="rect">
            <a:avLst/>
          </a:prstGeom>
        </p:spPr>
        <p:txBody>
          <a:bodyPr wrap="square">
            <a:spAutoFit/>
          </a:bodyPr>
          <a:lstStyle/>
          <a:p>
            <a:r>
              <a:rPr lang="fr-FR" sz="1100" b="1" dirty="0" smtClean="0">
                <a:latin typeface="MS Sans Serif"/>
              </a:rPr>
              <a:t>Vivo</a:t>
            </a:r>
            <a:r>
              <a:rPr lang="fr-FR" sz="1100" b="1" dirty="0">
                <a:latin typeface="MS Sans Serif"/>
              </a:rPr>
              <a:t>,  </a:t>
            </a:r>
            <a:r>
              <a:rPr lang="fr-FR" sz="1100" b="1" dirty="0" err="1">
                <a:latin typeface="MS Sans Serif"/>
              </a:rPr>
              <a:t>is</a:t>
            </a:r>
            <a:r>
              <a:rPr lang="fr-FR" sz="1100" b="1" dirty="0">
                <a:latin typeface="MS Sans Serif"/>
              </a:rPr>
              <a:t>, </a:t>
            </a:r>
            <a:r>
              <a:rPr lang="fr-FR" sz="1100" b="1" dirty="0" err="1">
                <a:latin typeface="MS Sans Serif"/>
              </a:rPr>
              <a:t>ere</a:t>
            </a:r>
            <a:r>
              <a:rPr lang="fr-FR" sz="1100" b="1" dirty="0">
                <a:latin typeface="MS Sans Serif"/>
              </a:rPr>
              <a:t>, </a:t>
            </a:r>
            <a:r>
              <a:rPr lang="fr-FR" sz="1100" b="1" dirty="0" err="1">
                <a:latin typeface="MS Sans Serif"/>
              </a:rPr>
              <a:t>uixi</a:t>
            </a:r>
            <a:r>
              <a:rPr lang="fr-FR" sz="1100" b="1" dirty="0">
                <a:latin typeface="MS Sans Serif"/>
              </a:rPr>
              <a:t>, </a:t>
            </a:r>
            <a:r>
              <a:rPr lang="fr-FR" sz="1100" b="1" dirty="0" err="1">
                <a:latin typeface="MS Sans Serif"/>
              </a:rPr>
              <a:t>uictum</a:t>
            </a:r>
            <a:r>
              <a:rPr lang="fr-FR" sz="1100" b="1" dirty="0">
                <a:latin typeface="MS Sans Serif"/>
              </a:rPr>
              <a:t> </a:t>
            </a:r>
            <a:r>
              <a:rPr lang="fr-FR" sz="1100" dirty="0">
                <a:latin typeface="MS Sans Serif"/>
              </a:rPr>
              <a:t>: vivre</a:t>
            </a:r>
          </a:p>
          <a:p>
            <a:r>
              <a:rPr lang="fr-FR" sz="1100" b="1" dirty="0" smtClean="0">
                <a:latin typeface="MS Sans Serif"/>
              </a:rPr>
              <a:t>meus</a:t>
            </a:r>
            <a:r>
              <a:rPr lang="fr-FR" sz="1100" b="1" dirty="0">
                <a:latin typeface="MS Sans Serif"/>
              </a:rPr>
              <a:t>, mea, </a:t>
            </a:r>
            <a:r>
              <a:rPr lang="fr-FR" sz="1100" b="1" dirty="0" err="1">
                <a:latin typeface="MS Sans Serif"/>
              </a:rPr>
              <a:t>meum</a:t>
            </a:r>
            <a:r>
              <a:rPr lang="fr-FR" sz="1100" b="1" dirty="0">
                <a:latin typeface="MS Sans Serif"/>
              </a:rPr>
              <a:t> </a:t>
            </a:r>
            <a:r>
              <a:rPr lang="fr-FR" sz="1100" dirty="0">
                <a:latin typeface="MS Sans Serif"/>
              </a:rPr>
              <a:t>: mon</a:t>
            </a:r>
          </a:p>
          <a:p>
            <a:r>
              <a:rPr lang="fr-FR" sz="1100" b="1" dirty="0" err="1" smtClean="0">
                <a:latin typeface="MS Sans Serif"/>
              </a:rPr>
              <a:t>atque</a:t>
            </a:r>
            <a:r>
              <a:rPr lang="fr-FR" sz="1100" b="1" dirty="0">
                <a:latin typeface="MS Sans Serif"/>
              </a:rPr>
              <a:t>, </a:t>
            </a:r>
            <a:r>
              <a:rPr lang="fr-FR" sz="1100" b="1" dirty="0" err="1">
                <a:latin typeface="MS Sans Serif"/>
              </a:rPr>
              <a:t>conj</a:t>
            </a:r>
            <a:r>
              <a:rPr lang="fr-FR" sz="1100" dirty="0">
                <a:latin typeface="MS Sans Serif"/>
              </a:rPr>
              <a:t>. :  et, et aussi</a:t>
            </a:r>
          </a:p>
          <a:p>
            <a:r>
              <a:rPr lang="fr-FR" sz="1100" dirty="0">
                <a:latin typeface="MS Sans Serif"/>
              </a:rPr>
              <a:t> </a:t>
            </a:r>
            <a:r>
              <a:rPr lang="fr-FR" sz="1100" b="1" dirty="0" err="1">
                <a:latin typeface="MS Sans Serif"/>
              </a:rPr>
              <a:t>amo</a:t>
            </a:r>
            <a:r>
              <a:rPr lang="fr-FR" sz="1100" b="1" dirty="0">
                <a:latin typeface="MS Sans Serif"/>
              </a:rPr>
              <a:t>,  as, are </a:t>
            </a:r>
            <a:r>
              <a:rPr lang="fr-FR" sz="1100" dirty="0">
                <a:latin typeface="MS Sans Serif"/>
              </a:rPr>
              <a:t>: aimer, être amoureux</a:t>
            </a:r>
            <a:endParaRPr lang="fr-FR" sz="1100" dirty="0"/>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ppt_x"/>
                                          </p:val>
                                        </p:tav>
                                        <p:tav tm="100000">
                                          <p:val>
                                            <p:strVal val="#ppt_x"/>
                                          </p:val>
                                        </p:tav>
                                      </p:tavLst>
                                    </p:anim>
                                    <p:anim calcmode="lin" valueType="num">
                                      <p:cBhvr additive="base">
                                        <p:cTn id="1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3"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100"/>
                                        <p:tgtEl>
                                          <p:spTgt spid="8"/>
                                        </p:tgtEl>
                                      </p:cBhvr>
                                    </p:animEffect>
                                    <p:anim calcmode="lin" valueType="num">
                                      <p:cBhvr>
                                        <p:cTn id="19" dur="400" fill="hold"/>
                                        <p:tgtEl>
                                          <p:spTgt spid="8"/>
                                        </p:tgtEl>
                                        <p:attrNameLst>
                                          <p:attrName>ppt_x</p:attrName>
                                        </p:attrNameLst>
                                      </p:cBhvr>
                                      <p:tavLst>
                                        <p:tav tm="0">
                                          <p:val>
                                            <p:strVal val="#ppt_x"/>
                                          </p:val>
                                        </p:tav>
                                        <p:tav tm="100000">
                                          <p:val>
                                            <p:strVal val="#ppt_x"/>
                                          </p:val>
                                        </p:tav>
                                      </p:tavLst>
                                    </p:anim>
                                    <p:anim calcmode="lin" valueType="num">
                                      <p:cBhvr>
                                        <p:cTn id="20" dur="400" fill="hold"/>
                                        <p:tgtEl>
                                          <p:spTgt spid="8"/>
                                        </p:tgtEl>
                                        <p:attrNameLst>
                                          <p:attrName>ppt_y</p:attrName>
                                        </p:attrNameLst>
                                      </p:cBhvr>
                                      <p:tavLst>
                                        <p:tav tm="0">
                                          <p:val>
                                            <p:strVal val="#ppt_y+0.31"/>
                                          </p:val>
                                        </p:tav>
                                        <p:tav tm="100000">
                                          <p:val>
                                            <p:strVal val="#ppt_y+0.31"/>
                                          </p:val>
                                        </p:tav>
                                      </p:tavLst>
                                    </p:anim>
                                    <p:anim calcmode="lin" valueType="num">
                                      <p:cBhvr>
                                        <p:cTn id="21" dur="600" decel="50000" fill="hold">
                                          <p:stCondLst>
                                            <p:cond delay="400"/>
                                          </p:stCondLst>
                                        </p:cTn>
                                        <p:tgtEl>
                                          <p:spTgt spid="8"/>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2" dur="600" decel="50000" fill="hold">
                                          <p:stCondLst>
                                            <p:cond delay="400"/>
                                          </p:stCondLst>
                                        </p:cTn>
                                        <p:tgtEl>
                                          <p:spTgt spid="8"/>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randombar(horizontal)">
                                      <p:cBhvr>
                                        <p:cTn id="27" dur="500"/>
                                        <p:tgtEl>
                                          <p:spTgt spid="3"/>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additive="base">
                                        <p:cTn id="32" dur="500" fill="hold"/>
                                        <p:tgtEl>
                                          <p:spTgt spid="6"/>
                                        </p:tgtEl>
                                        <p:attrNameLst>
                                          <p:attrName>ppt_x</p:attrName>
                                        </p:attrNameLst>
                                      </p:cBhvr>
                                      <p:tavLst>
                                        <p:tav tm="0">
                                          <p:val>
                                            <p:strVal val="#ppt_x"/>
                                          </p:val>
                                        </p:tav>
                                        <p:tav tm="100000">
                                          <p:val>
                                            <p:strVal val="#ppt_x"/>
                                          </p:val>
                                        </p:tav>
                                      </p:tavLst>
                                    </p:anim>
                                    <p:anim calcmode="lin" valueType="num">
                                      <p:cBhvr additive="base">
                                        <p:cTn id="3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3" presetClass="entr" presetSubtype="0" fill="hold" grpId="0" nodeType="click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fade">
                                      <p:cBhvr>
                                        <p:cTn id="38" dur="100"/>
                                        <p:tgtEl>
                                          <p:spTgt spid="9"/>
                                        </p:tgtEl>
                                      </p:cBhvr>
                                    </p:animEffect>
                                    <p:anim calcmode="lin" valueType="num">
                                      <p:cBhvr>
                                        <p:cTn id="39" dur="400" fill="hold"/>
                                        <p:tgtEl>
                                          <p:spTgt spid="9"/>
                                        </p:tgtEl>
                                        <p:attrNameLst>
                                          <p:attrName>ppt_x</p:attrName>
                                        </p:attrNameLst>
                                      </p:cBhvr>
                                      <p:tavLst>
                                        <p:tav tm="0">
                                          <p:val>
                                            <p:strVal val="#ppt_x"/>
                                          </p:val>
                                        </p:tav>
                                        <p:tav tm="100000">
                                          <p:val>
                                            <p:strVal val="#ppt_x"/>
                                          </p:val>
                                        </p:tav>
                                      </p:tavLst>
                                    </p:anim>
                                    <p:anim calcmode="lin" valueType="num">
                                      <p:cBhvr>
                                        <p:cTn id="40" dur="400" fill="hold"/>
                                        <p:tgtEl>
                                          <p:spTgt spid="9"/>
                                        </p:tgtEl>
                                        <p:attrNameLst>
                                          <p:attrName>ppt_y</p:attrName>
                                        </p:attrNameLst>
                                      </p:cBhvr>
                                      <p:tavLst>
                                        <p:tav tm="0">
                                          <p:val>
                                            <p:strVal val="#ppt_y+0.31"/>
                                          </p:val>
                                        </p:tav>
                                        <p:tav tm="100000">
                                          <p:val>
                                            <p:strVal val="#ppt_y+0.31"/>
                                          </p:val>
                                        </p:tav>
                                      </p:tavLst>
                                    </p:anim>
                                    <p:anim calcmode="lin" valueType="num">
                                      <p:cBhvr>
                                        <p:cTn id="41" dur="600" decel="50000" fill="hold">
                                          <p:stCondLst>
                                            <p:cond delay="400"/>
                                          </p:stCondLst>
                                        </p:cTn>
                                        <p:tgtEl>
                                          <p:spTgt spid="9"/>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2" dur="600" decel="50000" fill="hold">
                                          <p:stCondLst>
                                            <p:cond delay="400"/>
                                          </p:stCondLst>
                                        </p:cTn>
                                        <p:tgtEl>
                                          <p:spTgt spid="9"/>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4"/>
                                        </p:tgtEl>
                                        <p:attrNameLst>
                                          <p:attrName>style.visibility</p:attrName>
                                        </p:attrNameLst>
                                      </p:cBhvr>
                                      <p:to>
                                        <p:strVal val="visible"/>
                                      </p:to>
                                    </p:set>
                                    <p:animEffect transition="in" filter="randombar(horizontal)">
                                      <p:cBhvr>
                                        <p:cTn id="47" dur="500"/>
                                        <p:tgtEl>
                                          <p:spTgt spid="4"/>
                                        </p:tgtEl>
                                      </p:cBhvr>
                                    </p:animEffect>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5"/>
                                        </p:tgtEl>
                                        <p:attrNameLst>
                                          <p:attrName>style.visibility</p:attrName>
                                        </p:attrNameLst>
                                      </p:cBhvr>
                                      <p:to>
                                        <p:strVal val="visible"/>
                                      </p:to>
                                    </p:set>
                                    <p:anim calcmode="lin" valueType="num">
                                      <p:cBhvr additive="base">
                                        <p:cTn id="52" dur="500" fill="hold"/>
                                        <p:tgtEl>
                                          <p:spTgt spid="5"/>
                                        </p:tgtEl>
                                        <p:attrNameLst>
                                          <p:attrName>ppt_x</p:attrName>
                                        </p:attrNameLst>
                                      </p:cBhvr>
                                      <p:tavLst>
                                        <p:tav tm="0">
                                          <p:val>
                                            <p:strVal val="#ppt_x"/>
                                          </p:val>
                                        </p:tav>
                                        <p:tav tm="100000">
                                          <p:val>
                                            <p:strVal val="#ppt_x"/>
                                          </p:val>
                                        </p:tav>
                                      </p:tavLst>
                                    </p:anim>
                                    <p:anim calcmode="lin" valueType="num">
                                      <p:cBhvr additive="base">
                                        <p:cTn id="5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3" presetClass="entr" presetSubtype="0" fill="hold" grpId="0" nodeType="clickEffect">
                                  <p:stCondLst>
                                    <p:cond delay="0"/>
                                  </p:stCondLst>
                                  <p:childTnLst>
                                    <p:set>
                                      <p:cBhvr>
                                        <p:cTn id="57" dur="1" fill="hold">
                                          <p:stCondLst>
                                            <p:cond delay="0"/>
                                          </p:stCondLst>
                                        </p:cTn>
                                        <p:tgtEl>
                                          <p:spTgt spid="10"/>
                                        </p:tgtEl>
                                        <p:attrNameLst>
                                          <p:attrName>style.visibility</p:attrName>
                                        </p:attrNameLst>
                                      </p:cBhvr>
                                      <p:to>
                                        <p:strVal val="visible"/>
                                      </p:to>
                                    </p:set>
                                    <p:animEffect transition="in" filter="fade">
                                      <p:cBhvr>
                                        <p:cTn id="58" dur="100"/>
                                        <p:tgtEl>
                                          <p:spTgt spid="10"/>
                                        </p:tgtEl>
                                      </p:cBhvr>
                                    </p:animEffect>
                                    <p:anim calcmode="lin" valueType="num">
                                      <p:cBhvr>
                                        <p:cTn id="59" dur="400" fill="hold"/>
                                        <p:tgtEl>
                                          <p:spTgt spid="10"/>
                                        </p:tgtEl>
                                        <p:attrNameLst>
                                          <p:attrName>ppt_x</p:attrName>
                                        </p:attrNameLst>
                                      </p:cBhvr>
                                      <p:tavLst>
                                        <p:tav tm="0">
                                          <p:val>
                                            <p:strVal val="#ppt_x"/>
                                          </p:val>
                                        </p:tav>
                                        <p:tav tm="100000">
                                          <p:val>
                                            <p:strVal val="#ppt_x"/>
                                          </p:val>
                                        </p:tav>
                                      </p:tavLst>
                                    </p:anim>
                                    <p:anim calcmode="lin" valueType="num">
                                      <p:cBhvr>
                                        <p:cTn id="60" dur="400" fill="hold"/>
                                        <p:tgtEl>
                                          <p:spTgt spid="10"/>
                                        </p:tgtEl>
                                        <p:attrNameLst>
                                          <p:attrName>ppt_y</p:attrName>
                                        </p:attrNameLst>
                                      </p:cBhvr>
                                      <p:tavLst>
                                        <p:tav tm="0">
                                          <p:val>
                                            <p:strVal val="#ppt_y+0.31"/>
                                          </p:val>
                                        </p:tav>
                                        <p:tav tm="100000">
                                          <p:val>
                                            <p:strVal val="#ppt_y+0.31"/>
                                          </p:val>
                                        </p:tav>
                                      </p:tavLst>
                                    </p:anim>
                                    <p:anim calcmode="lin" valueType="num">
                                      <p:cBhvr>
                                        <p:cTn id="61" dur="600" decel="50000" fill="hold">
                                          <p:stCondLst>
                                            <p:cond delay="400"/>
                                          </p:stCondLst>
                                        </p:cTn>
                                        <p:tgtEl>
                                          <p:spTgt spid="10"/>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2" dur="600" decel="50000" fill="hold">
                                          <p:stCondLst>
                                            <p:cond delay="400"/>
                                          </p:stCondLst>
                                        </p:cTn>
                                        <p:tgtEl>
                                          <p:spTgt spid="10"/>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3" presetClass="entr" presetSubtype="10" fill="hold" grpId="0" nodeType="clickEffect">
                                  <p:stCondLst>
                                    <p:cond delay="0"/>
                                  </p:stCondLst>
                                  <p:childTnLst>
                                    <p:set>
                                      <p:cBhvr>
                                        <p:cTn id="66" dur="1" fill="hold">
                                          <p:stCondLst>
                                            <p:cond delay="0"/>
                                          </p:stCondLst>
                                        </p:cTn>
                                        <p:tgtEl>
                                          <p:spTgt spid="17410"/>
                                        </p:tgtEl>
                                        <p:attrNameLst>
                                          <p:attrName>style.visibility</p:attrName>
                                        </p:attrNameLst>
                                      </p:cBhvr>
                                      <p:to>
                                        <p:strVal val="visible"/>
                                      </p:to>
                                    </p:set>
                                    <p:animEffect transition="in" filter="blinds(horizontal)">
                                      <p:cBhvr>
                                        <p:cTn id="67" dur="500"/>
                                        <p:tgtEl>
                                          <p:spTgt spid="17410"/>
                                        </p:tgtEl>
                                      </p:cBhvr>
                                    </p:animEffect>
                                  </p:childTnLst>
                                </p:cTn>
                              </p:par>
                            </p:childTnLst>
                          </p:cTn>
                        </p:par>
                      </p:childTnLst>
                    </p:cTn>
                  </p:par>
                  <p:par>
                    <p:cTn id="68" fill="hold">
                      <p:stCondLst>
                        <p:cond delay="indefinite"/>
                      </p:stCondLst>
                      <p:childTnLst>
                        <p:par>
                          <p:cTn id="69" fill="hold">
                            <p:stCondLst>
                              <p:cond delay="0"/>
                            </p:stCondLst>
                            <p:childTnLst>
                              <p:par>
                                <p:cTn id="70" presetID="2" presetClass="entr" presetSubtype="4" fill="hold" grpId="0" nodeType="clickEffect">
                                  <p:stCondLst>
                                    <p:cond delay="0"/>
                                  </p:stCondLst>
                                  <p:childTnLst>
                                    <p:set>
                                      <p:cBhvr>
                                        <p:cTn id="71" dur="1" fill="hold">
                                          <p:stCondLst>
                                            <p:cond delay="0"/>
                                          </p:stCondLst>
                                        </p:cTn>
                                        <p:tgtEl>
                                          <p:spTgt spid="14"/>
                                        </p:tgtEl>
                                        <p:attrNameLst>
                                          <p:attrName>style.visibility</p:attrName>
                                        </p:attrNameLst>
                                      </p:cBhvr>
                                      <p:to>
                                        <p:strVal val="visible"/>
                                      </p:to>
                                    </p:set>
                                    <p:anim calcmode="lin" valueType="num">
                                      <p:cBhvr additive="base">
                                        <p:cTn id="72" dur="500" fill="hold"/>
                                        <p:tgtEl>
                                          <p:spTgt spid="14"/>
                                        </p:tgtEl>
                                        <p:attrNameLst>
                                          <p:attrName>ppt_x</p:attrName>
                                        </p:attrNameLst>
                                      </p:cBhvr>
                                      <p:tavLst>
                                        <p:tav tm="0">
                                          <p:val>
                                            <p:strVal val="#ppt_x"/>
                                          </p:val>
                                        </p:tav>
                                        <p:tav tm="100000">
                                          <p:val>
                                            <p:strVal val="#ppt_x"/>
                                          </p:val>
                                        </p:tav>
                                      </p:tavLst>
                                    </p:anim>
                                    <p:anim calcmode="lin" valueType="num">
                                      <p:cBhvr additive="base">
                                        <p:cTn id="73"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8" grpId="0" animBg="1"/>
      <p:bldP spid="9" grpId="0" animBg="1"/>
      <p:bldP spid="10" grpId="0" animBg="1"/>
      <p:bldP spid="17410" grpId="0"/>
      <p:bldP spid="14"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57558" y="4629346"/>
            <a:ext cx="4572000" cy="584775"/>
          </a:xfrm>
          <a:prstGeom prst="rect">
            <a:avLst/>
          </a:prstGeom>
        </p:spPr>
        <p:txBody>
          <a:bodyPr>
            <a:spAutoFit/>
          </a:bodyPr>
          <a:lstStyle/>
          <a:p>
            <a:pPr algn="just"/>
            <a:r>
              <a:rPr lang="fr-FR" sz="1600" b="1" dirty="0">
                <a:solidFill>
                  <a:schemeClr val="accent6">
                    <a:lumMod val="40000"/>
                    <a:lumOff val="60000"/>
                  </a:schemeClr>
                </a:solidFill>
                <a:latin typeface="Taffy" pitchFamily="66" charset="0"/>
              </a:rPr>
              <a:t>Et les soleils peuvent se coucher et revenir avec la </a:t>
            </a:r>
            <a:r>
              <a:rPr lang="fr-FR" sz="1600" b="1" dirty="0" smtClean="0">
                <a:solidFill>
                  <a:schemeClr val="accent6">
                    <a:lumMod val="40000"/>
                    <a:lumOff val="60000"/>
                  </a:schemeClr>
                </a:solidFill>
                <a:latin typeface="Taffy" pitchFamily="66" charset="0"/>
              </a:rPr>
              <a:t>lumière </a:t>
            </a:r>
            <a:r>
              <a:rPr lang="fr-FR" sz="1600" b="1" dirty="0">
                <a:solidFill>
                  <a:schemeClr val="accent6">
                    <a:lumMod val="40000"/>
                    <a:lumOff val="60000"/>
                  </a:schemeClr>
                </a:solidFill>
                <a:latin typeface="Taffy" pitchFamily="66" charset="0"/>
              </a:rPr>
              <a:t>une seule fois le </a:t>
            </a:r>
            <a:r>
              <a:rPr lang="fr-FR" sz="1600" b="1" dirty="0" smtClean="0">
                <a:solidFill>
                  <a:schemeClr val="accent6">
                    <a:lumMod val="40000"/>
                    <a:lumOff val="60000"/>
                  </a:schemeClr>
                </a:solidFill>
                <a:latin typeface="Taffy" pitchFamily="66" charset="0"/>
              </a:rPr>
              <a:t>jour (Bastien et Nathan) </a:t>
            </a:r>
            <a:endParaRPr lang="fr-FR" sz="1600" b="1" u="none" strike="noStrike" dirty="0">
              <a:solidFill>
                <a:schemeClr val="accent6">
                  <a:lumMod val="40000"/>
                  <a:lumOff val="60000"/>
                </a:schemeClr>
              </a:solidFill>
              <a:latin typeface="Taffy" pitchFamily="66" charset="0"/>
            </a:endParaRPr>
          </a:p>
        </p:txBody>
      </p:sp>
      <p:sp>
        <p:nvSpPr>
          <p:cNvPr id="7" name="Ellipse 6"/>
          <p:cNvSpPr/>
          <p:nvPr/>
        </p:nvSpPr>
        <p:spPr>
          <a:xfrm>
            <a:off x="714347" y="5517232"/>
            <a:ext cx="4433369" cy="118347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smtClean="0">
              <a:solidFill>
                <a:srgbClr val="C00000"/>
              </a:solidFill>
              <a:latin typeface="AndrewScript_1.6" pitchFamily="2" charset="0"/>
            </a:endParaRPr>
          </a:p>
          <a:p>
            <a:pPr algn="ctr"/>
            <a:r>
              <a:rPr lang="fr-FR" dirty="0" smtClean="0">
                <a:solidFill>
                  <a:srgbClr val="C00000"/>
                </a:solidFill>
                <a:latin typeface="AndrewScript_1.6" pitchFamily="2" charset="0"/>
              </a:rPr>
              <a:t>Quel est le sens de chacune de ces propositions? Que pouvez-vous en déduire?</a:t>
            </a:r>
            <a:endParaRPr lang="fr-FR" dirty="0">
              <a:solidFill>
                <a:srgbClr val="C00000"/>
              </a:solidFill>
              <a:latin typeface="AndrewScript_1.6" pitchFamily="2" charset="0"/>
            </a:endParaRPr>
          </a:p>
        </p:txBody>
      </p:sp>
      <p:sp>
        <p:nvSpPr>
          <p:cNvPr id="8" name="Rectangle 7"/>
          <p:cNvSpPr/>
          <p:nvPr/>
        </p:nvSpPr>
        <p:spPr>
          <a:xfrm>
            <a:off x="5182133" y="1230590"/>
            <a:ext cx="3494160" cy="1323439"/>
          </a:xfrm>
          <a:prstGeom prst="rect">
            <a:avLst/>
          </a:prstGeom>
        </p:spPr>
        <p:txBody>
          <a:bodyPr wrap="square">
            <a:spAutoFit/>
          </a:bodyPr>
          <a:lstStyle/>
          <a:p>
            <a:pPr algn="just"/>
            <a:r>
              <a:rPr lang="fr-FR" sz="1600" b="1" dirty="0">
                <a:solidFill>
                  <a:schemeClr val="accent6">
                    <a:lumMod val="40000"/>
                    <a:lumOff val="60000"/>
                  </a:schemeClr>
                </a:solidFill>
                <a:latin typeface="Taffy" pitchFamily="66" charset="0"/>
              </a:rPr>
              <a:t>Le soleil a pour habitude de </a:t>
            </a:r>
            <a:r>
              <a:rPr lang="fr-FR" sz="1600" b="1" dirty="0" smtClean="0">
                <a:solidFill>
                  <a:schemeClr val="accent6">
                    <a:lumMod val="40000"/>
                    <a:lumOff val="60000"/>
                  </a:schemeClr>
                </a:solidFill>
                <a:latin typeface="Taffy" pitchFamily="66" charset="0"/>
              </a:rPr>
              <a:t>se coucher </a:t>
            </a:r>
            <a:r>
              <a:rPr lang="fr-FR" sz="1600" b="1" dirty="0">
                <a:solidFill>
                  <a:schemeClr val="accent6">
                    <a:lumMod val="40000"/>
                    <a:lumOff val="60000"/>
                  </a:schemeClr>
                </a:solidFill>
                <a:latin typeface="Taffy" pitchFamily="66" charset="0"/>
              </a:rPr>
              <a:t>et aussi pouvoir </a:t>
            </a:r>
            <a:r>
              <a:rPr lang="fr-FR" sz="1600" b="1" dirty="0" smtClean="0">
                <a:solidFill>
                  <a:schemeClr val="accent6">
                    <a:lumMod val="40000"/>
                    <a:lumOff val="60000"/>
                  </a:schemeClr>
                </a:solidFill>
                <a:latin typeface="Taffy" pitchFamily="66" charset="0"/>
              </a:rPr>
              <a:t>revenir. Une </a:t>
            </a:r>
            <a:r>
              <a:rPr lang="fr-FR" sz="1600" b="1" dirty="0">
                <a:solidFill>
                  <a:schemeClr val="accent6">
                    <a:lumMod val="40000"/>
                    <a:lumOff val="60000"/>
                  </a:schemeClr>
                </a:solidFill>
                <a:latin typeface="Taffy" pitchFamily="66" charset="0"/>
              </a:rPr>
              <a:t>fois la lumière </a:t>
            </a:r>
            <a:r>
              <a:rPr lang="fr-FR" sz="1600" b="1" dirty="0" smtClean="0">
                <a:solidFill>
                  <a:schemeClr val="accent6">
                    <a:lumMod val="40000"/>
                    <a:lumOff val="60000"/>
                  </a:schemeClr>
                </a:solidFill>
                <a:latin typeface="Taffy" pitchFamily="66" charset="0"/>
              </a:rPr>
              <a:t>tombée, </a:t>
            </a:r>
            <a:r>
              <a:rPr lang="fr-FR" sz="1600" b="1" dirty="0">
                <a:solidFill>
                  <a:schemeClr val="accent6">
                    <a:lumMod val="40000"/>
                    <a:lumOff val="60000"/>
                  </a:schemeClr>
                </a:solidFill>
                <a:latin typeface="Taffy" pitchFamily="66" charset="0"/>
              </a:rPr>
              <a:t>nous courions </a:t>
            </a:r>
            <a:r>
              <a:rPr lang="fr-FR" sz="1600" b="1" dirty="0" smtClean="0">
                <a:solidFill>
                  <a:schemeClr val="accent6">
                    <a:lumMod val="40000"/>
                    <a:lumOff val="60000"/>
                  </a:schemeClr>
                </a:solidFill>
                <a:latin typeface="Taffy" pitchFamily="66" charset="0"/>
              </a:rPr>
              <a:t>périr. Il </a:t>
            </a:r>
            <a:r>
              <a:rPr lang="fr-FR" sz="1600" b="1" dirty="0">
                <a:solidFill>
                  <a:schemeClr val="accent6">
                    <a:lumMod val="40000"/>
                    <a:lumOff val="60000"/>
                  </a:schemeClr>
                </a:solidFill>
                <a:latin typeface="Taffy" pitchFamily="66" charset="0"/>
              </a:rPr>
              <a:t>y a une </a:t>
            </a:r>
            <a:r>
              <a:rPr lang="fr-FR" sz="1600" b="1" dirty="0" smtClean="0">
                <a:solidFill>
                  <a:schemeClr val="accent6">
                    <a:lumMod val="40000"/>
                    <a:lumOff val="60000"/>
                  </a:schemeClr>
                </a:solidFill>
                <a:latin typeface="Taffy" pitchFamily="66" charset="0"/>
              </a:rPr>
              <a:t>seule </a:t>
            </a:r>
            <a:r>
              <a:rPr lang="fr-FR" sz="1600" b="1" dirty="0">
                <a:solidFill>
                  <a:schemeClr val="accent6">
                    <a:lumMod val="40000"/>
                    <a:lumOff val="60000"/>
                  </a:schemeClr>
                </a:solidFill>
                <a:latin typeface="Taffy" pitchFamily="66" charset="0"/>
              </a:rPr>
              <a:t>nuit </a:t>
            </a:r>
            <a:r>
              <a:rPr lang="fr-FR" sz="1600" b="1" dirty="0" smtClean="0">
                <a:solidFill>
                  <a:schemeClr val="accent6">
                    <a:lumMod val="40000"/>
                    <a:lumOff val="60000"/>
                  </a:schemeClr>
                </a:solidFill>
                <a:latin typeface="Taffy" pitchFamily="66" charset="0"/>
              </a:rPr>
              <a:t>perpétuelle </a:t>
            </a:r>
            <a:r>
              <a:rPr lang="fr-FR" sz="1600" b="1" dirty="0">
                <a:solidFill>
                  <a:schemeClr val="accent6">
                    <a:lumMod val="40000"/>
                    <a:lumOff val="60000"/>
                  </a:schemeClr>
                </a:solidFill>
                <a:latin typeface="Taffy" pitchFamily="66" charset="0"/>
              </a:rPr>
              <a:t>pour dormir </a:t>
            </a:r>
            <a:r>
              <a:rPr lang="fr-FR" sz="1600" b="1" dirty="0" smtClean="0">
                <a:solidFill>
                  <a:schemeClr val="accent6">
                    <a:lumMod val="40000"/>
                    <a:lumOff val="60000"/>
                  </a:schemeClr>
                </a:solidFill>
                <a:latin typeface="Taffy" pitchFamily="66" charset="0"/>
              </a:rPr>
              <a:t>ensemble. (</a:t>
            </a:r>
            <a:r>
              <a:rPr lang="fr-FR" sz="1600" b="1" dirty="0" err="1" smtClean="0">
                <a:solidFill>
                  <a:schemeClr val="accent6">
                    <a:lumMod val="40000"/>
                    <a:lumOff val="60000"/>
                  </a:schemeClr>
                </a:solidFill>
                <a:latin typeface="Taffy" pitchFamily="66" charset="0"/>
              </a:rPr>
              <a:t>Lauriane</a:t>
            </a:r>
            <a:r>
              <a:rPr lang="fr-FR" sz="1600" b="1" dirty="0" smtClean="0">
                <a:solidFill>
                  <a:schemeClr val="accent6">
                    <a:lumMod val="40000"/>
                    <a:lumOff val="60000"/>
                  </a:schemeClr>
                </a:solidFill>
                <a:latin typeface="Taffy" pitchFamily="66" charset="0"/>
              </a:rPr>
              <a:t> et Laurine)</a:t>
            </a:r>
            <a:endParaRPr lang="fr-FR" sz="1600" b="1" dirty="0">
              <a:solidFill>
                <a:schemeClr val="accent6">
                  <a:lumMod val="40000"/>
                  <a:lumOff val="60000"/>
                </a:schemeClr>
              </a:solidFill>
              <a:latin typeface="Taffy" pitchFamily="66" charset="0"/>
            </a:endParaRPr>
          </a:p>
        </p:txBody>
      </p:sp>
      <p:sp>
        <p:nvSpPr>
          <p:cNvPr id="9" name="Rectangle 8"/>
          <p:cNvSpPr/>
          <p:nvPr/>
        </p:nvSpPr>
        <p:spPr>
          <a:xfrm>
            <a:off x="2977331" y="116632"/>
            <a:ext cx="4104456" cy="92333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fr-FR" b="1" dirty="0">
                <a:solidFill>
                  <a:schemeClr val="accent5">
                    <a:lumMod val="60000"/>
                    <a:lumOff val="40000"/>
                  </a:schemeClr>
                </a:solidFill>
                <a:latin typeface="Papyrus" pitchFamily="66" charset="0"/>
              </a:rPr>
              <a:t>Soles </a:t>
            </a:r>
            <a:r>
              <a:rPr lang="fr-FR" b="1" dirty="0" err="1">
                <a:solidFill>
                  <a:schemeClr val="accent5">
                    <a:lumMod val="60000"/>
                    <a:lumOff val="40000"/>
                  </a:schemeClr>
                </a:solidFill>
                <a:latin typeface="Papyrus" pitchFamily="66" charset="0"/>
              </a:rPr>
              <a:t>occidere</a:t>
            </a:r>
            <a:r>
              <a:rPr lang="fr-FR" b="1" dirty="0">
                <a:solidFill>
                  <a:schemeClr val="accent5">
                    <a:lumMod val="60000"/>
                    <a:lumOff val="40000"/>
                  </a:schemeClr>
                </a:solidFill>
                <a:latin typeface="Papyrus" pitchFamily="66" charset="0"/>
              </a:rPr>
              <a:t> et redire </a:t>
            </a:r>
            <a:r>
              <a:rPr lang="fr-FR" b="1" dirty="0" err="1">
                <a:solidFill>
                  <a:schemeClr val="accent5">
                    <a:lumMod val="60000"/>
                    <a:lumOff val="40000"/>
                  </a:schemeClr>
                </a:solidFill>
                <a:latin typeface="Papyrus" pitchFamily="66" charset="0"/>
              </a:rPr>
              <a:t>possunt</a:t>
            </a:r>
            <a:r>
              <a:rPr lang="fr-FR" b="1" dirty="0">
                <a:solidFill>
                  <a:schemeClr val="accent5">
                    <a:lumMod val="60000"/>
                    <a:lumOff val="40000"/>
                  </a:schemeClr>
                </a:solidFill>
                <a:latin typeface="Papyrus" pitchFamily="66" charset="0"/>
              </a:rPr>
              <a:t> ;</a:t>
            </a:r>
          </a:p>
          <a:p>
            <a:r>
              <a:rPr lang="fr-FR" b="1" dirty="0" err="1">
                <a:solidFill>
                  <a:schemeClr val="accent5">
                    <a:lumMod val="60000"/>
                    <a:lumOff val="40000"/>
                  </a:schemeClr>
                </a:solidFill>
                <a:latin typeface="Papyrus" pitchFamily="66" charset="0"/>
              </a:rPr>
              <a:t>Nobis</a:t>
            </a:r>
            <a:r>
              <a:rPr lang="fr-FR" b="1" dirty="0">
                <a:solidFill>
                  <a:schemeClr val="accent5">
                    <a:lumMod val="60000"/>
                    <a:lumOff val="40000"/>
                  </a:schemeClr>
                </a:solidFill>
                <a:latin typeface="Papyrus" pitchFamily="66" charset="0"/>
              </a:rPr>
              <a:t> cum </a:t>
            </a:r>
            <a:r>
              <a:rPr lang="fr-FR" b="1" dirty="0" err="1">
                <a:solidFill>
                  <a:schemeClr val="accent5">
                    <a:lumMod val="60000"/>
                    <a:lumOff val="40000"/>
                  </a:schemeClr>
                </a:solidFill>
                <a:latin typeface="Papyrus" pitchFamily="66" charset="0"/>
              </a:rPr>
              <a:t>semel</a:t>
            </a:r>
            <a:r>
              <a:rPr lang="fr-FR" b="1" dirty="0">
                <a:solidFill>
                  <a:schemeClr val="accent5">
                    <a:lumMod val="60000"/>
                    <a:lumOff val="40000"/>
                  </a:schemeClr>
                </a:solidFill>
                <a:latin typeface="Papyrus" pitchFamily="66" charset="0"/>
              </a:rPr>
              <a:t> </a:t>
            </a:r>
            <a:r>
              <a:rPr lang="fr-FR" b="1" dirty="0" err="1">
                <a:solidFill>
                  <a:schemeClr val="accent5">
                    <a:lumMod val="60000"/>
                    <a:lumOff val="40000"/>
                  </a:schemeClr>
                </a:solidFill>
                <a:latin typeface="Papyrus" pitchFamily="66" charset="0"/>
              </a:rPr>
              <a:t>occidit</a:t>
            </a:r>
            <a:r>
              <a:rPr lang="fr-FR" b="1" dirty="0">
                <a:solidFill>
                  <a:schemeClr val="accent5">
                    <a:lumMod val="60000"/>
                    <a:lumOff val="40000"/>
                  </a:schemeClr>
                </a:solidFill>
                <a:latin typeface="Papyrus" pitchFamily="66" charset="0"/>
              </a:rPr>
              <a:t> </a:t>
            </a:r>
            <a:r>
              <a:rPr lang="fr-FR" b="1" dirty="0" err="1">
                <a:solidFill>
                  <a:schemeClr val="accent5">
                    <a:lumMod val="60000"/>
                    <a:lumOff val="40000"/>
                  </a:schemeClr>
                </a:solidFill>
                <a:latin typeface="Papyrus" pitchFamily="66" charset="0"/>
              </a:rPr>
              <a:t>brevis</a:t>
            </a:r>
            <a:r>
              <a:rPr lang="fr-FR" b="1" dirty="0">
                <a:solidFill>
                  <a:schemeClr val="accent5">
                    <a:lumMod val="60000"/>
                    <a:lumOff val="40000"/>
                  </a:schemeClr>
                </a:solidFill>
                <a:latin typeface="Papyrus" pitchFamily="66" charset="0"/>
              </a:rPr>
              <a:t> lux,</a:t>
            </a:r>
          </a:p>
          <a:p>
            <a:r>
              <a:rPr lang="fr-FR" b="1" dirty="0" err="1">
                <a:solidFill>
                  <a:schemeClr val="accent5">
                    <a:lumMod val="60000"/>
                    <a:lumOff val="40000"/>
                  </a:schemeClr>
                </a:solidFill>
                <a:latin typeface="Papyrus" pitchFamily="66" charset="0"/>
              </a:rPr>
              <a:t>Nox</a:t>
            </a:r>
            <a:r>
              <a:rPr lang="fr-FR" b="1" dirty="0">
                <a:solidFill>
                  <a:schemeClr val="accent5">
                    <a:lumMod val="60000"/>
                    <a:lumOff val="40000"/>
                  </a:schemeClr>
                </a:solidFill>
                <a:latin typeface="Papyrus" pitchFamily="66" charset="0"/>
              </a:rPr>
              <a:t> est </a:t>
            </a:r>
            <a:r>
              <a:rPr lang="fr-FR" b="1" dirty="0" err="1">
                <a:solidFill>
                  <a:schemeClr val="accent5">
                    <a:lumMod val="60000"/>
                    <a:lumOff val="40000"/>
                  </a:schemeClr>
                </a:solidFill>
                <a:latin typeface="Papyrus" pitchFamily="66" charset="0"/>
              </a:rPr>
              <a:t>perpetua</a:t>
            </a:r>
            <a:r>
              <a:rPr lang="fr-FR" b="1" dirty="0">
                <a:solidFill>
                  <a:schemeClr val="accent5">
                    <a:lumMod val="60000"/>
                    <a:lumOff val="40000"/>
                  </a:schemeClr>
                </a:solidFill>
                <a:latin typeface="Papyrus" pitchFamily="66" charset="0"/>
              </a:rPr>
              <a:t> </a:t>
            </a:r>
            <a:r>
              <a:rPr lang="fr-FR" b="1" dirty="0" err="1">
                <a:solidFill>
                  <a:schemeClr val="accent5">
                    <a:lumMod val="60000"/>
                    <a:lumOff val="40000"/>
                  </a:schemeClr>
                </a:solidFill>
                <a:latin typeface="Papyrus" pitchFamily="66" charset="0"/>
              </a:rPr>
              <a:t>una</a:t>
            </a:r>
            <a:r>
              <a:rPr lang="fr-FR" b="1" dirty="0">
                <a:solidFill>
                  <a:schemeClr val="accent5">
                    <a:lumMod val="60000"/>
                    <a:lumOff val="40000"/>
                  </a:schemeClr>
                </a:solidFill>
                <a:latin typeface="Papyrus" pitchFamily="66" charset="0"/>
              </a:rPr>
              <a:t> </a:t>
            </a:r>
            <a:r>
              <a:rPr lang="fr-FR" b="1" dirty="0" err="1">
                <a:solidFill>
                  <a:schemeClr val="accent5">
                    <a:lumMod val="60000"/>
                    <a:lumOff val="40000"/>
                  </a:schemeClr>
                </a:solidFill>
                <a:latin typeface="Papyrus" pitchFamily="66" charset="0"/>
              </a:rPr>
              <a:t>dormienda</a:t>
            </a:r>
            <a:r>
              <a:rPr lang="fr-FR" b="1" dirty="0">
                <a:solidFill>
                  <a:schemeClr val="accent5">
                    <a:lumMod val="60000"/>
                    <a:lumOff val="40000"/>
                  </a:schemeClr>
                </a:solidFill>
                <a:latin typeface="Papyrus" pitchFamily="66" charset="0"/>
              </a:rPr>
              <a:t>.</a:t>
            </a:r>
          </a:p>
        </p:txBody>
      </p:sp>
      <p:sp>
        <p:nvSpPr>
          <p:cNvPr id="10" name="Rectangle 9"/>
          <p:cNvSpPr/>
          <p:nvPr/>
        </p:nvSpPr>
        <p:spPr>
          <a:xfrm>
            <a:off x="611213" y="3305889"/>
            <a:ext cx="4536504" cy="1323439"/>
          </a:xfrm>
          <a:prstGeom prst="rect">
            <a:avLst/>
          </a:prstGeom>
        </p:spPr>
        <p:txBody>
          <a:bodyPr wrap="square">
            <a:spAutoFit/>
          </a:bodyPr>
          <a:lstStyle/>
          <a:p>
            <a:pPr algn="just"/>
            <a:r>
              <a:rPr lang="fr-FR" sz="1600" b="1" dirty="0">
                <a:solidFill>
                  <a:schemeClr val="accent6">
                    <a:lumMod val="40000"/>
                    <a:lumOff val="60000"/>
                  </a:schemeClr>
                </a:solidFill>
                <a:latin typeface="Taffy" pitchFamily="66" charset="0"/>
              </a:rPr>
              <a:t>Le soleil à l'habitude de se coucher et de pouvoir </a:t>
            </a:r>
            <a:r>
              <a:rPr lang="fr-FR" sz="1600" b="1" dirty="0" smtClean="0">
                <a:solidFill>
                  <a:schemeClr val="accent6">
                    <a:lumMod val="40000"/>
                    <a:lumOff val="60000"/>
                  </a:schemeClr>
                </a:solidFill>
                <a:latin typeface="Taffy" pitchFamily="66" charset="0"/>
              </a:rPr>
              <a:t>revenir, alors </a:t>
            </a:r>
            <a:r>
              <a:rPr lang="fr-FR" sz="1600" b="1" dirty="0">
                <a:solidFill>
                  <a:schemeClr val="accent6">
                    <a:lumMod val="40000"/>
                    <a:lumOff val="60000"/>
                  </a:schemeClr>
                </a:solidFill>
                <a:latin typeface="Taffy" pitchFamily="66" charset="0"/>
              </a:rPr>
              <a:t>que nous ne pouvons nous voir pendant un court instant qu'une seule </a:t>
            </a:r>
            <a:r>
              <a:rPr lang="fr-FR" sz="1600" b="1" dirty="0" smtClean="0">
                <a:solidFill>
                  <a:schemeClr val="accent6">
                    <a:lumMod val="40000"/>
                    <a:lumOff val="60000"/>
                  </a:schemeClr>
                </a:solidFill>
                <a:latin typeface="Taffy" pitchFamily="66" charset="0"/>
              </a:rPr>
              <a:t>fois. Il </a:t>
            </a:r>
            <a:r>
              <a:rPr lang="fr-FR" sz="1600" b="1" dirty="0">
                <a:solidFill>
                  <a:schemeClr val="accent6">
                    <a:lumMod val="40000"/>
                    <a:lumOff val="60000"/>
                  </a:schemeClr>
                </a:solidFill>
                <a:latin typeface="Taffy" pitchFamily="66" charset="0"/>
              </a:rPr>
              <a:t>nous faut dormir une seule et même nuit </a:t>
            </a:r>
            <a:r>
              <a:rPr lang="fr-FR" sz="1600" b="1" dirty="0" smtClean="0">
                <a:solidFill>
                  <a:schemeClr val="accent6">
                    <a:lumMod val="40000"/>
                    <a:lumOff val="60000"/>
                  </a:schemeClr>
                </a:solidFill>
                <a:latin typeface="Taffy" pitchFamily="66" charset="0"/>
              </a:rPr>
              <a:t>éternelle. (Andréa et Mathilde)</a:t>
            </a:r>
            <a:endParaRPr lang="fr-FR" sz="1600" b="1" u="none" strike="noStrike" dirty="0">
              <a:solidFill>
                <a:schemeClr val="accent6">
                  <a:lumMod val="40000"/>
                  <a:lumOff val="60000"/>
                </a:schemeClr>
              </a:solidFill>
              <a:latin typeface="Taffy" pitchFamily="66"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672448"/>
            <a:ext cx="1334641" cy="2439724"/>
          </a:xfrm>
          <a:prstGeom prst="rect">
            <a:avLst/>
          </a:prstGeom>
          <a:ln w="9525">
            <a:solidFill>
              <a:schemeClr val="tx1"/>
            </a:solid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
        <p:nvSpPr>
          <p:cNvPr id="14" name="Rectangle 13"/>
          <p:cNvSpPr/>
          <p:nvPr/>
        </p:nvSpPr>
        <p:spPr>
          <a:xfrm>
            <a:off x="5147717" y="2613391"/>
            <a:ext cx="3799308" cy="1169551"/>
          </a:xfrm>
          <a:prstGeom prst="rect">
            <a:avLst/>
          </a:prstGeom>
        </p:spPr>
        <p:txBody>
          <a:bodyPr wrap="square">
            <a:spAutoFit/>
          </a:bodyPr>
          <a:lstStyle/>
          <a:p>
            <a:pPr algn="just"/>
            <a:r>
              <a:rPr lang="fr-FR" sz="1400" b="1" dirty="0">
                <a:solidFill>
                  <a:schemeClr val="accent6">
                    <a:lumMod val="40000"/>
                    <a:lumOff val="60000"/>
                  </a:schemeClr>
                </a:solidFill>
                <a:latin typeface="Taffy" pitchFamily="66" charset="0"/>
              </a:rPr>
              <a:t>Le soleil pourra t-il revenir cher moi.</a:t>
            </a:r>
          </a:p>
          <a:p>
            <a:pPr algn="just"/>
            <a:r>
              <a:rPr lang="fr-FR" sz="1400" b="1" dirty="0">
                <a:solidFill>
                  <a:schemeClr val="accent6">
                    <a:lumMod val="40000"/>
                    <a:lumOff val="60000"/>
                  </a:schemeClr>
                </a:solidFill>
                <a:latin typeface="Taffy" pitchFamily="66" charset="0"/>
              </a:rPr>
              <a:t>Au </a:t>
            </a:r>
            <a:r>
              <a:rPr lang="fr-FR" sz="1400" b="1" dirty="0" smtClean="0">
                <a:solidFill>
                  <a:schemeClr val="accent6">
                    <a:lumMod val="40000"/>
                    <a:lumOff val="60000"/>
                  </a:schemeClr>
                </a:solidFill>
                <a:latin typeface="Taffy" pitchFamily="66" charset="0"/>
              </a:rPr>
              <a:t>coucher </a:t>
            </a:r>
            <a:r>
              <a:rPr lang="fr-FR" sz="1400" b="1" dirty="0">
                <a:solidFill>
                  <a:schemeClr val="accent6">
                    <a:lumMod val="40000"/>
                    <a:lumOff val="60000"/>
                  </a:schemeClr>
                </a:solidFill>
                <a:latin typeface="Taffy" pitchFamily="66" charset="0"/>
              </a:rPr>
              <a:t>du soleil quand ma lumière périra.</a:t>
            </a:r>
          </a:p>
          <a:p>
            <a:pPr algn="just"/>
            <a:r>
              <a:rPr lang="fr-FR" sz="1400" b="1" dirty="0">
                <a:solidFill>
                  <a:schemeClr val="accent6">
                    <a:lumMod val="40000"/>
                    <a:lumOff val="60000"/>
                  </a:schemeClr>
                </a:solidFill>
                <a:latin typeface="Taffy" pitchFamily="66" charset="0"/>
              </a:rPr>
              <a:t>En une seule fois la lumière du jour nous tua.</a:t>
            </a:r>
          </a:p>
          <a:p>
            <a:pPr algn="just"/>
            <a:r>
              <a:rPr lang="fr-FR" sz="1400" b="1" dirty="0">
                <a:solidFill>
                  <a:schemeClr val="accent6">
                    <a:lumMod val="40000"/>
                    <a:lumOff val="60000"/>
                  </a:schemeClr>
                </a:solidFill>
                <a:latin typeface="Taffy" pitchFamily="66" charset="0"/>
              </a:rPr>
              <a:t>Une nuit perpétuelle où j'étais avec toi </a:t>
            </a:r>
            <a:r>
              <a:rPr lang="fr-FR" sz="1400" b="1" dirty="0" smtClean="0">
                <a:solidFill>
                  <a:schemeClr val="accent6">
                    <a:lumMod val="40000"/>
                    <a:lumOff val="60000"/>
                  </a:schemeClr>
                </a:solidFill>
                <a:latin typeface="Taffy" pitchFamily="66" charset="0"/>
              </a:rPr>
              <a:t>en train </a:t>
            </a:r>
            <a:r>
              <a:rPr lang="fr-FR" sz="1400" b="1" dirty="0">
                <a:solidFill>
                  <a:schemeClr val="accent6">
                    <a:lumMod val="40000"/>
                    <a:lumOff val="60000"/>
                  </a:schemeClr>
                </a:solidFill>
                <a:latin typeface="Taffy" pitchFamily="66" charset="0"/>
              </a:rPr>
              <a:t>dormir</a:t>
            </a:r>
            <a:r>
              <a:rPr lang="fr-FR" sz="1400" b="1" dirty="0" smtClean="0">
                <a:solidFill>
                  <a:schemeClr val="accent6">
                    <a:lumMod val="40000"/>
                    <a:lumOff val="60000"/>
                  </a:schemeClr>
                </a:solidFill>
                <a:latin typeface="Taffy" pitchFamily="66" charset="0"/>
              </a:rPr>
              <a:t>. (Mehdi et Romane)</a:t>
            </a:r>
            <a:endParaRPr lang="fr-FR" sz="1400" b="1" dirty="0">
              <a:solidFill>
                <a:schemeClr val="accent6">
                  <a:lumMod val="40000"/>
                  <a:lumOff val="60000"/>
                </a:schemeClr>
              </a:solidFill>
              <a:latin typeface="Taffy" pitchFamily="66" charset="0"/>
            </a:endParaRPr>
          </a:p>
        </p:txBody>
      </p:sp>
      <p:sp>
        <p:nvSpPr>
          <p:cNvPr id="15" name="Rectangle 14"/>
          <p:cNvSpPr/>
          <p:nvPr/>
        </p:nvSpPr>
        <p:spPr>
          <a:xfrm>
            <a:off x="5147717" y="4149080"/>
            <a:ext cx="3799308" cy="738664"/>
          </a:xfrm>
          <a:prstGeom prst="rect">
            <a:avLst/>
          </a:prstGeom>
        </p:spPr>
        <p:txBody>
          <a:bodyPr wrap="square">
            <a:spAutoFit/>
          </a:bodyPr>
          <a:lstStyle/>
          <a:p>
            <a:pPr algn="just"/>
            <a:r>
              <a:rPr lang="fr-FR" sz="1400" b="1" dirty="0">
                <a:solidFill>
                  <a:schemeClr val="accent6">
                    <a:lumMod val="40000"/>
                    <a:lumOff val="60000"/>
                  </a:schemeClr>
                </a:solidFill>
                <a:latin typeface="Taffy" pitchFamily="66" charset="0"/>
              </a:rPr>
              <a:t>Les soleils peuvent revenir après s'être </a:t>
            </a:r>
            <a:r>
              <a:rPr lang="fr-FR" sz="1400" b="1" dirty="0" smtClean="0">
                <a:solidFill>
                  <a:schemeClr val="accent6">
                    <a:lumMod val="40000"/>
                    <a:lumOff val="60000"/>
                  </a:schemeClr>
                </a:solidFill>
                <a:latin typeface="Taffy" pitchFamily="66" charset="0"/>
              </a:rPr>
              <a:t>couchés.</a:t>
            </a:r>
            <a:endParaRPr lang="fr-FR" sz="1400" b="1" dirty="0">
              <a:solidFill>
                <a:schemeClr val="accent6">
                  <a:lumMod val="40000"/>
                  <a:lumOff val="60000"/>
                </a:schemeClr>
              </a:solidFill>
              <a:latin typeface="Taffy" pitchFamily="66" charset="0"/>
            </a:endParaRPr>
          </a:p>
          <a:p>
            <a:pPr algn="just"/>
            <a:r>
              <a:rPr lang="fr-FR" sz="1400" b="1" dirty="0">
                <a:solidFill>
                  <a:schemeClr val="accent6">
                    <a:lumMod val="40000"/>
                    <a:lumOff val="60000"/>
                  </a:schemeClr>
                </a:solidFill>
                <a:latin typeface="Taffy" pitchFamily="66" charset="0"/>
              </a:rPr>
              <a:t>Quand le soleil se couche, il y a un court instant de </a:t>
            </a:r>
            <a:r>
              <a:rPr lang="fr-FR" sz="1400" b="1" dirty="0" smtClean="0">
                <a:solidFill>
                  <a:schemeClr val="accent6">
                    <a:lumMod val="40000"/>
                    <a:lumOff val="60000"/>
                  </a:schemeClr>
                </a:solidFill>
                <a:latin typeface="Taffy" pitchFamily="66" charset="0"/>
              </a:rPr>
              <a:t>lumière. (</a:t>
            </a:r>
            <a:r>
              <a:rPr lang="fr-FR" sz="1400" b="1" dirty="0" err="1" smtClean="0">
                <a:solidFill>
                  <a:schemeClr val="accent6">
                    <a:lumMod val="40000"/>
                    <a:lumOff val="60000"/>
                  </a:schemeClr>
                </a:solidFill>
                <a:latin typeface="Taffy" pitchFamily="66" charset="0"/>
              </a:rPr>
              <a:t>Lénaïg</a:t>
            </a:r>
            <a:r>
              <a:rPr lang="fr-FR" sz="1400" b="1" dirty="0" smtClean="0">
                <a:solidFill>
                  <a:schemeClr val="accent6">
                    <a:lumMod val="40000"/>
                    <a:lumOff val="60000"/>
                  </a:schemeClr>
                </a:solidFill>
                <a:latin typeface="Taffy" pitchFamily="66" charset="0"/>
              </a:rPr>
              <a:t>, </a:t>
            </a:r>
            <a:r>
              <a:rPr lang="fr-FR" sz="1400" b="1" dirty="0">
                <a:solidFill>
                  <a:schemeClr val="accent6">
                    <a:lumMod val="40000"/>
                    <a:lumOff val="60000"/>
                  </a:schemeClr>
                </a:solidFill>
                <a:latin typeface="Taffy" pitchFamily="66" charset="0"/>
              </a:rPr>
              <a:t>C</a:t>
            </a:r>
            <a:r>
              <a:rPr lang="fr-FR" sz="1400" b="1" dirty="0" smtClean="0">
                <a:solidFill>
                  <a:schemeClr val="accent6">
                    <a:lumMod val="40000"/>
                    <a:lumOff val="60000"/>
                  </a:schemeClr>
                </a:solidFill>
                <a:latin typeface="Taffy" pitchFamily="66" charset="0"/>
              </a:rPr>
              <a:t>orentin, Alexis)</a:t>
            </a:r>
            <a:endParaRPr lang="fr-FR" sz="1400" b="1" dirty="0">
              <a:solidFill>
                <a:schemeClr val="accent6">
                  <a:lumMod val="40000"/>
                  <a:lumOff val="60000"/>
                </a:schemeClr>
              </a:solidFill>
              <a:latin typeface="Taffy" pitchFamily="66" charset="0"/>
            </a:endParaRPr>
          </a:p>
        </p:txBody>
      </p:sp>
      <p:sp>
        <p:nvSpPr>
          <p:cNvPr id="12" name="ZoneTexte 11"/>
          <p:cNvSpPr txBox="1"/>
          <p:nvPr/>
        </p:nvSpPr>
        <p:spPr>
          <a:xfrm>
            <a:off x="2483768" y="1230590"/>
            <a:ext cx="2376264" cy="1200329"/>
          </a:xfrm>
          <a:prstGeom prst="rect">
            <a:avLst/>
          </a:prstGeom>
          <a:noFill/>
        </p:spPr>
        <p:txBody>
          <a:bodyPr wrap="square" rtlCol="0">
            <a:spAutoFit/>
          </a:bodyPr>
          <a:lstStyle/>
          <a:p>
            <a:pPr algn="ctr"/>
            <a:r>
              <a:rPr lang="fr-FR" u="sng" dirty="0" smtClean="0">
                <a:solidFill>
                  <a:schemeClr val="accent3">
                    <a:lumMod val="40000"/>
                    <a:lumOff val="60000"/>
                  </a:schemeClr>
                </a:solidFill>
                <a:latin typeface="Andy" pitchFamily="66" charset="0"/>
              </a:rPr>
              <a:t>INDICES</a:t>
            </a:r>
            <a:r>
              <a:rPr lang="fr-FR" dirty="0" smtClean="0">
                <a:solidFill>
                  <a:schemeClr val="accent3">
                    <a:lumMod val="40000"/>
                    <a:lumOff val="60000"/>
                  </a:schemeClr>
                </a:solidFill>
                <a:latin typeface="Andy" pitchFamily="66" charset="0"/>
              </a:rPr>
              <a:t>: Retrouvez 3 verbes conjugués et leur sujet, 1 proposition subordonnée</a:t>
            </a:r>
            <a:endParaRPr lang="fr-FR" dirty="0">
              <a:solidFill>
                <a:schemeClr val="accent3">
                  <a:lumMod val="40000"/>
                  <a:lumOff val="60000"/>
                </a:schemeClr>
              </a:solidFill>
              <a:latin typeface="Andy" pitchFamily="66"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9"/>
                                        </p:tgtEl>
                                      </p:cBhvr>
                                    </p:animEffect>
                                    <p:animScale>
                                      <p:cBhvr>
                                        <p:cTn id="7" dur="250" autoRev="1" fill="hold"/>
                                        <p:tgtEl>
                                          <p:spTgt spid="9"/>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ppt_x"/>
                                          </p:val>
                                        </p:tav>
                                        <p:tav tm="100000">
                                          <p:val>
                                            <p:strVal val="#ppt_x"/>
                                          </p:val>
                                        </p:tav>
                                      </p:tavLst>
                                    </p:anim>
                                    <p:anim calcmode="lin" valueType="num">
                                      <p:cBhvr additive="base">
                                        <p:cTn id="3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500" fill="hold"/>
                                        <p:tgtEl>
                                          <p:spTgt spid="15"/>
                                        </p:tgtEl>
                                        <p:attrNameLst>
                                          <p:attrName>ppt_x</p:attrName>
                                        </p:attrNameLst>
                                      </p:cBhvr>
                                      <p:tavLst>
                                        <p:tav tm="0">
                                          <p:val>
                                            <p:strVal val="#ppt_x"/>
                                          </p:val>
                                        </p:tav>
                                        <p:tav tm="100000">
                                          <p:val>
                                            <p:strVal val="#ppt_x"/>
                                          </p:val>
                                        </p:tav>
                                      </p:tavLst>
                                    </p:anim>
                                    <p:anim calcmode="lin" valueType="num">
                                      <p:cBhvr additive="base">
                                        <p:cTn id="3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30" presetClass="entr" presetSubtype="0"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fade">
                                      <p:cBhvr>
                                        <p:cTn id="43" dur="800" decel="100000"/>
                                        <p:tgtEl>
                                          <p:spTgt spid="7"/>
                                        </p:tgtEl>
                                      </p:cBhvr>
                                    </p:animEffect>
                                    <p:anim calcmode="lin" valueType="num">
                                      <p:cBhvr>
                                        <p:cTn id="44" dur="800" decel="100000" fill="hold"/>
                                        <p:tgtEl>
                                          <p:spTgt spid="7"/>
                                        </p:tgtEl>
                                        <p:attrNameLst>
                                          <p:attrName>style.rotation</p:attrName>
                                        </p:attrNameLst>
                                      </p:cBhvr>
                                      <p:tavLst>
                                        <p:tav tm="0">
                                          <p:val>
                                            <p:fltVal val="-90"/>
                                          </p:val>
                                        </p:tav>
                                        <p:tav tm="100000">
                                          <p:val>
                                            <p:fltVal val="0"/>
                                          </p:val>
                                        </p:tav>
                                      </p:tavLst>
                                    </p:anim>
                                    <p:anim calcmode="lin" valueType="num">
                                      <p:cBhvr>
                                        <p:cTn id="45" dur="800" decel="100000" fill="hold"/>
                                        <p:tgtEl>
                                          <p:spTgt spid="7"/>
                                        </p:tgtEl>
                                        <p:attrNameLst>
                                          <p:attrName>ppt_x</p:attrName>
                                        </p:attrNameLst>
                                      </p:cBhvr>
                                      <p:tavLst>
                                        <p:tav tm="0">
                                          <p:val>
                                            <p:strVal val="#ppt_x+0.4"/>
                                          </p:val>
                                        </p:tav>
                                        <p:tav tm="100000">
                                          <p:val>
                                            <p:strVal val="#ppt_x-0.05"/>
                                          </p:val>
                                        </p:tav>
                                      </p:tavLst>
                                    </p:anim>
                                    <p:anim calcmode="lin" valueType="num">
                                      <p:cBhvr>
                                        <p:cTn id="46" dur="800" decel="100000" fill="hold"/>
                                        <p:tgtEl>
                                          <p:spTgt spid="7"/>
                                        </p:tgtEl>
                                        <p:attrNameLst>
                                          <p:attrName>ppt_y</p:attrName>
                                        </p:attrNameLst>
                                      </p:cBhvr>
                                      <p:tavLst>
                                        <p:tav tm="0">
                                          <p:val>
                                            <p:strVal val="#ppt_y-0.4"/>
                                          </p:val>
                                        </p:tav>
                                        <p:tav tm="100000">
                                          <p:val>
                                            <p:strVal val="#ppt_y+0.1"/>
                                          </p:val>
                                        </p:tav>
                                      </p:tavLst>
                                    </p:anim>
                                    <p:anim calcmode="lin" valueType="num">
                                      <p:cBhvr>
                                        <p:cTn id="47" dur="200" accel="100000" fill="hold">
                                          <p:stCondLst>
                                            <p:cond delay="800"/>
                                          </p:stCondLst>
                                        </p:cTn>
                                        <p:tgtEl>
                                          <p:spTgt spid="7"/>
                                        </p:tgtEl>
                                        <p:attrNameLst>
                                          <p:attrName>ppt_x</p:attrName>
                                        </p:attrNameLst>
                                      </p:cBhvr>
                                      <p:tavLst>
                                        <p:tav tm="0">
                                          <p:val>
                                            <p:strVal val="#ppt_x-0.05"/>
                                          </p:val>
                                        </p:tav>
                                        <p:tav tm="100000">
                                          <p:val>
                                            <p:strVal val="#ppt_x"/>
                                          </p:val>
                                        </p:tav>
                                      </p:tavLst>
                                    </p:anim>
                                    <p:anim calcmode="lin" valueType="num">
                                      <p:cBhvr>
                                        <p:cTn id="48" dur="200" accel="100000" fill="hold">
                                          <p:stCondLst>
                                            <p:cond delay="800"/>
                                          </p:stCondLst>
                                        </p:cTn>
                                        <p:tgtEl>
                                          <p:spTgt spid="7"/>
                                        </p:tgtEl>
                                        <p:attrNameLst>
                                          <p:attrName>ppt_y</p:attrName>
                                        </p:attrNameLst>
                                      </p:cBhvr>
                                      <p:tavLst>
                                        <p:tav tm="0">
                                          <p:val>
                                            <p:strVal val="#ppt_y+0.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grpId="0" nodeType="clickEffect">
                                  <p:stCondLst>
                                    <p:cond delay="0"/>
                                  </p:stCondLst>
                                  <p:childTnLst>
                                    <p:set>
                                      <p:cBhvr>
                                        <p:cTn id="52" dur="1" fill="hold">
                                          <p:stCondLst>
                                            <p:cond delay="0"/>
                                          </p:stCondLst>
                                        </p:cTn>
                                        <p:tgtEl>
                                          <p:spTgt spid="12"/>
                                        </p:tgtEl>
                                        <p:attrNameLst>
                                          <p:attrName>style.visibility</p:attrName>
                                        </p:attrNameLst>
                                      </p:cBhvr>
                                      <p:to>
                                        <p:strVal val="visible"/>
                                      </p:to>
                                    </p:set>
                                    <p:animEffect transition="in" filter="barn(inVertical)">
                                      <p:cBhvr>
                                        <p:cTn id="5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p:bldP spid="9" grpId="0" animBg="1"/>
      <p:bldP spid="10" grpId="0"/>
      <p:bldP spid="14" grpId="0"/>
      <p:bldP spid="15" grpId="0"/>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à coins arrondis 8"/>
          <p:cNvSpPr/>
          <p:nvPr/>
        </p:nvSpPr>
        <p:spPr>
          <a:xfrm>
            <a:off x="3221030" y="2060848"/>
            <a:ext cx="5572164" cy="15716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rgbClr val="C00000"/>
                </a:solidFill>
                <a:latin typeface="Taffy" pitchFamily="66" charset="0"/>
              </a:rPr>
              <a:t>Les soleils peuvent bien se coucher et revenir; pour nous, une fois qu’est morte la brève lumière de notre vie, il nous faut ensemble dormir une nuit éternelle.</a:t>
            </a:r>
            <a:endParaRPr lang="fr-FR" dirty="0">
              <a:solidFill>
                <a:srgbClr val="C00000"/>
              </a:solidFill>
              <a:latin typeface="Taffy" pitchFamily="66" charset="0"/>
            </a:endParaRPr>
          </a:p>
        </p:txBody>
      </p:sp>
      <p:sp>
        <p:nvSpPr>
          <p:cNvPr id="10" name="Rectangle 2"/>
          <p:cNvSpPr>
            <a:spLocks noChangeArrowheads="1"/>
          </p:cNvSpPr>
          <p:nvPr/>
        </p:nvSpPr>
        <p:spPr bwMode="auto">
          <a:xfrm>
            <a:off x="1142976" y="5694124"/>
            <a:ext cx="750099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fr-FR" sz="1600" dirty="0">
                <a:solidFill>
                  <a:schemeClr val="accent4">
                    <a:lumMod val="50000"/>
                  </a:schemeClr>
                </a:solidFill>
                <a:latin typeface="Andy" pitchFamily="66" charset="0"/>
              </a:rPr>
              <a:t>Le jour peut finir et renaître ; mais lorsqu'une fois s'est éteinte la flamme éphémère de notre vie, il nous faut tous dormir d'un sommeil éternel.</a:t>
            </a:r>
            <a:endParaRPr kumimoji="0" lang="fr-FR" sz="1600" b="0" i="0" u="none" strike="noStrike" cap="none" normalizeH="0" baseline="0" dirty="0" smtClean="0">
              <a:ln>
                <a:noFill/>
              </a:ln>
              <a:solidFill>
                <a:schemeClr val="accent4">
                  <a:lumMod val="50000"/>
                </a:schemeClr>
              </a:solidFill>
              <a:effectLst/>
              <a:latin typeface="Andy" pitchFamily="66" charset="0"/>
            </a:endParaRPr>
          </a:p>
        </p:txBody>
      </p:sp>
      <p:sp>
        <p:nvSpPr>
          <p:cNvPr id="11" name="Rectangle 10"/>
          <p:cNvSpPr/>
          <p:nvPr/>
        </p:nvSpPr>
        <p:spPr>
          <a:xfrm>
            <a:off x="3071802" y="6211669"/>
            <a:ext cx="5214974" cy="230832"/>
          </a:xfrm>
          <a:prstGeom prst="rect">
            <a:avLst/>
          </a:prstGeom>
        </p:spPr>
        <p:txBody>
          <a:bodyPr wrap="square">
            <a:spAutoFit/>
          </a:bodyPr>
          <a:lstStyle/>
          <a:p>
            <a:r>
              <a:rPr lang="fr-FR" sz="900" dirty="0"/>
              <a:t>Traduit par </a:t>
            </a:r>
            <a:r>
              <a:rPr lang="fr-FR" sz="900" dirty="0" err="1"/>
              <a:t>Héguin</a:t>
            </a:r>
            <a:r>
              <a:rPr lang="fr-FR" sz="900" dirty="0"/>
              <a:t> de </a:t>
            </a:r>
            <a:r>
              <a:rPr lang="fr-FR" sz="900" dirty="0" err="1" smtClean="0"/>
              <a:t>Guerle</a:t>
            </a:r>
            <a:r>
              <a:rPr lang="fr-FR" sz="900" dirty="0" smtClean="0"/>
              <a:t>, 1928, Au pot cassé (site mediterranees.net) </a:t>
            </a:r>
            <a:endParaRPr lang="fr-FR" sz="900" dirty="0"/>
          </a:p>
        </p:txBody>
      </p:sp>
      <p:sp>
        <p:nvSpPr>
          <p:cNvPr id="15" name="Rectangle 14"/>
          <p:cNvSpPr/>
          <p:nvPr/>
        </p:nvSpPr>
        <p:spPr>
          <a:xfrm>
            <a:off x="611560" y="1781393"/>
            <a:ext cx="4464521" cy="1938992"/>
          </a:xfrm>
          <a:prstGeom prst="rect">
            <a:avLst/>
          </a:prstGeom>
        </p:spPr>
        <p:txBody>
          <a:bodyPr wrap="square">
            <a:spAutoFit/>
          </a:bodyPr>
          <a:lstStyle/>
          <a:p>
            <a:r>
              <a:rPr lang="fr-FR" sz="800" b="1" dirty="0">
                <a:latin typeface="MS Sans Serif"/>
              </a:rPr>
              <a:t>sol,  </a:t>
            </a:r>
            <a:r>
              <a:rPr lang="fr-FR" sz="800" b="1" dirty="0" err="1">
                <a:latin typeface="MS Sans Serif"/>
              </a:rPr>
              <a:t>solis</a:t>
            </a:r>
            <a:r>
              <a:rPr lang="fr-FR" sz="800" b="1" dirty="0">
                <a:latin typeface="MS Sans Serif"/>
              </a:rPr>
              <a:t>, m. </a:t>
            </a:r>
            <a:r>
              <a:rPr lang="fr-FR" sz="800" dirty="0">
                <a:latin typeface="MS Sans Serif"/>
              </a:rPr>
              <a:t>: soleil</a:t>
            </a:r>
          </a:p>
          <a:p>
            <a:r>
              <a:rPr lang="fr-FR" sz="800" b="1" dirty="0" err="1" smtClean="0">
                <a:latin typeface="MS Sans Serif"/>
              </a:rPr>
              <a:t>occido</a:t>
            </a:r>
            <a:r>
              <a:rPr lang="fr-FR" sz="800" dirty="0">
                <a:latin typeface="MS Sans Serif"/>
              </a:rPr>
              <a:t>, tomber, périr, se coucher (soleil)</a:t>
            </a:r>
          </a:p>
          <a:p>
            <a:r>
              <a:rPr lang="fr-FR" sz="800" b="1" dirty="0" err="1" smtClean="0">
                <a:latin typeface="MS Sans Serif"/>
              </a:rPr>
              <a:t>redeo</a:t>
            </a:r>
            <a:r>
              <a:rPr lang="fr-FR" sz="800" b="1" dirty="0">
                <a:latin typeface="MS Sans Serif"/>
              </a:rPr>
              <a:t>,  </a:t>
            </a:r>
            <a:r>
              <a:rPr lang="fr-FR" sz="800" b="1" dirty="0" err="1">
                <a:latin typeface="MS Sans Serif"/>
              </a:rPr>
              <a:t>is</a:t>
            </a:r>
            <a:r>
              <a:rPr lang="fr-FR" sz="800" b="1" dirty="0">
                <a:latin typeface="MS Sans Serif"/>
              </a:rPr>
              <a:t>, ire, ii, </a:t>
            </a:r>
            <a:r>
              <a:rPr lang="fr-FR" sz="800" b="1" dirty="0" err="1">
                <a:latin typeface="MS Sans Serif"/>
              </a:rPr>
              <a:t>itum</a:t>
            </a:r>
            <a:r>
              <a:rPr lang="fr-FR" sz="800" b="1" dirty="0">
                <a:latin typeface="MS Sans Serif"/>
              </a:rPr>
              <a:t> </a:t>
            </a:r>
            <a:r>
              <a:rPr lang="fr-FR" sz="800" dirty="0">
                <a:latin typeface="MS Sans Serif"/>
              </a:rPr>
              <a:t>: revenir</a:t>
            </a:r>
          </a:p>
          <a:p>
            <a:r>
              <a:rPr lang="fr-FR" sz="800" b="1" dirty="0">
                <a:latin typeface="MS Sans Serif"/>
              </a:rPr>
              <a:t> possum,  potes, posse, </a:t>
            </a:r>
            <a:r>
              <a:rPr lang="fr-FR" sz="800" b="1" dirty="0" err="1">
                <a:latin typeface="MS Sans Serif"/>
              </a:rPr>
              <a:t>potui</a:t>
            </a:r>
            <a:r>
              <a:rPr lang="fr-FR" sz="800" b="1" dirty="0">
                <a:latin typeface="MS Sans Serif"/>
              </a:rPr>
              <a:t> </a:t>
            </a:r>
            <a:r>
              <a:rPr lang="fr-FR" sz="800" dirty="0">
                <a:latin typeface="MS Sans Serif"/>
              </a:rPr>
              <a:t>: pouvoir</a:t>
            </a:r>
          </a:p>
          <a:p>
            <a:r>
              <a:rPr lang="fr-FR" sz="800" dirty="0">
                <a:latin typeface="MS Sans Serif"/>
              </a:rPr>
              <a:t> </a:t>
            </a:r>
            <a:r>
              <a:rPr lang="fr-FR" sz="800" b="1" dirty="0">
                <a:latin typeface="MS Sans Serif"/>
              </a:rPr>
              <a:t>nos,  </a:t>
            </a:r>
            <a:r>
              <a:rPr lang="fr-FR" sz="800" b="1" dirty="0" err="1">
                <a:latin typeface="MS Sans Serif"/>
              </a:rPr>
              <a:t>nostrum</a:t>
            </a:r>
            <a:r>
              <a:rPr lang="fr-FR" sz="800" b="1" dirty="0">
                <a:latin typeface="MS Sans Serif"/>
              </a:rPr>
              <a:t> </a:t>
            </a:r>
            <a:r>
              <a:rPr lang="fr-FR" sz="800" dirty="0">
                <a:latin typeface="MS Sans Serif"/>
              </a:rPr>
              <a:t>: </a:t>
            </a:r>
            <a:r>
              <a:rPr lang="fr-FR" sz="800" dirty="0" smtClean="0">
                <a:latin typeface="MS Sans Serif"/>
              </a:rPr>
              <a:t>nous</a:t>
            </a:r>
            <a:endParaRPr lang="fr-FR" sz="800" dirty="0">
              <a:latin typeface="MS Sans Serif"/>
            </a:endParaRPr>
          </a:p>
          <a:p>
            <a:r>
              <a:rPr lang="fr-FR" sz="800" dirty="0">
                <a:latin typeface="MS Sans Serif"/>
              </a:rPr>
              <a:t> </a:t>
            </a:r>
            <a:r>
              <a:rPr lang="fr-FR" sz="800" b="1" dirty="0">
                <a:latin typeface="MS Sans Serif"/>
              </a:rPr>
              <a:t>cum,  inv</a:t>
            </a:r>
            <a:r>
              <a:rPr lang="fr-FR" sz="800" dirty="0">
                <a:latin typeface="MS Sans Serif"/>
              </a:rPr>
              <a:t>. </a:t>
            </a:r>
            <a:r>
              <a:rPr lang="fr-FR" sz="800" dirty="0" smtClean="0">
                <a:latin typeface="MS Sans Serif"/>
              </a:rPr>
              <a:t>conjonction </a:t>
            </a:r>
            <a:r>
              <a:rPr lang="fr-FR" sz="800" dirty="0">
                <a:latin typeface="MS Sans Serif"/>
              </a:rPr>
              <a:t>+ </a:t>
            </a:r>
            <a:r>
              <a:rPr lang="fr-FR" sz="800" dirty="0" err="1">
                <a:latin typeface="MS Sans Serif"/>
              </a:rPr>
              <a:t>ind</a:t>
            </a:r>
            <a:r>
              <a:rPr lang="fr-FR" sz="800" dirty="0">
                <a:latin typeface="MS Sans Serif"/>
              </a:rPr>
              <a:t>. = quand, </a:t>
            </a:r>
            <a:r>
              <a:rPr lang="fr-FR" sz="800" dirty="0" smtClean="0">
                <a:latin typeface="MS Sans Serif"/>
              </a:rPr>
              <a:t>lorsque</a:t>
            </a:r>
          </a:p>
          <a:p>
            <a:r>
              <a:rPr lang="fr-FR" sz="800" b="1" dirty="0" err="1" smtClean="0">
                <a:latin typeface="MS Sans Serif"/>
              </a:rPr>
              <a:t>semel</a:t>
            </a:r>
            <a:r>
              <a:rPr lang="fr-FR" sz="800" b="1" dirty="0">
                <a:latin typeface="MS Sans Serif"/>
              </a:rPr>
              <a:t>, adv</a:t>
            </a:r>
            <a:r>
              <a:rPr lang="fr-FR" sz="800" dirty="0">
                <a:latin typeface="MS Sans Serif"/>
              </a:rPr>
              <a:t>. : une (seule) fois</a:t>
            </a:r>
          </a:p>
          <a:p>
            <a:r>
              <a:rPr lang="fr-FR" sz="800" dirty="0">
                <a:latin typeface="MS Sans Serif"/>
              </a:rPr>
              <a:t> </a:t>
            </a:r>
            <a:r>
              <a:rPr lang="fr-FR" sz="800" b="1" dirty="0" err="1" smtClean="0">
                <a:latin typeface="MS Sans Serif"/>
              </a:rPr>
              <a:t>occido</a:t>
            </a:r>
            <a:r>
              <a:rPr lang="fr-FR" sz="800" b="1" dirty="0">
                <a:latin typeface="MS Sans Serif"/>
              </a:rPr>
              <a:t>:</a:t>
            </a:r>
            <a:r>
              <a:rPr lang="fr-FR" sz="800" dirty="0" smtClean="0">
                <a:latin typeface="MS Sans Serif"/>
              </a:rPr>
              <a:t> </a:t>
            </a:r>
            <a:r>
              <a:rPr lang="fr-FR" sz="800" dirty="0">
                <a:latin typeface="MS Sans Serif"/>
              </a:rPr>
              <a:t>se coucher (soleil)</a:t>
            </a:r>
          </a:p>
          <a:p>
            <a:r>
              <a:rPr lang="fr-FR" sz="800" dirty="0">
                <a:latin typeface="MS Sans Serif"/>
              </a:rPr>
              <a:t> </a:t>
            </a:r>
            <a:r>
              <a:rPr lang="fr-FR" sz="800" b="1" dirty="0" err="1">
                <a:latin typeface="MS Sans Serif"/>
              </a:rPr>
              <a:t>breuis</a:t>
            </a:r>
            <a:r>
              <a:rPr lang="fr-FR" sz="800" b="1" dirty="0">
                <a:latin typeface="MS Sans Serif"/>
              </a:rPr>
              <a:t>,  e </a:t>
            </a:r>
            <a:r>
              <a:rPr lang="fr-FR" sz="800" dirty="0">
                <a:latin typeface="MS Sans Serif"/>
              </a:rPr>
              <a:t>: court </a:t>
            </a:r>
            <a:r>
              <a:rPr lang="fr-FR" sz="800" dirty="0" smtClean="0">
                <a:latin typeface="MS Sans Serif"/>
              </a:rPr>
              <a:t>, éphémère</a:t>
            </a:r>
            <a:endParaRPr lang="fr-FR" sz="800" dirty="0">
              <a:latin typeface="MS Sans Serif"/>
            </a:endParaRPr>
          </a:p>
          <a:p>
            <a:r>
              <a:rPr lang="fr-FR" sz="800" b="1" dirty="0">
                <a:latin typeface="MS Sans Serif"/>
              </a:rPr>
              <a:t> lux,  </a:t>
            </a:r>
            <a:r>
              <a:rPr lang="fr-FR" sz="800" b="1" dirty="0" err="1">
                <a:latin typeface="MS Sans Serif"/>
              </a:rPr>
              <a:t>lucis</a:t>
            </a:r>
            <a:r>
              <a:rPr lang="fr-FR" sz="800" b="1" dirty="0">
                <a:latin typeface="MS Sans Serif"/>
              </a:rPr>
              <a:t>, f</a:t>
            </a:r>
            <a:r>
              <a:rPr lang="fr-FR" sz="800" dirty="0">
                <a:latin typeface="MS Sans Serif"/>
              </a:rPr>
              <a:t>. : lumière, jour</a:t>
            </a:r>
          </a:p>
          <a:p>
            <a:r>
              <a:rPr lang="fr-FR" sz="800" dirty="0">
                <a:latin typeface="MS Sans Serif"/>
              </a:rPr>
              <a:t> </a:t>
            </a:r>
            <a:r>
              <a:rPr lang="fr-FR" sz="800" b="1" dirty="0" err="1">
                <a:latin typeface="MS Sans Serif"/>
              </a:rPr>
              <a:t>nox</a:t>
            </a:r>
            <a:r>
              <a:rPr lang="fr-FR" sz="800" b="1" dirty="0">
                <a:latin typeface="MS Sans Serif"/>
              </a:rPr>
              <a:t>,  </a:t>
            </a:r>
            <a:r>
              <a:rPr lang="fr-FR" sz="800" b="1" dirty="0" err="1">
                <a:latin typeface="MS Sans Serif"/>
              </a:rPr>
              <a:t>noctis</a:t>
            </a:r>
            <a:r>
              <a:rPr lang="fr-FR" sz="800" b="1" dirty="0">
                <a:latin typeface="MS Sans Serif"/>
              </a:rPr>
              <a:t>, f</a:t>
            </a:r>
            <a:r>
              <a:rPr lang="fr-FR" sz="800" dirty="0">
                <a:latin typeface="MS Sans Serif"/>
              </a:rPr>
              <a:t>. : nuit</a:t>
            </a:r>
          </a:p>
          <a:p>
            <a:r>
              <a:rPr lang="fr-FR" sz="800" b="1" dirty="0" err="1" smtClean="0">
                <a:latin typeface="MS Sans Serif"/>
              </a:rPr>
              <a:t>perpetuus</a:t>
            </a:r>
            <a:r>
              <a:rPr lang="fr-FR" sz="800" b="1" dirty="0">
                <a:latin typeface="MS Sans Serif"/>
              </a:rPr>
              <a:t>,  a, </a:t>
            </a:r>
            <a:r>
              <a:rPr lang="fr-FR" sz="800" b="1" dirty="0" err="1">
                <a:latin typeface="MS Sans Serif"/>
              </a:rPr>
              <a:t>um</a:t>
            </a:r>
            <a:r>
              <a:rPr lang="fr-FR" sz="800" dirty="0">
                <a:latin typeface="MS Sans Serif"/>
              </a:rPr>
              <a:t> : </a:t>
            </a:r>
            <a:r>
              <a:rPr lang="fr-FR" sz="800" dirty="0" smtClean="0">
                <a:latin typeface="MS Sans Serif"/>
              </a:rPr>
              <a:t>perpétuel, éternelle</a:t>
            </a:r>
            <a:endParaRPr lang="fr-FR" sz="800" dirty="0">
              <a:latin typeface="MS Sans Serif"/>
            </a:endParaRPr>
          </a:p>
          <a:p>
            <a:r>
              <a:rPr lang="fr-FR" sz="800" b="1" dirty="0">
                <a:latin typeface="MS Sans Serif"/>
              </a:rPr>
              <a:t> </a:t>
            </a:r>
            <a:r>
              <a:rPr lang="fr-FR" sz="800" b="1" dirty="0" err="1">
                <a:latin typeface="MS Sans Serif"/>
              </a:rPr>
              <a:t>una</a:t>
            </a:r>
            <a:r>
              <a:rPr lang="fr-FR" sz="800" b="1" dirty="0">
                <a:latin typeface="MS Sans Serif"/>
              </a:rPr>
              <a:t>, adv. </a:t>
            </a:r>
            <a:r>
              <a:rPr lang="fr-FR" sz="800" dirty="0">
                <a:latin typeface="MS Sans Serif"/>
              </a:rPr>
              <a:t>: ensemble, en même temps</a:t>
            </a:r>
          </a:p>
          <a:p>
            <a:r>
              <a:rPr lang="fr-FR" sz="800" b="1" dirty="0" err="1" smtClean="0">
                <a:latin typeface="MS Sans Serif"/>
              </a:rPr>
              <a:t>dormio</a:t>
            </a:r>
            <a:r>
              <a:rPr lang="fr-FR" sz="800" b="1" dirty="0">
                <a:latin typeface="MS Sans Serif"/>
              </a:rPr>
              <a:t>,  </a:t>
            </a:r>
            <a:r>
              <a:rPr lang="fr-FR" sz="800" b="1" dirty="0" err="1">
                <a:latin typeface="MS Sans Serif"/>
              </a:rPr>
              <a:t>is</a:t>
            </a:r>
            <a:r>
              <a:rPr lang="fr-FR" sz="800" b="1" dirty="0">
                <a:latin typeface="MS Sans Serif"/>
              </a:rPr>
              <a:t>, ire, </a:t>
            </a:r>
            <a:r>
              <a:rPr lang="fr-FR" sz="800" b="1" dirty="0" err="1">
                <a:latin typeface="MS Sans Serif"/>
              </a:rPr>
              <a:t>iui</a:t>
            </a:r>
            <a:r>
              <a:rPr lang="fr-FR" sz="800" b="1" dirty="0">
                <a:latin typeface="MS Sans Serif"/>
              </a:rPr>
              <a:t>, </a:t>
            </a:r>
            <a:r>
              <a:rPr lang="fr-FR" sz="800" b="1" dirty="0" err="1">
                <a:latin typeface="MS Sans Serif"/>
              </a:rPr>
              <a:t>itum</a:t>
            </a:r>
            <a:r>
              <a:rPr lang="fr-FR" sz="800" b="1" dirty="0">
                <a:latin typeface="MS Sans Serif"/>
              </a:rPr>
              <a:t> </a:t>
            </a:r>
            <a:r>
              <a:rPr lang="fr-FR" sz="800" dirty="0">
                <a:latin typeface="MS Sans Serif"/>
              </a:rPr>
              <a:t>: dormir, ne rien </a:t>
            </a:r>
            <a:r>
              <a:rPr lang="fr-FR" sz="800" dirty="0" smtClean="0">
                <a:latin typeface="MS Sans Serif"/>
              </a:rPr>
              <a:t>faire</a:t>
            </a:r>
          </a:p>
          <a:p>
            <a:r>
              <a:rPr lang="fr-FR" sz="800" b="1" dirty="0">
                <a:latin typeface="MS Sans Serif"/>
              </a:rPr>
              <a:t>e</a:t>
            </a:r>
            <a:r>
              <a:rPr lang="fr-FR" sz="800" b="1" dirty="0" smtClean="0">
                <a:latin typeface="MS Sans Serif"/>
              </a:rPr>
              <a:t>st </a:t>
            </a:r>
            <a:r>
              <a:rPr lang="fr-FR" sz="800" b="1" dirty="0" err="1" smtClean="0">
                <a:latin typeface="MS Sans Serif"/>
              </a:rPr>
              <a:t>dormienda</a:t>
            </a:r>
            <a:r>
              <a:rPr lang="fr-FR" sz="800" dirty="0" smtClean="0">
                <a:latin typeface="MS Sans Serif"/>
              </a:rPr>
              <a:t>: il nous faut dormir</a:t>
            </a:r>
            <a:endParaRPr lang="fr-FR" dirty="0"/>
          </a:p>
        </p:txBody>
      </p:sp>
      <p:sp>
        <p:nvSpPr>
          <p:cNvPr id="16" name="Rectangle 15"/>
          <p:cNvSpPr/>
          <p:nvPr/>
        </p:nvSpPr>
        <p:spPr>
          <a:xfrm>
            <a:off x="461760" y="116632"/>
            <a:ext cx="7743234" cy="156966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fr-FR" sz="3200" b="1" i="1" dirty="0">
                <a:solidFill>
                  <a:schemeClr val="accent5">
                    <a:lumMod val="60000"/>
                    <a:lumOff val="40000"/>
                  </a:schemeClr>
                </a:solidFill>
                <a:latin typeface="Papyrus" pitchFamily="66" charset="0"/>
              </a:rPr>
              <a:t>Soles</a:t>
            </a:r>
            <a:r>
              <a:rPr lang="fr-FR" b="1" dirty="0">
                <a:solidFill>
                  <a:schemeClr val="accent5">
                    <a:lumMod val="60000"/>
                    <a:lumOff val="40000"/>
                  </a:schemeClr>
                </a:solidFill>
                <a:latin typeface="Papyrus" pitchFamily="66" charset="0"/>
              </a:rPr>
              <a:t> </a:t>
            </a:r>
            <a:r>
              <a:rPr lang="fr-FR" b="1" dirty="0" err="1">
                <a:solidFill>
                  <a:schemeClr val="accent5">
                    <a:lumMod val="60000"/>
                    <a:lumOff val="40000"/>
                  </a:schemeClr>
                </a:solidFill>
                <a:latin typeface="Papyrus" pitchFamily="66" charset="0"/>
              </a:rPr>
              <a:t>occidere</a:t>
            </a:r>
            <a:r>
              <a:rPr lang="fr-FR" b="1" dirty="0">
                <a:solidFill>
                  <a:schemeClr val="accent5">
                    <a:lumMod val="60000"/>
                    <a:lumOff val="40000"/>
                  </a:schemeClr>
                </a:solidFill>
                <a:latin typeface="Papyrus" pitchFamily="66" charset="0"/>
              </a:rPr>
              <a:t> et redire </a:t>
            </a:r>
            <a:r>
              <a:rPr lang="fr-FR" sz="3200" b="1" dirty="0" err="1">
                <a:solidFill>
                  <a:schemeClr val="accent5"/>
                </a:solidFill>
                <a:latin typeface="Papyrus" pitchFamily="66" charset="0"/>
              </a:rPr>
              <a:t>possunt</a:t>
            </a:r>
            <a:r>
              <a:rPr lang="fr-FR" b="1" dirty="0">
                <a:solidFill>
                  <a:schemeClr val="accent5">
                    <a:lumMod val="60000"/>
                    <a:lumOff val="40000"/>
                  </a:schemeClr>
                </a:solidFill>
                <a:latin typeface="Papyrus" pitchFamily="66" charset="0"/>
              </a:rPr>
              <a:t> ;</a:t>
            </a:r>
          </a:p>
          <a:p>
            <a:r>
              <a:rPr lang="fr-FR" b="1" dirty="0" err="1">
                <a:solidFill>
                  <a:schemeClr val="accent5">
                    <a:lumMod val="60000"/>
                    <a:lumOff val="40000"/>
                  </a:schemeClr>
                </a:solidFill>
                <a:latin typeface="Papyrus" pitchFamily="66" charset="0"/>
              </a:rPr>
              <a:t>Nobis</a:t>
            </a:r>
            <a:r>
              <a:rPr lang="fr-FR" b="1" dirty="0">
                <a:solidFill>
                  <a:schemeClr val="accent5">
                    <a:lumMod val="60000"/>
                    <a:lumOff val="40000"/>
                  </a:schemeClr>
                </a:solidFill>
                <a:latin typeface="Papyrus" pitchFamily="66" charset="0"/>
              </a:rPr>
              <a:t> </a:t>
            </a:r>
            <a:r>
              <a:rPr lang="fr-FR" sz="3200" b="1" dirty="0">
                <a:solidFill>
                  <a:schemeClr val="bg2">
                    <a:lumMod val="75000"/>
                  </a:schemeClr>
                </a:solidFill>
                <a:latin typeface="Papyrus" pitchFamily="66" charset="0"/>
              </a:rPr>
              <a:t>cum</a:t>
            </a:r>
            <a:r>
              <a:rPr lang="fr-FR" b="1" dirty="0">
                <a:solidFill>
                  <a:schemeClr val="accent5">
                    <a:lumMod val="60000"/>
                    <a:lumOff val="40000"/>
                  </a:schemeClr>
                </a:solidFill>
                <a:latin typeface="Papyrus" pitchFamily="66" charset="0"/>
              </a:rPr>
              <a:t> </a:t>
            </a:r>
            <a:r>
              <a:rPr lang="fr-FR" b="1" dirty="0" err="1">
                <a:solidFill>
                  <a:schemeClr val="accent5">
                    <a:lumMod val="60000"/>
                    <a:lumOff val="40000"/>
                  </a:schemeClr>
                </a:solidFill>
                <a:latin typeface="Papyrus" pitchFamily="66" charset="0"/>
              </a:rPr>
              <a:t>semel</a:t>
            </a:r>
            <a:r>
              <a:rPr lang="fr-FR" b="1" dirty="0">
                <a:solidFill>
                  <a:schemeClr val="accent5">
                    <a:lumMod val="60000"/>
                    <a:lumOff val="40000"/>
                  </a:schemeClr>
                </a:solidFill>
                <a:latin typeface="Papyrus" pitchFamily="66" charset="0"/>
              </a:rPr>
              <a:t> </a:t>
            </a:r>
            <a:r>
              <a:rPr lang="fr-FR" sz="3200" b="1" dirty="0" err="1">
                <a:solidFill>
                  <a:schemeClr val="accent5"/>
                </a:solidFill>
                <a:latin typeface="Papyrus" pitchFamily="66" charset="0"/>
              </a:rPr>
              <a:t>occidit</a:t>
            </a:r>
            <a:r>
              <a:rPr lang="fr-FR" b="1" dirty="0">
                <a:solidFill>
                  <a:schemeClr val="accent5">
                    <a:lumMod val="60000"/>
                    <a:lumOff val="40000"/>
                  </a:schemeClr>
                </a:solidFill>
                <a:latin typeface="Papyrus" pitchFamily="66" charset="0"/>
              </a:rPr>
              <a:t> </a:t>
            </a:r>
            <a:r>
              <a:rPr lang="fr-FR" sz="3200" b="1" i="1" dirty="0" err="1">
                <a:solidFill>
                  <a:schemeClr val="accent5">
                    <a:lumMod val="60000"/>
                    <a:lumOff val="40000"/>
                  </a:schemeClr>
                </a:solidFill>
                <a:latin typeface="Papyrus" pitchFamily="66" charset="0"/>
              </a:rPr>
              <a:t>brevis</a:t>
            </a:r>
            <a:r>
              <a:rPr lang="fr-FR" sz="3200" b="1" i="1" dirty="0">
                <a:solidFill>
                  <a:schemeClr val="accent5">
                    <a:lumMod val="60000"/>
                    <a:lumOff val="40000"/>
                  </a:schemeClr>
                </a:solidFill>
                <a:latin typeface="Papyrus" pitchFamily="66" charset="0"/>
              </a:rPr>
              <a:t> lux</a:t>
            </a:r>
            <a:r>
              <a:rPr lang="fr-FR" b="1" dirty="0">
                <a:solidFill>
                  <a:schemeClr val="accent5">
                    <a:lumMod val="60000"/>
                    <a:lumOff val="40000"/>
                  </a:schemeClr>
                </a:solidFill>
                <a:latin typeface="Papyrus" pitchFamily="66" charset="0"/>
              </a:rPr>
              <a:t>,</a:t>
            </a:r>
          </a:p>
          <a:p>
            <a:r>
              <a:rPr lang="fr-FR" sz="3200" b="1" i="1" dirty="0" err="1">
                <a:solidFill>
                  <a:schemeClr val="accent5">
                    <a:lumMod val="60000"/>
                    <a:lumOff val="40000"/>
                  </a:schemeClr>
                </a:solidFill>
                <a:latin typeface="Papyrus" pitchFamily="66" charset="0"/>
              </a:rPr>
              <a:t>Nox</a:t>
            </a:r>
            <a:r>
              <a:rPr lang="fr-FR" b="1" dirty="0">
                <a:solidFill>
                  <a:schemeClr val="accent5">
                    <a:lumMod val="60000"/>
                    <a:lumOff val="40000"/>
                  </a:schemeClr>
                </a:solidFill>
                <a:latin typeface="Papyrus" pitchFamily="66" charset="0"/>
              </a:rPr>
              <a:t> </a:t>
            </a:r>
            <a:r>
              <a:rPr lang="fr-FR" sz="3200" b="1" dirty="0">
                <a:solidFill>
                  <a:schemeClr val="accent5"/>
                </a:solidFill>
                <a:latin typeface="Papyrus" pitchFamily="66" charset="0"/>
              </a:rPr>
              <a:t>est</a:t>
            </a:r>
            <a:r>
              <a:rPr lang="fr-FR" b="1" dirty="0">
                <a:solidFill>
                  <a:schemeClr val="accent5">
                    <a:lumMod val="60000"/>
                    <a:lumOff val="40000"/>
                  </a:schemeClr>
                </a:solidFill>
                <a:latin typeface="Papyrus" pitchFamily="66" charset="0"/>
              </a:rPr>
              <a:t> </a:t>
            </a:r>
            <a:r>
              <a:rPr lang="fr-FR" sz="3200" b="1" i="1" dirty="0" err="1">
                <a:solidFill>
                  <a:schemeClr val="accent5">
                    <a:lumMod val="60000"/>
                    <a:lumOff val="40000"/>
                  </a:schemeClr>
                </a:solidFill>
                <a:latin typeface="Papyrus" pitchFamily="66" charset="0"/>
              </a:rPr>
              <a:t>perpetua</a:t>
            </a:r>
            <a:r>
              <a:rPr lang="fr-FR" b="1" dirty="0">
                <a:solidFill>
                  <a:schemeClr val="accent5">
                    <a:lumMod val="60000"/>
                    <a:lumOff val="40000"/>
                  </a:schemeClr>
                </a:solidFill>
                <a:latin typeface="Papyrus" pitchFamily="66" charset="0"/>
              </a:rPr>
              <a:t> </a:t>
            </a:r>
            <a:r>
              <a:rPr lang="fr-FR" b="1" dirty="0" err="1">
                <a:solidFill>
                  <a:schemeClr val="accent5">
                    <a:lumMod val="60000"/>
                    <a:lumOff val="40000"/>
                  </a:schemeClr>
                </a:solidFill>
                <a:latin typeface="Papyrus" pitchFamily="66" charset="0"/>
              </a:rPr>
              <a:t>una</a:t>
            </a:r>
            <a:r>
              <a:rPr lang="fr-FR" b="1" dirty="0">
                <a:solidFill>
                  <a:schemeClr val="accent5">
                    <a:lumMod val="60000"/>
                    <a:lumOff val="40000"/>
                  </a:schemeClr>
                </a:solidFill>
                <a:latin typeface="Papyrus" pitchFamily="66" charset="0"/>
              </a:rPr>
              <a:t> </a:t>
            </a:r>
            <a:r>
              <a:rPr lang="fr-FR" sz="3200" b="1" dirty="0" err="1">
                <a:solidFill>
                  <a:schemeClr val="accent5"/>
                </a:solidFill>
                <a:latin typeface="Papyrus" pitchFamily="66" charset="0"/>
              </a:rPr>
              <a:t>dormienda</a:t>
            </a:r>
            <a:r>
              <a:rPr lang="fr-FR" sz="3200" b="1" dirty="0">
                <a:solidFill>
                  <a:schemeClr val="accent5"/>
                </a:solidFill>
                <a:latin typeface="Papyrus" pitchFamily="66" charset="0"/>
              </a:rPr>
              <a:t>.</a:t>
            </a:r>
          </a:p>
        </p:txBody>
      </p:sp>
      <p:sp>
        <p:nvSpPr>
          <p:cNvPr id="17" name="Ellipse 16"/>
          <p:cNvSpPr/>
          <p:nvPr/>
        </p:nvSpPr>
        <p:spPr>
          <a:xfrm>
            <a:off x="1142976" y="4077072"/>
            <a:ext cx="4433369" cy="118347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smtClean="0">
              <a:solidFill>
                <a:srgbClr val="C00000"/>
              </a:solidFill>
              <a:latin typeface="AndrewScript_1.6" pitchFamily="2" charset="0"/>
            </a:endParaRPr>
          </a:p>
          <a:p>
            <a:pPr algn="ctr"/>
            <a:r>
              <a:rPr lang="fr-FR" dirty="0" smtClean="0">
                <a:solidFill>
                  <a:srgbClr val="C00000"/>
                </a:solidFill>
                <a:latin typeface="AndrewScript_1.6" pitchFamily="2" charset="0"/>
              </a:rPr>
              <a:t>Observez cette traduction littéraire. Que pouvez-vous en dire?</a:t>
            </a:r>
            <a:endParaRPr lang="fr-FR" dirty="0">
              <a:solidFill>
                <a:srgbClr val="C00000"/>
              </a:solidFill>
              <a:latin typeface="AndrewScript_1.6" pitchFamily="2"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16"/>
                                        </p:tgtEl>
                                      </p:cBhvr>
                                    </p:animEffect>
                                    <p:animScale>
                                      <p:cBhvr>
                                        <p:cTn id="7" dur="250" autoRev="1" fill="hold"/>
                                        <p:tgtEl>
                                          <p:spTgt spid="16"/>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500" fill="hold"/>
                                        <p:tgtEl>
                                          <p:spTgt spid="15"/>
                                        </p:tgtEl>
                                        <p:attrNameLst>
                                          <p:attrName>ppt_x</p:attrName>
                                        </p:attrNameLst>
                                      </p:cBhvr>
                                      <p:tavLst>
                                        <p:tav tm="0">
                                          <p:val>
                                            <p:strVal val="#ppt_x"/>
                                          </p:val>
                                        </p:tav>
                                        <p:tav tm="100000">
                                          <p:val>
                                            <p:strVal val="#ppt_x"/>
                                          </p:val>
                                        </p:tav>
                                      </p:tavLst>
                                    </p:anim>
                                    <p:anim calcmode="lin" valueType="num">
                                      <p:cBhvr additive="base">
                                        <p:cTn id="1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3"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100"/>
                                        <p:tgtEl>
                                          <p:spTgt spid="9"/>
                                        </p:tgtEl>
                                      </p:cBhvr>
                                    </p:animEffect>
                                    <p:anim calcmode="lin" valueType="num">
                                      <p:cBhvr>
                                        <p:cTn id="19" dur="400" fill="hold"/>
                                        <p:tgtEl>
                                          <p:spTgt spid="9"/>
                                        </p:tgtEl>
                                        <p:attrNameLst>
                                          <p:attrName>ppt_x</p:attrName>
                                        </p:attrNameLst>
                                      </p:cBhvr>
                                      <p:tavLst>
                                        <p:tav tm="0">
                                          <p:val>
                                            <p:strVal val="#ppt_x"/>
                                          </p:val>
                                        </p:tav>
                                        <p:tav tm="100000">
                                          <p:val>
                                            <p:strVal val="#ppt_x"/>
                                          </p:val>
                                        </p:tav>
                                      </p:tavLst>
                                    </p:anim>
                                    <p:anim calcmode="lin" valueType="num">
                                      <p:cBhvr>
                                        <p:cTn id="20" dur="400" fill="hold"/>
                                        <p:tgtEl>
                                          <p:spTgt spid="9"/>
                                        </p:tgtEl>
                                        <p:attrNameLst>
                                          <p:attrName>ppt_y</p:attrName>
                                        </p:attrNameLst>
                                      </p:cBhvr>
                                      <p:tavLst>
                                        <p:tav tm="0">
                                          <p:val>
                                            <p:strVal val="#ppt_y+0.31"/>
                                          </p:val>
                                        </p:tav>
                                        <p:tav tm="100000">
                                          <p:val>
                                            <p:strVal val="#ppt_y+0.31"/>
                                          </p:val>
                                        </p:tav>
                                      </p:tavLst>
                                    </p:anim>
                                    <p:anim calcmode="lin" valueType="num">
                                      <p:cBhvr>
                                        <p:cTn id="21" dur="600" decel="50000" fill="hold">
                                          <p:stCondLst>
                                            <p:cond delay="400"/>
                                          </p:stCondLst>
                                        </p:cTn>
                                        <p:tgtEl>
                                          <p:spTgt spid="9"/>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2" dur="600" decel="50000" fill="hold">
                                          <p:stCondLst>
                                            <p:cond delay="400"/>
                                          </p:stCondLst>
                                        </p:cTn>
                                        <p:tgtEl>
                                          <p:spTgt spid="9"/>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linds(horizontal)">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additive="base">
                                        <p:cTn id="32" dur="500" fill="hold"/>
                                        <p:tgtEl>
                                          <p:spTgt spid="11"/>
                                        </p:tgtEl>
                                        <p:attrNameLst>
                                          <p:attrName>ppt_x</p:attrName>
                                        </p:attrNameLst>
                                      </p:cBhvr>
                                      <p:tavLst>
                                        <p:tav tm="0">
                                          <p:val>
                                            <p:strVal val="#ppt_x"/>
                                          </p:val>
                                        </p:tav>
                                        <p:tav tm="100000">
                                          <p:val>
                                            <p:strVal val="#ppt_x"/>
                                          </p:val>
                                        </p:tav>
                                      </p:tavLst>
                                    </p:anim>
                                    <p:anim calcmode="lin" valueType="num">
                                      <p:cBhvr additive="base">
                                        <p:cTn id="3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wipe(down)">
                                      <p:cBhvr>
                                        <p:cTn id="3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11" grpId="0"/>
      <p:bldP spid="15" grpId="0"/>
      <p:bldP spid="16" grpId="0" animBg="1"/>
      <p:bldP spid="1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1547664" y="1196752"/>
            <a:ext cx="5328592" cy="11031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rgbClr val="C00000"/>
                </a:solidFill>
                <a:latin typeface="AndrewScript_1.6" pitchFamily="2" charset="0"/>
              </a:rPr>
              <a:t>Quel procédé stylistique est utilisé dans ce texte latin? Comment le rendre en français?</a:t>
            </a:r>
            <a:endParaRPr lang="fr-FR" dirty="0">
              <a:solidFill>
                <a:srgbClr val="C00000"/>
              </a:solidFill>
              <a:latin typeface="AndrewScript_1.6" pitchFamily="2" charset="0"/>
            </a:endParaRPr>
          </a:p>
        </p:txBody>
      </p:sp>
      <p:sp>
        <p:nvSpPr>
          <p:cNvPr id="6" name="Rectangle 5"/>
          <p:cNvSpPr/>
          <p:nvPr/>
        </p:nvSpPr>
        <p:spPr>
          <a:xfrm>
            <a:off x="500066" y="3441212"/>
            <a:ext cx="4572000" cy="1077218"/>
          </a:xfrm>
          <a:prstGeom prst="rect">
            <a:avLst/>
          </a:prstGeom>
        </p:spPr>
        <p:txBody>
          <a:bodyPr>
            <a:spAutoFit/>
          </a:bodyPr>
          <a:lstStyle/>
          <a:p>
            <a:pPr algn="just"/>
            <a:r>
              <a:rPr lang="fr-FR" sz="1600" b="1" dirty="0">
                <a:solidFill>
                  <a:schemeClr val="accent6">
                    <a:lumMod val="40000"/>
                    <a:lumOff val="60000"/>
                  </a:schemeClr>
                </a:solidFill>
                <a:latin typeface="Taffy" pitchFamily="66" charset="0"/>
              </a:rPr>
              <a:t>Donne moi mille baisers, ensuite cent,</a:t>
            </a:r>
          </a:p>
          <a:p>
            <a:pPr algn="just"/>
            <a:r>
              <a:rPr lang="fr-FR" sz="1600" b="1" dirty="0">
                <a:solidFill>
                  <a:schemeClr val="accent6">
                    <a:lumMod val="40000"/>
                    <a:lumOff val="60000"/>
                  </a:schemeClr>
                </a:solidFill>
                <a:latin typeface="Taffy" pitchFamily="66" charset="0"/>
              </a:rPr>
              <a:t>Ensuite mille autres, ensuite une seconde fois cent,</a:t>
            </a:r>
          </a:p>
          <a:p>
            <a:pPr algn="just"/>
            <a:r>
              <a:rPr lang="fr-FR" sz="1600" b="1" dirty="0">
                <a:solidFill>
                  <a:schemeClr val="accent6">
                    <a:lumMod val="40000"/>
                    <a:lumOff val="60000"/>
                  </a:schemeClr>
                </a:solidFill>
                <a:latin typeface="Taffy" pitchFamily="66" charset="0"/>
              </a:rPr>
              <a:t>Ensuite continuellement mille autres, ensuite cent;</a:t>
            </a:r>
          </a:p>
          <a:p>
            <a:pPr algn="just"/>
            <a:r>
              <a:rPr lang="fr-FR" sz="1600" b="1" dirty="0">
                <a:solidFill>
                  <a:schemeClr val="accent6">
                    <a:lumMod val="40000"/>
                    <a:lumOff val="60000"/>
                  </a:schemeClr>
                </a:solidFill>
                <a:latin typeface="Taffy" pitchFamily="66" charset="0"/>
              </a:rPr>
              <a:t>Ensuite, </a:t>
            </a:r>
            <a:r>
              <a:rPr lang="fr-FR" sz="1600" b="1" dirty="0" smtClean="0">
                <a:solidFill>
                  <a:schemeClr val="accent6">
                    <a:lumMod val="40000"/>
                    <a:lumOff val="60000"/>
                  </a:schemeClr>
                </a:solidFill>
                <a:latin typeface="Taffy" pitchFamily="66" charset="0"/>
              </a:rPr>
              <a:t>???  (Tom et Romain)</a:t>
            </a:r>
            <a:endParaRPr lang="fr-FR" sz="1600" b="1" u="none" strike="noStrike" dirty="0">
              <a:solidFill>
                <a:schemeClr val="accent6">
                  <a:lumMod val="40000"/>
                  <a:lumOff val="60000"/>
                </a:schemeClr>
              </a:solidFill>
              <a:latin typeface="Taffy" pitchFamily="66" charset="0"/>
            </a:endParaRPr>
          </a:p>
        </p:txBody>
      </p:sp>
      <p:sp>
        <p:nvSpPr>
          <p:cNvPr id="8" name="Rectangle 7"/>
          <p:cNvSpPr/>
          <p:nvPr/>
        </p:nvSpPr>
        <p:spPr>
          <a:xfrm>
            <a:off x="414904" y="4778949"/>
            <a:ext cx="5453240" cy="584775"/>
          </a:xfrm>
          <a:prstGeom prst="rect">
            <a:avLst/>
          </a:prstGeom>
        </p:spPr>
        <p:txBody>
          <a:bodyPr wrap="square">
            <a:spAutoFit/>
          </a:bodyPr>
          <a:lstStyle/>
          <a:p>
            <a:pPr algn="just"/>
            <a:r>
              <a:rPr lang="fr-FR" sz="1600" b="1" dirty="0">
                <a:solidFill>
                  <a:schemeClr val="accent6">
                    <a:lumMod val="40000"/>
                    <a:lumOff val="60000"/>
                  </a:schemeClr>
                </a:solidFill>
                <a:latin typeface="Taffy" pitchFamily="66" charset="0"/>
              </a:rPr>
              <a:t>Puis encore mille</a:t>
            </a:r>
            <a:r>
              <a:rPr lang="fr-FR" sz="1600" b="1" dirty="0" smtClean="0">
                <a:solidFill>
                  <a:schemeClr val="accent6">
                    <a:lumMod val="40000"/>
                    <a:lumOff val="60000"/>
                  </a:schemeClr>
                </a:solidFill>
                <a:latin typeface="Taffy" pitchFamily="66" charset="0"/>
              </a:rPr>
              <a:t>, puis </a:t>
            </a:r>
            <a:r>
              <a:rPr lang="fr-FR" sz="1600" b="1" dirty="0">
                <a:solidFill>
                  <a:schemeClr val="accent6">
                    <a:lumMod val="40000"/>
                    <a:lumOff val="60000"/>
                  </a:schemeClr>
                </a:solidFill>
                <a:latin typeface="Taffy" pitchFamily="66" charset="0"/>
              </a:rPr>
              <a:t>deux cents</a:t>
            </a:r>
            <a:r>
              <a:rPr lang="fr-FR" sz="1600" b="1" dirty="0" smtClean="0">
                <a:solidFill>
                  <a:schemeClr val="accent6">
                    <a:lumMod val="40000"/>
                    <a:lumOff val="60000"/>
                  </a:schemeClr>
                </a:solidFill>
                <a:latin typeface="Taffy" pitchFamily="66" charset="0"/>
              </a:rPr>
              <a:t>, puis </a:t>
            </a:r>
            <a:r>
              <a:rPr lang="fr-FR" sz="1600" b="1" dirty="0">
                <a:solidFill>
                  <a:schemeClr val="accent6">
                    <a:lumMod val="40000"/>
                    <a:lumOff val="60000"/>
                  </a:schemeClr>
                </a:solidFill>
                <a:latin typeface="Taffy" pitchFamily="66" charset="0"/>
              </a:rPr>
              <a:t>encore mille</a:t>
            </a:r>
            <a:r>
              <a:rPr lang="fr-FR" sz="1600" b="1" dirty="0" smtClean="0">
                <a:solidFill>
                  <a:schemeClr val="accent6">
                    <a:lumMod val="40000"/>
                    <a:lumOff val="60000"/>
                  </a:schemeClr>
                </a:solidFill>
                <a:latin typeface="Taffy" pitchFamily="66" charset="0"/>
              </a:rPr>
              <a:t>, puis </a:t>
            </a:r>
            <a:r>
              <a:rPr lang="fr-FR" sz="1600" b="1" dirty="0">
                <a:solidFill>
                  <a:schemeClr val="accent6">
                    <a:lumMod val="40000"/>
                    <a:lumOff val="60000"/>
                  </a:schemeClr>
                </a:solidFill>
                <a:latin typeface="Taffy" pitchFamily="66" charset="0"/>
              </a:rPr>
              <a:t>cent</a:t>
            </a:r>
          </a:p>
          <a:p>
            <a:pPr algn="just"/>
            <a:r>
              <a:rPr lang="fr-FR" sz="1600" b="1" dirty="0">
                <a:solidFill>
                  <a:schemeClr val="accent6">
                    <a:lumMod val="40000"/>
                    <a:lumOff val="60000"/>
                  </a:schemeClr>
                </a:solidFill>
                <a:latin typeface="Taffy" pitchFamily="66" charset="0"/>
              </a:rPr>
              <a:t>puis encore jusqu'a mille puis </a:t>
            </a:r>
            <a:r>
              <a:rPr lang="fr-FR" sz="1600" b="1" dirty="0" smtClean="0">
                <a:solidFill>
                  <a:schemeClr val="accent6">
                    <a:lumMod val="40000"/>
                    <a:lumOff val="60000"/>
                  </a:schemeClr>
                </a:solidFill>
                <a:latin typeface="Taffy" pitchFamily="66" charset="0"/>
              </a:rPr>
              <a:t>cent. (Bastien et Nathan)</a:t>
            </a:r>
            <a:endParaRPr lang="fr-FR" sz="1600" b="1" u="none" strike="noStrike" dirty="0">
              <a:solidFill>
                <a:schemeClr val="accent6">
                  <a:lumMod val="40000"/>
                  <a:lumOff val="60000"/>
                </a:schemeClr>
              </a:solidFill>
              <a:latin typeface="Taffy" pitchFamily="66" charset="0"/>
            </a:endParaRPr>
          </a:p>
        </p:txBody>
      </p:sp>
      <p:sp>
        <p:nvSpPr>
          <p:cNvPr id="12" name="Rectangle 11"/>
          <p:cNvSpPr/>
          <p:nvPr/>
        </p:nvSpPr>
        <p:spPr>
          <a:xfrm>
            <a:off x="2977330" y="116632"/>
            <a:ext cx="4474989" cy="92333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it-IT" b="1" dirty="0">
                <a:solidFill>
                  <a:schemeClr val="accent5">
                    <a:lumMod val="60000"/>
                    <a:lumOff val="40000"/>
                  </a:schemeClr>
                </a:solidFill>
                <a:latin typeface="Papyrus" pitchFamily="66" charset="0"/>
              </a:rPr>
              <a:t>Da mi basia mille, deinde centum,</a:t>
            </a:r>
          </a:p>
          <a:p>
            <a:r>
              <a:rPr lang="it-IT" b="1" dirty="0">
                <a:solidFill>
                  <a:schemeClr val="accent5">
                    <a:lumMod val="60000"/>
                    <a:lumOff val="40000"/>
                  </a:schemeClr>
                </a:solidFill>
                <a:latin typeface="Papyrus" pitchFamily="66" charset="0"/>
              </a:rPr>
              <a:t>Dein mille altera, dein secunda centum,</a:t>
            </a:r>
          </a:p>
          <a:p>
            <a:r>
              <a:rPr lang="it-IT" b="1" dirty="0">
                <a:solidFill>
                  <a:schemeClr val="accent5">
                    <a:lumMod val="60000"/>
                    <a:lumOff val="40000"/>
                  </a:schemeClr>
                </a:solidFill>
                <a:latin typeface="Papyrus" pitchFamily="66" charset="0"/>
              </a:rPr>
              <a:t>Deinde usque altera mille, deinde centum </a:t>
            </a:r>
            <a:endParaRPr lang="fr-FR" b="1" dirty="0">
              <a:solidFill>
                <a:schemeClr val="accent5">
                  <a:lumMod val="60000"/>
                  <a:lumOff val="40000"/>
                </a:schemeClr>
              </a:solidFill>
              <a:latin typeface="Papyrus" pitchFamily="66" charset="0"/>
            </a:endParaRPr>
          </a:p>
        </p:txBody>
      </p:sp>
      <p:sp>
        <p:nvSpPr>
          <p:cNvPr id="13" name="Rectangle 12"/>
          <p:cNvSpPr/>
          <p:nvPr/>
        </p:nvSpPr>
        <p:spPr>
          <a:xfrm>
            <a:off x="567304" y="5733256"/>
            <a:ext cx="5453240" cy="830997"/>
          </a:xfrm>
          <a:prstGeom prst="rect">
            <a:avLst/>
          </a:prstGeom>
        </p:spPr>
        <p:txBody>
          <a:bodyPr wrap="square">
            <a:spAutoFit/>
          </a:bodyPr>
          <a:lstStyle/>
          <a:p>
            <a:pPr algn="just"/>
            <a:r>
              <a:rPr lang="fr-FR" sz="1600" b="1" dirty="0">
                <a:solidFill>
                  <a:schemeClr val="accent6">
                    <a:lumMod val="40000"/>
                    <a:lumOff val="60000"/>
                  </a:schemeClr>
                </a:solidFill>
                <a:latin typeface="Taffy" pitchFamily="66" charset="0"/>
              </a:rPr>
              <a:t>Je donne mille baisers, ensuite </a:t>
            </a:r>
            <a:r>
              <a:rPr lang="fr-FR" sz="1600" b="1" dirty="0" smtClean="0">
                <a:solidFill>
                  <a:schemeClr val="accent6">
                    <a:lumMod val="40000"/>
                    <a:lumOff val="60000"/>
                  </a:schemeClr>
                </a:solidFill>
                <a:latin typeface="Taffy" pitchFamily="66" charset="0"/>
              </a:rPr>
              <a:t>cent, ensuite </a:t>
            </a:r>
            <a:r>
              <a:rPr lang="fr-FR" sz="1600" b="1" dirty="0">
                <a:solidFill>
                  <a:schemeClr val="accent6">
                    <a:lumMod val="40000"/>
                    <a:lumOff val="60000"/>
                  </a:schemeClr>
                </a:solidFill>
                <a:latin typeface="Taffy" pitchFamily="66" charset="0"/>
              </a:rPr>
              <a:t>mille </a:t>
            </a:r>
            <a:r>
              <a:rPr lang="fr-FR" sz="1600" b="1" dirty="0" smtClean="0">
                <a:solidFill>
                  <a:schemeClr val="accent6">
                    <a:lumMod val="40000"/>
                    <a:lumOff val="60000"/>
                  </a:schemeClr>
                </a:solidFill>
                <a:latin typeface="Taffy" pitchFamily="66" charset="0"/>
              </a:rPr>
              <a:t>autres, ensuite </a:t>
            </a:r>
            <a:r>
              <a:rPr lang="fr-FR" sz="1600" b="1" dirty="0">
                <a:solidFill>
                  <a:schemeClr val="accent6">
                    <a:lumMod val="40000"/>
                    <a:lumOff val="60000"/>
                  </a:schemeClr>
                </a:solidFill>
                <a:latin typeface="Taffy" pitchFamily="66" charset="0"/>
              </a:rPr>
              <a:t>cent une seconde </a:t>
            </a:r>
            <a:r>
              <a:rPr lang="fr-FR" sz="1600" b="1" dirty="0" smtClean="0">
                <a:solidFill>
                  <a:schemeClr val="accent6">
                    <a:lumMod val="40000"/>
                    <a:lumOff val="60000"/>
                  </a:schemeClr>
                </a:solidFill>
                <a:latin typeface="Taffy" pitchFamily="66" charset="0"/>
              </a:rPr>
              <a:t>fois, et </a:t>
            </a:r>
            <a:r>
              <a:rPr lang="fr-FR" sz="1600" b="1" dirty="0">
                <a:solidFill>
                  <a:schemeClr val="accent6">
                    <a:lumMod val="40000"/>
                    <a:lumOff val="60000"/>
                  </a:schemeClr>
                </a:solidFill>
                <a:latin typeface="Taffy" pitchFamily="66" charset="0"/>
              </a:rPr>
              <a:t>jusqu'à milles autres, et pour finir </a:t>
            </a:r>
            <a:r>
              <a:rPr lang="fr-FR" sz="1600" b="1" dirty="0" smtClean="0">
                <a:solidFill>
                  <a:schemeClr val="accent6">
                    <a:lumMod val="40000"/>
                    <a:lumOff val="60000"/>
                  </a:schemeClr>
                </a:solidFill>
                <a:latin typeface="Taffy" pitchFamily="66" charset="0"/>
              </a:rPr>
              <a:t>cent. (</a:t>
            </a:r>
            <a:r>
              <a:rPr lang="fr-FR" sz="1600" b="1" dirty="0" err="1" smtClean="0">
                <a:solidFill>
                  <a:schemeClr val="accent6">
                    <a:lumMod val="40000"/>
                    <a:lumOff val="60000"/>
                  </a:schemeClr>
                </a:solidFill>
                <a:latin typeface="Taffy" pitchFamily="66" charset="0"/>
              </a:rPr>
              <a:t>Lénaïg</a:t>
            </a:r>
            <a:r>
              <a:rPr lang="fr-FR" sz="1600" b="1" dirty="0" smtClean="0">
                <a:solidFill>
                  <a:schemeClr val="accent6">
                    <a:lumMod val="40000"/>
                    <a:lumOff val="60000"/>
                  </a:schemeClr>
                </a:solidFill>
                <a:latin typeface="Taffy" pitchFamily="66" charset="0"/>
              </a:rPr>
              <a:t>, Corentin et Alexis)</a:t>
            </a:r>
            <a:endParaRPr lang="fr-FR" sz="1600" b="1" u="none" strike="noStrike" dirty="0">
              <a:solidFill>
                <a:schemeClr val="accent6">
                  <a:lumMod val="40000"/>
                  <a:lumOff val="60000"/>
                </a:schemeClr>
              </a:solidFill>
              <a:latin typeface="Taffy" pitchFamily="66" charset="0"/>
            </a:endParaRPr>
          </a:p>
        </p:txBody>
      </p:sp>
      <p:sp>
        <p:nvSpPr>
          <p:cNvPr id="15" name="ZoneTexte 14"/>
          <p:cNvSpPr txBox="1"/>
          <p:nvPr/>
        </p:nvSpPr>
        <p:spPr>
          <a:xfrm>
            <a:off x="4716016" y="2564904"/>
            <a:ext cx="3096344" cy="1200329"/>
          </a:xfrm>
          <a:prstGeom prst="rect">
            <a:avLst/>
          </a:prstGeom>
          <a:noFill/>
        </p:spPr>
        <p:txBody>
          <a:bodyPr wrap="square" rtlCol="0">
            <a:spAutoFit/>
          </a:bodyPr>
          <a:lstStyle/>
          <a:p>
            <a:pPr algn="ctr"/>
            <a:r>
              <a:rPr lang="fr-FR" dirty="0" smtClean="0">
                <a:solidFill>
                  <a:schemeClr val="accent3">
                    <a:lumMod val="40000"/>
                    <a:lumOff val="60000"/>
                  </a:schemeClr>
                </a:solidFill>
                <a:latin typeface="Andy" pitchFamily="66" charset="0"/>
              </a:rPr>
              <a:t>Ces différentes traductions sont justes. Cependant, que peut-on en dire? Aidez-vous du contexte de ce poème.</a:t>
            </a:r>
            <a:endParaRPr lang="fr-FR" dirty="0">
              <a:solidFill>
                <a:schemeClr val="accent3">
                  <a:lumMod val="40000"/>
                  <a:lumOff val="60000"/>
                </a:schemeClr>
              </a:solidFill>
              <a:latin typeface="Andy" pitchFamily="66" charset="0"/>
            </a:endParaRPr>
          </a:p>
        </p:txBody>
      </p:sp>
      <p:sp>
        <p:nvSpPr>
          <p:cNvPr id="16" name="Rectangle à coins arrondis 15"/>
          <p:cNvSpPr/>
          <p:nvPr/>
        </p:nvSpPr>
        <p:spPr>
          <a:xfrm>
            <a:off x="5868144" y="3979821"/>
            <a:ext cx="2880320" cy="192882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rgbClr val="C00000"/>
                </a:solidFill>
                <a:latin typeface="Taffy" pitchFamily="66" charset="0"/>
              </a:rPr>
              <a:t>Donne-moi mille baisers, et cent de plus; puis mille autres et encore cent, et encore des centaines de milliers d’autres.</a:t>
            </a:r>
            <a:endParaRPr lang="fr-FR" dirty="0">
              <a:solidFill>
                <a:srgbClr val="C00000"/>
              </a:solidFill>
              <a:latin typeface="Taffy" pitchFamily="66"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12"/>
                                        </p:tgtEl>
                                      </p:cBhvr>
                                    </p:animEffect>
                                    <p:animScale>
                                      <p:cBhvr>
                                        <p:cTn id="7" dur="250" autoRev="1" fill="hold"/>
                                        <p:tgtEl>
                                          <p:spTgt spid="12"/>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39" presetClass="path" presetSubtype="0" accel="50000" decel="50000" fill="hold" grpId="0" nodeType="clickEffect">
                                  <p:stCondLst>
                                    <p:cond delay="0"/>
                                  </p:stCondLst>
                                  <p:childTnLst>
                                    <p:animMotion origin="layout" path="M 0 0  C 0 0.04667  0.028 0.08267  0.062 0.08267  C 0.097 0.08267  0.125 0.04667  0.125 0  C 0.125 -0.04667  0.153 -0.08267  0.188 -0.08267  C 0.222 -0.08267  0.25 -0.04667  0.25 0  E" pathEditMode="relative" ptsTypes="">
                                      <p:cBhvr>
                                        <p:cTn id="11" dur="2000" fill="hold"/>
                                        <p:tgtEl>
                                          <p:spTgt spid="4"/>
                                        </p:tgtEl>
                                        <p:attrNameLst>
                                          <p:attrName>ppt_x</p:attrName>
                                          <p:attrName>ppt_y</p:attrName>
                                        </p:attrNameLst>
                                      </p:cBhvr>
                                    </p:animMotion>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additive="base">
                                        <p:cTn id="16" dur="500" fill="hold"/>
                                        <p:tgtEl>
                                          <p:spTgt spid="6"/>
                                        </p:tgtEl>
                                        <p:attrNameLst>
                                          <p:attrName>ppt_x</p:attrName>
                                        </p:attrNameLst>
                                      </p:cBhvr>
                                      <p:tavLst>
                                        <p:tav tm="0">
                                          <p:val>
                                            <p:strVal val="#ppt_x"/>
                                          </p:val>
                                        </p:tav>
                                        <p:tav tm="100000">
                                          <p:val>
                                            <p:strVal val="#ppt_x"/>
                                          </p:val>
                                        </p:tav>
                                      </p:tavLst>
                                    </p:anim>
                                    <p:anim calcmode="lin" valueType="num">
                                      <p:cBhvr additive="base">
                                        <p:cTn id="17"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ppt_x"/>
                                          </p:val>
                                        </p:tav>
                                        <p:tav tm="100000">
                                          <p:val>
                                            <p:strVal val="#ppt_x"/>
                                          </p:val>
                                        </p:tav>
                                      </p:tavLst>
                                    </p:anim>
                                    <p:anim calcmode="lin" valueType="num">
                                      <p:cBhvr additive="base">
                                        <p:cTn id="2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additive="base">
                                        <p:cTn id="28" dur="500" fill="hold"/>
                                        <p:tgtEl>
                                          <p:spTgt spid="13"/>
                                        </p:tgtEl>
                                        <p:attrNameLst>
                                          <p:attrName>ppt_x</p:attrName>
                                        </p:attrNameLst>
                                      </p:cBhvr>
                                      <p:tavLst>
                                        <p:tav tm="0">
                                          <p:val>
                                            <p:strVal val="#ppt_x"/>
                                          </p:val>
                                        </p:tav>
                                        <p:tav tm="100000">
                                          <p:val>
                                            <p:strVal val="#ppt_x"/>
                                          </p:val>
                                        </p:tav>
                                      </p:tavLst>
                                    </p:anim>
                                    <p:anim calcmode="lin" valueType="num">
                                      <p:cBhvr additive="base">
                                        <p:cTn id="29"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barn(inVertical)">
                                      <p:cBhvr>
                                        <p:cTn id="34" dur="5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43" presetClass="entr" presetSubtype="0"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fade">
                                      <p:cBhvr>
                                        <p:cTn id="39" dur="100"/>
                                        <p:tgtEl>
                                          <p:spTgt spid="16"/>
                                        </p:tgtEl>
                                      </p:cBhvr>
                                    </p:animEffect>
                                    <p:anim calcmode="lin" valueType="num">
                                      <p:cBhvr>
                                        <p:cTn id="40" dur="400" fill="hold"/>
                                        <p:tgtEl>
                                          <p:spTgt spid="16"/>
                                        </p:tgtEl>
                                        <p:attrNameLst>
                                          <p:attrName>ppt_x</p:attrName>
                                        </p:attrNameLst>
                                      </p:cBhvr>
                                      <p:tavLst>
                                        <p:tav tm="0">
                                          <p:val>
                                            <p:strVal val="#ppt_x"/>
                                          </p:val>
                                        </p:tav>
                                        <p:tav tm="100000">
                                          <p:val>
                                            <p:strVal val="#ppt_x"/>
                                          </p:val>
                                        </p:tav>
                                      </p:tavLst>
                                    </p:anim>
                                    <p:anim calcmode="lin" valueType="num">
                                      <p:cBhvr>
                                        <p:cTn id="41" dur="400" fill="hold"/>
                                        <p:tgtEl>
                                          <p:spTgt spid="16"/>
                                        </p:tgtEl>
                                        <p:attrNameLst>
                                          <p:attrName>ppt_y</p:attrName>
                                        </p:attrNameLst>
                                      </p:cBhvr>
                                      <p:tavLst>
                                        <p:tav tm="0">
                                          <p:val>
                                            <p:strVal val="#ppt_y+0.31"/>
                                          </p:val>
                                        </p:tav>
                                        <p:tav tm="100000">
                                          <p:val>
                                            <p:strVal val="#ppt_y+0.31"/>
                                          </p:val>
                                        </p:tav>
                                      </p:tavLst>
                                    </p:anim>
                                    <p:anim calcmode="lin" valueType="num">
                                      <p:cBhvr>
                                        <p:cTn id="42" dur="600" decel="50000" fill="hold">
                                          <p:stCondLst>
                                            <p:cond delay="400"/>
                                          </p:stCondLst>
                                        </p:cTn>
                                        <p:tgtEl>
                                          <p:spTgt spid="16"/>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3" dur="600" decel="50000" fill="hold">
                                          <p:stCondLst>
                                            <p:cond delay="400"/>
                                          </p:stCondLst>
                                        </p:cTn>
                                        <p:tgtEl>
                                          <p:spTgt spid="16"/>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8" grpId="0"/>
      <p:bldP spid="12" grpId="0" animBg="1"/>
      <p:bldP spid="13" grpId="0"/>
      <p:bldP spid="15" grpId="0"/>
      <p:bldP spid="1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339480" y="2060848"/>
            <a:ext cx="3786214" cy="2400657"/>
          </a:xfrm>
          <a:prstGeom prst="rect">
            <a:avLst/>
          </a:prstGeom>
        </p:spPr>
        <p:txBody>
          <a:bodyPr wrap="square">
            <a:spAutoFit/>
          </a:bodyPr>
          <a:lstStyle/>
          <a:p>
            <a:r>
              <a:rPr lang="fr-FR" sz="1000" dirty="0">
                <a:latin typeface="MS Sans Serif"/>
              </a:rPr>
              <a:t> cum,  inv</a:t>
            </a:r>
            <a:r>
              <a:rPr lang="fr-FR" sz="1000" dirty="0" smtClean="0">
                <a:latin typeface="MS Sans Serif"/>
              </a:rPr>
              <a:t>.:  </a:t>
            </a:r>
            <a:r>
              <a:rPr lang="fr-FR" sz="1000" dirty="0">
                <a:latin typeface="MS Sans Serif"/>
              </a:rPr>
              <a:t>conjonction + subj. : alors que</a:t>
            </a:r>
          </a:p>
          <a:p>
            <a:r>
              <a:rPr lang="fr-FR" sz="1000" dirty="0" err="1" smtClean="0">
                <a:latin typeface="MS Sans Serif"/>
              </a:rPr>
              <a:t>multus</a:t>
            </a:r>
            <a:r>
              <a:rPr lang="fr-FR" sz="1000" dirty="0">
                <a:latin typeface="MS Sans Serif"/>
              </a:rPr>
              <a:t>,  a, </a:t>
            </a:r>
            <a:r>
              <a:rPr lang="fr-FR" sz="1000" dirty="0" err="1">
                <a:latin typeface="MS Sans Serif"/>
              </a:rPr>
              <a:t>um</a:t>
            </a:r>
            <a:r>
              <a:rPr lang="fr-FR" sz="1000" dirty="0">
                <a:latin typeface="MS Sans Serif"/>
              </a:rPr>
              <a:t> : en grand nombre (surtout au pl. : nombreux)</a:t>
            </a:r>
          </a:p>
          <a:p>
            <a:r>
              <a:rPr lang="pt-BR" sz="1000" dirty="0">
                <a:latin typeface="MS Sans Serif"/>
              </a:rPr>
              <a:t> facio,  is, ere, feci, factum : faire</a:t>
            </a:r>
          </a:p>
          <a:p>
            <a:r>
              <a:rPr lang="fr-FR" sz="1000" dirty="0">
                <a:latin typeface="MS Sans Serif"/>
              </a:rPr>
              <a:t> </a:t>
            </a:r>
            <a:r>
              <a:rPr lang="fr-FR" sz="1000" dirty="0" err="1">
                <a:latin typeface="MS Sans Serif"/>
              </a:rPr>
              <a:t>conturbo</a:t>
            </a:r>
            <a:r>
              <a:rPr lang="fr-FR" sz="1000" dirty="0">
                <a:latin typeface="MS Sans Serif"/>
              </a:rPr>
              <a:t>,  as, are : </a:t>
            </a:r>
            <a:r>
              <a:rPr lang="fr-FR" sz="1000" dirty="0" smtClean="0">
                <a:latin typeface="MS Sans Serif"/>
              </a:rPr>
              <a:t>brouiller les comptes</a:t>
            </a:r>
            <a:endParaRPr lang="fr-FR" sz="1000" dirty="0">
              <a:latin typeface="MS Sans Serif"/>
            </a:endParaRPr>
          </a:p>
          <a:p>
            <a:r>
              <a:rPr lang="fr-FR" sz="1000" dirty="0">
                <a:latin typeface="MS Sans Serif"/>
              </a:rPr>
              <a:t> </a:t>
            </a:r>
            <a:r>
              <a:rPr lang="fr-FR" sz="1000" dirty="0" err="1">
                <a:latin typeface="MS Sans Serif"/>
              </a:rPr>
              <a:t>ille</a:t>
            </a:r>
            <a:r>
              <a:rPr lang="fr-FR" sz="1000" dirty="0">
                <a:latin typeface="MS Sans Serif"/>
              </a:rPr>
              <a:t>,  </a:t>
            </a:r>
            <a:r>
              <a:rPr lang="fr-FR" sz="1000" dirty="0" err="1">
                <a:latin typeface="MS Sans Serif"/>
              </a:rPr>
              <a:t>illa</a:t>
            </a:r>
            <a:r>
              <a:rPr lang="fr-FR" sz="1000" dirty="0">
                <a:latin typeface="MS Sans Serif"/>
              </a:rPr>
              <a:t>, </a:t>
            </a:r>
            <a:r>
              <a:rPr lang="fr-FR" sz="1000" dirty="0" err="1">
                <a:latin typeface="MS Sans Serif"/>
              </a:rPr>
              <a:t>illud</a:t>
            </a:r>
            <a:r>
              <a:rPr lang="fr-FR" sz="1000" dirty="0">
                <a:latin typeface="MS Sans Serif"/>
              </a:rPr>
              <a:t> : ce, cette, celui-ci, celle-ci, il, elle</a:t>
            </a:r>
          </a:p>
          <a:p>
            <a:r>
              <a:rPr lang="fr-FR" sz="1000" dirty="0">
                <a:latin typeface="MS Sans Serif"/>
              </a:rPr>
              <a:t> </a:t>
            </a:r>
            <a:r>
              <a:rPr lang="fr-FR" sz="1000" dirty="0" err="1">
                <a:latin typeface="MS Sans Serif"/>
              </a:rPr>
              <a:t>ille</a:t>
            </a:r>
            <a:r>
              <a:rPr lang="fr-FR" sz="1000" dirty="0">
                <a:latin typeface="MS Sans Serif"/>
              </a:rPr>
              <a:t>, </a:t>
            </a:r>
            <a:r>
              <a:rPr lang="fr-FR" sz="1000" dirty="0" err="1">
                <a:latin typeface="MS Sans Serif"/>
              </a:rPr>
              <a:t>illa</a:t>
            </a:r>
            <a:r>
              <a:rPr lang="fr-FR" sz="1000" dirty="0">
                <a:latin typeface="MS Sans Serif"/>
              </a:rPr>
              <a:t>, </a:t>
            </a:r>
            <a:r>
              <a:rPr lang="fr-FR" sz="1000" dirty="0" err="1">
                <a:latin typeface="MS Sans Serif"/>
              </a:rPr>
              <a:t>illud</a:t>
            </a:r>
            <a:r>
              <a:rPr lang="fr-FR" sz="1000" dirty="0">
                <a:latin typeface="MS Sans Serif"/>
              </a:rPr>
              <a:t> : adjectif : ce, cette(-là) ; pronom : celui-là, celle-là, cela.</a:t>
            </a:r>
          </a:p>
          <a:p>
            <a:r>
              <a:rPr lang="fr-FR" sz="1000" dirty="0">
                <a:latin typeface="MS Sans Serif"/>
              </a:rPr>
              <a:t> </a:t>
            </a:r>
            <a:r>
              <a:rPr lang="fr-FR" sz="1000" dirty="0" smtClean="0">
                <a:latin typeface="MS Sans Serif"/>
              </a:rPr>
              <a:t>ne : </a:t>
            </a:r>
            <a:r>
              <a:rPr lang="fr-FR" sz="1000" dirty="0" err="1" smtClean="0">
                <a:latin typeface="MS Sans Serif"/>
              </a:rPr>
              <a:t>conj</a:t>
            </a:r>
            <a:r>
              <a:rPr lang="fr-FR" sz="1000" dirty="0">
                <a:latin typeface="MS Sans Serif"/>
              </a:rPr>
              <a:t>. + subj. : </a:t>
            </a:r>
            <a:r>
              <a:rPr lang="fr-FR" sz="1000" dirty="0" smtClean="0">
                <a:latin typeface="MS Sans Serif"/>
              </a:rPr>
              <a:t>pour </a:t>
            </a:r>
            <a:r>
              <a:rPr lang="fr-FR" sz="1000" dirty="0">
                <a:latin typeface="MS Sans Serif"/>
              </a:rPr>
              <a:t>que ne </a:t>
            </a:r>
            <a:r>
              <a:rPr lang="fr-FR" sz="1000" dirty="0" smtClean="0">
                <a:latin typeface="MS Sans Serif"/>
              </a:rPr>
              <a:t>pas</a:t>
            </a:r>
            <a:endParaRPr lang="fr-FR" sz="1000" dirty="0">
              <a:latin typeface="MS Sans Serif"/>
            </a:endParaRPr>
          </a:p>
          <a:p>
            <a:r>
              <a:rPr lang="fr-FR" sz="1000" dirty="0">
                <a:latin typeface="MS Sans Serif"/>
              </a:rPr>
              <a:t> </a:t>
            </a:r>
            <a:r>
              <a:rPr lang="fr-FR" sz="1000" dirty="0" err="1">
                <a:latin typeface="MS Sans Serif"/>
              </a:rPr>
              <a:t>scio</a:t>
            </a:r>
            <a:r>
              <a:rPr lang="fr-FR" sz="1000" dirty="0">
                <a:latin typeface="MS Sans Serif"/>
              </a:rPr>
              <a:t>,  </a:t>
            </a:r>
            <a:r>
              <a:rPr lang="fr-FR" sz="1000" dirty="0" err="1">
                <a:latin typeface="MS Sans Serif"/>
              </a:rPr>
              <a:t>is</a:t>
            </a:r>
            <a:r>
              <a:rPr lang="fr-FR" sz="1000" dirty="0">
                <a:latin typeface="MS Sans Serif"/>
              </a:rPr>
              <a:t>, ire, </a:t>
            </a:r>
            <a:r>
              <a:rPr lang="fr-FR" sz="1000" dirty="0" err="1">
                <a:latin typeface="MS Sans Serif"/>
              </a:rPr>
              <a:t>sciui</a:t>
            </a:r>
            <a:r>
              <a:rPr lang="fr-FR" sz="1000" dirty="0">
                <a:latin typeface="MS Sans Serif"/>
              </a:rPr>
              <a:t>, </a:t>
            </a:r>
            <a:r>
              <a:rPr lang="fr-FR" sz="1000" dirty="0" err="1">
                <a:latin typeface="MS Sans Serif"/>
              </a:rPr>
              <a:t>scitum</a:t>
            </a:r>
            <a:r>
              <a:rPr lang="fr-FR" sz="1000" dirty="0">
                <a:latin typeface="MS Sans Serif"/>
              </a:rPr>
              <a:t> : savoir</a:t>
            </a:r>
          </a:p>
          <a:p>
            <a:r>
              <a:rPr lang="fr-FR" sz="1000" dirty="0">
                <a:latin typeface="MS Sans Serif"/>
              </a:rPr>
              <a:t> </a:t>
            </a:r>
            <a:r>
              <a:rPr lang="fr-FR" sz="1000" dirty="0" err="1">
                <a:latin typeface="MS Sans Serif"/>
              </a:rPr>
              <a:t>aut</a:t>
            </a:r>
            <a:r>
              <a:rPr lang="fr-FR" sz="1000" dirty="0">
                <a:latin typeface="MS Sans Serif"/>
              </a:rPr>
              <a:t>,  </a:t>
            </a:r>
            <a:r>
              <a:rPr lang="fr-FR" sz="1000" dirty="0" err="1">
                <a:latin typeface="MS Sans Serif"/>
              </a:rPr>
              <a:t>conj</a:t>
            </a:r>
            <a:r>
              <a:rPr lang="fr-FR" sz="1000" dirty="0">
                <a:latin typeface="MS Sans Serif"/>
              </a:rPr>
              <a:t>. : ou, ou bien</a:t>
            </a:r>
          </a:p>
          <a:p>
            <a:r>
              <a:rPr lang="fr-FR" sz="1000" dirty="0" err="1" smtClean="0">
                <a:latin typeface="MS Sans Serif"/>
              </a:rPr>
              <a:t>Quis</a:t>
            </a:r>
            <a:r>
              <a:rPr lang="fr-FR" sz="1000" dirty="0" smtClean="0">
                <a:latin typeface="MS Sans Serif"/>
              </a:rPr>
              <a:t>: quelqu’un</a:t>
            </a:r>
            <a:endParaRPr lang="fr-FR" sz="1000" dirty="0">
              <a:latin typeface="MS Sans Serif"/>
            </a:endParaRPr>
          </a:p>
          <a:p>
            <a:r>
              <a:rPr lang="pt-BR" sz="1000" dirty="0">
                <a:latin typeface="MS Sans Serif"/>
              </a:rPr>
              <a:t> malus,  a, um : </a:t>
            </a:r>
            <a:r>
              <a:rPr lang="pt-BR" sz="1000" dirty="0" smtClean="0">
                <a:latin typeface="MS Sans Serif"/>
              </a:rPr>
              <a:t>mauvais</a:t>
            </a:r>
          </a:p>
          <a:p>
            <a:r>
              <a:rPr lang="fr-FR" sz="1000" dirty="0" smtClean="0">
                <a:latin typeface="MS Sans Serif"/>
              </a:rPr>
              <a:t> </a:t>
            </a:r>
            <a:r>
              <a:rPr lang="fr-FR" sz="1000" dirty="0" err="1">
                <a:latin typeface="MS Sans Serif"/>
              </a:rPr>
              <a:t>inuideo</a:t>
            </a:r>
            <a:r>
              <a:rPr lang="fr-FR" sz="1000" dirty="0">
                <a:latin typeface="MS Sans Serif"/>
              </a:rPr>
              <a:t>,  es, </a:t>
            </a:r>
            <a:r>
              <a:rPr lang="fr-FR" sz="1000" dirty="0" err="1">
                <a:latin typeface="MS Sans Serif"/>
              </a:rPr>
              <a:t>ere</a:t>
            </a:r>
            <a:r>
              <a:rPr lang="fr-FR" sz="1000" dirty="0">
                <a:latin typeface="MS Sans Serif"/>
              </a:rPr>
              <a:t>, </a:t>
            </a:r>
            <a:r>
              <a:rPr lang="fr-FR" sz="1000" dirty="0" err="1">
                <a:latin typeface="MS Sans Serif"/>
              </a:rPr>
              <a:t>uidi</a:t>
            </a:r>
            <a:r>
              <a:rPr lang="fr-FR" sz="1000" dirty="0">
                <a:latin typeface="MS Sans Serif"/>
              </a:rPr>
              <a:t>, </a:t>
            </a:r>
            <a:r>
              <a:rPr lang="fr-FR" sz="1000" dirty="0" err="1">
                <a:latin typeface="MS Sans Serif"/>
              </a:rPr>
              <a:t>uisum</a:t>
            </a:r>
            <a:r>
              <a:rPr lang="fr-FR" sz="1000" dirty="0">
                <a:latin typeface="MS Sans Serif"/>
              </a:rPr>
              <a:t> : être jaloux, envier</a:t>
            </a:r>
          </a:p>
          <a:p>
            <a:r>
              <a:rPr lang="fr-FR" sz="1000" dirty="0">
                <a:latin typeface="MS Sans Serif"/>
              </a:rPr>
              <a:t> possum,  potes, posse, </a:t>
            </a:r>
            <a:r>
              <a:rPr lang="fr-FR" sz="1000" dirty="0" err="1">
                <a:latin typeface="MS Sans Serif"/>
              </a:rPr>
              <a:t>potui</a:t>
            </a:r>
            <a:r>
              <a:rPr lang="fr-FR" sz="1000" dirty="0">
                <a:latin typeface="MS Sans Serif"/>
              </a:rPr>
              <a:t> : pouvoir</a:t>
            </a:r>
          </a:p>
          <a:p>
            <a:r>
              <a:rPr lang="fr-FR" sz="1000" dirty="0">
                <a:latin typeface="MS Sans Serif"/>
              </a:rPr>
              <a:t> </a:t>
            </a:r>
            <a:r>
              <a:rPr lang="fr-FR" sz="1000" dirty="0" smtClean="0">
                <a:latin typeface="Corbel" pitchFamily="34" charset="0"/>
              </a:rPr>
              <a:t> </a:t>
            </a:r>
            <a:endParaRPr lang="fr-FR" sz="1000" dirty="0">
              <a:latin typeface="Corbel" pitchFamily="34" charset="0"/>
            </a:endParaRPr>
          </a:p>
        </p:txBody>
      </p:sp>
      <p:sp>
        <p:nvSpPr>
          <p:cNvPr id="8" name="Rectangle à coins arrondis 7"/>
          <p:cNvSpPr/>
          <p:nvPr/>
        </p:nvSpPr>
        <p:spPr>
          <a:xfrm>
            <a:off x="815180" y="4149080"/>
            <a:ext cx="4536504" cy="177797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rgbClr val="C00000"/>
                </a:solidFill>
                <a:latin typeface="Taffy" pitchFamily="66" charset="0"/>
              </a:rPr>
              <a:t>Puis, alors que nous aurons fait des milliers de baisers, nous en effacerons les comptes pour ne plus le savoir et pour qu’aucun être malintentionné ne puisse nous envier en connaissant le grand nombre de nos baisers.</a:t>
            </a:r>
            <a:endParaRPr lang="fr-FR" dirty="0">
              <a:solidFill>
                <a:srgbClr val="C00000"/>
              </a:solidFill>
              <a:latin typeface="Taffy" pitchFamily="66" charset="0"/>
            </a:endParaRPr>
          </a:p>
        </p:txBody>
      </p:sp>
      <p:sp>
        <p:nvSpPr>
          <p:cNvPr id="11" name="Rectangle 10"/>
          <p:cNvSpPr/>
          <p:nvPr/>
        </p:nvSpPr>
        <p:spPr>
          <a:xfrm>
            <a:off x="1016761" y="133153"/>
            <a:ext cx="6493493" cy="1846659"/>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it-IT" b="1" dirty="0">
                <a:solidFill>
                  <a:schemeClr val="accent5">
                    <a:lumMod val="60000"/>
                    <a:lumOff val="40000"/>
                  </a:schemeClr>
                </a:solidFill>
                <a:latin typeface="Papyrus" pitchFamily="66" charset="0"/>
              </a:rPr>
              <a:t>Dein, </a:t>
            </a:r>
            <a:r>
              <a:rPr lang="it-IT" sz="3200" b="1" dirty="0">
                <a:solidFill>
                  <a:schemeClr val="bg2"/>
                </a:solidFill>
                <a:latin typeface="Papyrus" pitchFamily="66" charset="0"/>
              </a:rPr>
              <a:t>cum</a:t>
            </a:r>
            <a:r>
              <a:rPr lang="it-IT" b="1" dirty="0">
                <a:solidFill>
                  <a:schemeClr val="accent5">
                    <a:lumMod val="60000"/>
                    <a:lumOff val="40000"/>
                  </a:schemeClr>
                </a:solidFill>
                <a:latin typeface="Papyrus" pitchFamily="66" charset="0"/>
              </a:rPr>
              <a:t> milia multa </a:t>
            </a:r>
            <a:r>
              <a:rPr lang="it-IT" sz="3200" b="1" dirty="0">
                <a:solidFill>
                  <a:schemeClr val="accent1"/>
                </a:solidFill>
                <a:latin typeface="Papyrus" pitchFamily="66" charset="0"/>
              </a:rPr>
              <a:t>fecerimus</a:t>
            </a:r>
            <a:r>
              <a:rPr lang="it-IT" b="1" dirty="0">
                <a:solidFill>
                  <a:schemeClr val="accent5">
                    <a:lumMod val="60000"/>
                    <a:lumOff val="40000"/>
                  </a:schemeClr>
                </a:solidFill>
                <a:latin typeface="Papyrus" pitchFamily="66" charset="0"/>
              </a:rPr>
              <a:t>,</a:t>
            </a:r>
          </a:p>
          <a:p>
            <a:r>
              <a:rPr lang="it-IT" sz="3200" b="1" dirty="0">
                <a:solidFill>
                  <a:schemeClr val="accent1"/>
                </a:solidFill>
                <a:latin typeface="Papyrus" pitchFamily="66" charset="0"/>
              </a:rPr>
              <a:t>Conturbabimus</a:t>
            </a:r>
            <a:r>
              <a:rPr lang="it-IT" b="1" dirty="0">
                <a:solidFill>
                  <a:schemeClr val="accent5">
                    <a:lumMod val="60000"/>
                    <a:lumOff val="40000"/>
                  </a:schemeClr>
                </a:solidFill>
                <a:latin typeface="Papyrus" pitchFamily="66" charset="0"/>
              </a:rPr>
              <a:t> illa, </a:t>
            </a:r>
            <a:r>
              <a:rPr lang="it-IT" sz="3200" b="1" dirty="0">
                <a:solidFill>
                  <a:schemeClr val="bg2"/>
                </a:solidFill>
                <a:latin typeface="Papyrus" pitchFamily="66" charset="0"/>
              </a:rPr>
              <a:t>ne</a:t>
            </a:r>
            <a:r>
              <a:rPr lang="it-IT" b="1" dirty="0">
                <a:solidFill>
                  <a:schemeClr val="accent5">
                    <a:lumMod val="60000"/>
                    <a:lumOff val="40000"/>
                  </a:schemeClr>
                </a:solidFill>
                <a:latin typeface="Papyrus" pitchFamily="66" charset="0"/>
              </a:rPr>
              <a:t> </a:t>
            </a:r>
            <a:r>
              <a:rPr lang="it-IT" sz="3200" b="1" dirty="0">
                <a:solidFill>
                  <a:schemeClr val="accent1"/>
                </a:solidFill>
                <a:latin typeface="Papyrus" pitchFamily="66" charset="0"/>
              </a:rPr>
              <a:t>sciamus</a:t>
            </a:r>
            <a:r>
              <a:rPr lang="it-IT" b="1" dirty="0">
                <a:solidFill>
                  <a:schemeClr val="accent5">
                    <a:lumMod val="60000"/>
                    <a:lumOff val="40000"/>
                  </a:schemeClr>
                </a:solidFill>
                <a:latin typeface="Papyrus" pitchFamily="66" charset="0"/>
              </a:rPr>
              <a:t>,</a:t>
            </a:r>
          </a:p>
          <a:p>
            <a:r>
              <a:rPr lang="it-IT" b="1" dirty="0">
                <a:solidFill>
                  <a:schemeClr val="accent5">
                    <a:lumMod val="60000"/>
                    <a:lumOff val="40000"/>
                  </a:schemeClr>
                </a:solidFill>
                <a:latin typeface="Papyrus" pitchFamily="66" charset="0"/>
              </a:rPr>
              <a:t>Aut </a:t>
            </a:r>
            <a:r>
              <a:rPr lang="it-IT" sz="3200" b="1" dirty="0">
                <a:solidFill>
                  <a:schemeClr val="bg2"/>
                </a:solidFill>
                <a:latin typeface="Papyrus" pitchFamily="66" charset="0"/>
              </a:rPr>
              <a:t>ne</a:t>
            </a:r>
            <a:r>
              <a:rPr lang="it-IT" b="1" dirty="0">
                <a:solidFill>
                  <a:schemeClr val="accent5">
                    <a:lumMod val="60000"/>
                    <a:lumOff val="40000"/>
                  </a:schemeClr>
                </a:solidFill>
                <a:latin typeface="Papyrus" pitchFamily="66" charset="0"/>
              </a:rPr>
              <a:t> quis malus inuidere </a:t>
            </a:r>
            <a:r>
              <a:rPr lang="it-IT" sz="3200" b="1" dirty="0">
                <a:solidFill>
                  <a:schemeClr val="accent1"/>
                </a:solidFill>
                <a:latin typeface="Papyrus" pitchFamily="66" charset="0"/>
              </a:rPr>
              <a:t>possit</a:t>
            </a:r>
            <a:r>
              <a:rPr lang="it-IT" b="1" dirty="0">
                <a:solidFill>
                  <a:schemeClr val="accent5">
                    <a:lumMod val="60000"/>
                    <a:lumOff val="40000"/>
                  </a:schemeClr>
                </a:solidFill>
                <a:latin typeface="Papyrus" pitchFamily="66" charset="0"/>
              </a:rPr>
              <a:t>,</a:t>
            </a:r>
          </a:p>
          <a:p>
            <a:r>
              <a:rPr lang="it-IT" b="1" i="1" dirty="0">
                <a:solidFill>
                  <a:schemeClr val="accent5">
                    <a:lumMod val="60000"/>
                    <a:lumOff val="40000"/>
                  </a:schemeClr>
                </a:solidFill>
                <a:latin typeface="Papyrus" pitchFamily="66" charset="0"/>
              </a:rPr>
              <a:t>Cum tantum sciat esse basiorum</a:t>
            </a:r>
            <a:r>
              <a:rPr lang="it-IT" b="1" dirty="0" smtClean="0">
                <a:solidFill>
                  <a:schemeClr val="accent5">
                    <a:lumMod val="60000"/>
                    <a:lumOff val="40000"/>
                  </a:schemeClr>
                </a:solidFill>
                <a:latin typeface="Papyrus" pitchFamily="66" charset="0"/>
              </a:rPr>
              <a:t>. </a:t>
            </a:r>
            <a:endParaRPr lang="fr-FR" b="1" dirty="0">
              <a:solidFill>
                <a:schemeClr val="accent5">
                  <a:lumMod val="60000"/>
                  <a:lumOff val="40000"/>
                </a:schemeClr>
              </a:solidFill>
              <a:latin typeface="Papyrus" pitchFamily="66" charset="0"/>
            </a:endParaRPr>
          </a:p>
        </p:txBody>
      </p:sp>
      <p:sp>
        <p:nvSpPr>
          <p:cNvPr id="12" name="Ellipse 11"/>
          <p:cNvSpPr/>
          <p:nvPr/>
        </p:nvSpPr>
        <p:spPr>
          <a:xfrm>
            <a:off x="5796135" y="4293096"/>
            <a:ext cx="3044017" cy="1872208"/>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fr-FR" dirty="0" smtClean="0">
                <a:solidFill>
                  <a:srgbClr val="C00000"/>
                </a:solidFill>
                <a:latin typeface="AndrewScript_1.6" pitchFamily="2" charset="0"/>
              </a:rPr>
              <a:t>Retravaillez le sens de « malus » et du dernier vers.</a:t>
            </a:r>
            <a:endParaRPr lang="fr-FR" dirty="0">
              <a:solidFill>
                <a:srgbClr val="C00000"/>
              </a:solidFill>
              <a:latin typeface="AndrewScript_1.6" pitchFamily="2" charset="0"/>
            </a:endParaRPr>
          </a:p>
        </p:txBody>
      </p:sp>
      <p:sp>
        <p:nvSpPr>
          <p:cNvPr id="13" name="Ellipse 12"/>
          <p:cNvSpPr/>
          <p:nvPr/>
        </p:nvSpPr>
        <p:spPr>
          <a:xfrm>
            <a:off x="547936" y="2357264"/>
            <a:ext cx="4572032" cy="12893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rgbClr val="C00000"/>
                </a:solidFill>
                <a:latin typeface="AndrewScript_1.6" pitchFamily="2" charset="0"/>
              </a:rPr>
              <a:t>Retrouvez la structure du texte en vous aidant des indications et proposez une traduction.</a:t>
            </a:r>
            <a:endParaRPr lang="fr-FR" dirty="0">
              <a:solidFill>
                <a:srgbClr val="C00000"/>
              </a:solidFill>
              <a:latin typeface="AndrewScript_1.6" pitchFamily="2"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11"/>
                                        </p:tgtEl>
                                      </p:cBhvr>
                                    </p:animEffect>
                                    <p:animScale>
                                      <p:cBhvr>
                                        <p:cTn id="7" dur="250" autoRev="1" fill="hold"/>
                                        <p:tgtEl>
                                          <p:spTgt spid="11"/>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6" presetClass="path" presetSubtype="0" accel="50000" decel="50000" fill="hold" grpId="0" nodeType="clickEffect">
                                  <p:stCondLst>
                                    <p:cond delay="0"/>
                                  </p:stCondLst>
                                  <p:childTnLst>
                                    <p:animMotion origin="layout" path="M 0 0 C 0 0.033 0.027 0.06 0.06 0.06 C 0.099 0.06 0.113 0.03 0.119 0.012 L 0.125 -0.012 C 0.131 -0.03 0.146 -0.06 0.19 -0.06 C 0.218 -0.06 0.25 -0.033 0.25 0 C 0.25 0.033 0.218 0.06 0.19 0.06 C 0.146 0.06 0.131 0.03 0.125 0.012 L 0.119 -0.012 C 0.113 -0.03 0.099 -0.06 0.06 -0.06 C 0.027 -0.06 0 -0.033 0 0 Z" pathEditMode="relative" ptsTypes="">
                                      <p:cBhvr>
                                        <p:cTn id="17" dur="2000" fill="hold"/>
                                        <p:tgtEl>
                                          <p:spTgt spid="13"/>
                                        </p:tgtEl>
                                        <p:attrNameLst>
                                          <p:attrName>ppt_x</p:attrName>
                                          <p:attrName>ppt_y</p:attrName>
                                        </p:attrNameLst>
                                      </p:cBhvr>
                                    </p:animMotion>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1"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43"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
                                        <p:tgtEl>
                                          <p:spTgt spid="8"/>
                                        </p:tgtEl>
                                      </p:cBhvr>
                                    </p:animEffect>
                                    <p:anim calcmode="lin" valueType="num">
                                      <p:cBhvr>
                                        <p:cTn id="28" dur="400" fill="hold"/>
                                        <p:tgtEl>
                                          <p:spTgt spid="8"/>
                                        </p:tgtEl>
                                        <p:attrNameLst>
                                          <p:attrName>ppt_x</p:attrName>
                                        </p:attrNameLst>
                                      </p:cBhvr>
                                      <p:tavLst>
                                        <p:tav tm="0">
                                          <p:val>
                                            <p:strVal val="#ppt_x"/>
                                          </p:val>
                                        </p:tav>
                                        <p:tav tm="100000">
                                          <p:val>
                                            <p:strVal val="#ppt_x"/>
                                          </p:val>
                                        </p:tav>
                                      </p:tavLst>
                                    </p:anim>
                                    <p:anim calcmode="lin" valueType="num">
                                      <p:cBhvr>
                                        <p:cTn id="29" dur="400" fill="hold"/>
                                        <p:tgtEl>
                                          <p:spTgt spid="8"/>
                                        </p:tgtEl>
                                        <p:attrNameLst>
                                          <p:attrName>ppt_y</p:attrName>
                                        </p:attrNameLst>
                                      </p:cBhvr>
                                      <p:tavLst>
                                        <p:tav tm="0">
                                          <p:val>
                                            <p:strVal val="#ppt_y+0.31"/>
                                          </p:val>
                                        </p:tav>
                                        <p:tav tm="100000">
                                          <p:val>
                                            <p:strVal val="#ppt_y+0.31"/>
                                          </p:val>
                                        </p:tav>
                                      </p:tavLst>
                                    </p:anim>
                                    <p:anim calcmode="lin" valueType="num">
                                      <p:cBhvr>
                                        <p:cTn id="30" dur="600" decel="50000" fill="hold">
                                          <p:stCondLst>
                                            <p:cond delay="400"/>
                                          </p:stCondLst>
                                        </p:cTn>
                                        <p:tgtEl>
                                          <p:spTgt spid="8"/>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1" dur="600" decel="50000" fill="hold">
                                          <p:stCondLst>
                                            <p:cond delay="400"/>
                                          </p:stCondLst>
                                        </p:cTn>
                                        <p:tgtEl>
                                          <p:spTgt spid="8"/>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animBg="1"/>
      <p:bldP spid="11" grpId="0" animBg="1"/>
      <p:bldP spid="12" grpId="1" animBg="1"/>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3209998" y="116632"/>
            <a:ext cx="2714644" cy="7143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smtClean="0">
                <a:latin typeface="Papyrus" pitchFamily="66" charset="0"/>
              </a:rPr>
              <a:t>Un poète chez sa belle</a:t>
            </a:r>
            <a:endParaRPr lang="fr-FR" sz="1400" b="1" dirty="0">
              <a:latin typeface="Papyrus" pitchFamily="66" charset="0"/>
            </a:endParaRPr>
          </a:p>
        </p:txBody>
      </p:sp>
      <p:sp>
        <p:nvSpPr>
          <p:cNvPr id="3" name="Rectangle 2"/>
          <p:cNvSpPr/>
          <p:nvPr/>
        </p:nvSpPr>
        <p:spPr>
          <a:xfrm>
            <a:off x="395536" y="958185"/>
            <a:ext cx="8064896" cy="523220"/>
          </a:xfrm>
          <a:prstGeom prst="rect">
            <a:avLst/>
          </a:prstGeom>
        </p:spPr>
        <p:txBody>
          <a:bodyPr wrap="square">
            <a:spAutoFit/>
          </a:bodyPr>
          <a:lstStyle/>
          <a:p>
            <a:pPr algn="ctr"/>
            <a:r>
              <a:rPr lang="fr-FR" sz="1400" dirty="0">
                <a:solidFill>
                  <a:schemeClr val="accent2"/>
                </a:solidFill>
                <a:latin typeface="Taffy" pitchFamily="66" charset="0"/>
              </a:rPr>
              <a:t>Dans ses poèmes à </a:t>
            </a:r>
            <a:r>
              <a:rPr lang="fr-FR" sz="1400" dirty="0" err="1">
                <a:solidFill>
                  <a:schemeClr val="accent2"/>
                </a:solidFill>
                <a:latin typeface="Taffy" pitchFamily="66" charset="0"/>
              </a:rPr>
              <a:t>Lesbie</a:t>
            </a:r>
            <a:r>
              <a:rPr lang="fr-FR" sz="1400" dirty="0">
                <a:solidFill>
                  <a:schemeClr val="accent2"/>
                </a:solidFill>
                <a:latin typeface="Taffy" pitchFamily="66" charset="0"/>
              </a:rPr>
              <a:t>, Catulle a transposé la relation passionnée qu’il a entretenue pendant quatre ans avec </a:t>
            </a:r>
            <a:r>
              <a:rPr lang="fr-FR" sz="1400" dirty="0" err="1">
                <a:solidFill>
                  <a:schemeClr val="accent2"/>
                </a:solidFill>
                <a:latin typeface="Taffy" pitchFamily="66" charset="0"/>
              </a:rPr>
              <a:t>Clodia</a:t>
            </a:r>
            <a:r>
              <a:rPr lang="fr-FR" sz="1400" dirty="0">
                <a:solidFill>
                  <a:schemeClr val="accent2"/>
                </a:solidFill>
                <a:latin typeface="Taffy" pitchFamily="66" charset="0"/>
              </a:rPr>
              <a:t>, une femme mariée de la riche aristocratie romaine, célèbre pour sa beauté et sa frivolité.</a:t>
            </a: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17800" y="1500287"/>
            <a:ext cx="5984748" cy="4727448"/>
          </a:xfrm>
          <a:prstGeom prst="rect">
            <a:avLst/>
          </a:prstGeom>
        </p:spPr>
      </p:pic>
      <p:sp>
        <p:nvSpPr>
          <p:cNvPr id="7" name="Rectangle 6"/>
          <p:cNvSpPr/>
          <p:nvPr/>
        </p:nvSpPr>
        <p:spPr>
          <a:xfrm>
            <a:off x="1417800" y="6269436"/>
            <a:ext cx="5984748" cy="369332"/>
          </a:xfrm>
          <a:prstGeom prst="rect">
            <a:avLst/>
          </a:prstGeom>
        </p:spPr>
        <p:txBody>
          <a:bodyPr wrap="square">
            <a:spAutoFit/>
          </a:bodyPr>
          <a:lstStyle/>
          <a:p>
            <a:pPr algn="ctr"/>
            <a:r>
              <a:rPr lang="fr-FR" sz="900" dirty="0" smtClean="0"/>
              <a:t>Lawrence Alma-</a:t>
            </a:r>
            <a:r>
              <a:rPr lang="fr-FR" sz="900" dirty="0" err="1" smtClean="0"/>
              <a:t>tadema</a:t>
            </a:r>
            <a:r>
              <a:rPr lang="fr-FR" sz="900" dirty="0" smtClean="0"/>
              <a:t> (1836-1912), </a:t>
            </a:r>
            <a:r>
              <a:rPr lang="fr-FR" sz="900" i="1" dirty="0" smtClean="0"/>
              <a:t>Catulle lisant ses poèmes dans la maison de </a:t>
            </a:r>
            <a:r>
              <a:rPr lang="fr-FR" sz="900" i="1" dirty="0" err="1" smtClean="0"/>
              <a:t>Lesbie</a:t>
            </a:r>
            <a:r>
              <a:rPr lang="fr-FR" sz="900" i="1" dirty="0" smtClean="0"/>
              <a:t>, </a:t>
            </a:r>
            <a:r>
              <a:rPr lang="fr-FR" sz="900" dirty="0" smtClean="0"/>
              <a:t>1870, huile sur toile. Collection privée.</a:t>
            </a:r>
            <a:endParaRPr lang="fr-FR" sz="900" dirty="0"/>
          </a:p>
        </p:txBody>
      </p:sp>
      <p:sp>
        <p:nvSpPr>
          <p:cNvPr id="5" name="ZoneTexte 4"/>
          <p:cNvSpPr txBox="1"/>
          <p:nvPr/>
        </p:nvSpPr>
        <p:spPr>
          <a:xfrm>
            <a:off x="7668344" y="2348880"/>
            <a:ext cx="1152128" cy="1600438"/>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r>
              <a:rPr lang="fr-FR" sz="1400" b="1" dirty="0" smtClean="0">
                <a:latin typeface="Taffy" pitchFamily="66" charset="0"/>
              </a:rPr>
              <a:t>Décrivez les personnages. Comment à votre avis va réagir </a:t>
            </a:r>
            <a:r>
              <a:rPr lang="fr-FR" sz="1400" b="1" dirty="0" err="1" smtClean="0">
                <a:latin typeface="Taffy" pitchFamily="66" charset="0"/>
              </a:rPr>
              <a:t>Lesbie</a:t>
            </a:r>
            <a:r>
              <a:rPr lang="fr-FR" sz="1400" b="1" dirty="0" smtClean="0">
                <a:latin typeface="Taffy" pitchFamily="66" charset="0"/>
              </a:rPr>
              <a:t> au poème de son amant?</a:t>
            </a:r>
            <a:endParaRPr lang="fr-FR" sz="1400" b="1" dirty="0">
              <a:latin typeface="Taffy" pitchFamily="66"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iterate type="lt">
                                    <p:tmPct val="5000"/>
                                  </p:iterate>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ppt_x"/>
                                          </p:val>
                                        </p:tav>
                                        <p:tav tm="100000">
                                          <p:val>
                                            <p:strVal val="#ppt_x"/>
                                          </p:val>
                                        </p:tav>
                                      </p:tavLst>
                                    </p:anim>
                                    <p:anim calcmode="lin" valueType="num">
                                      <p:cBhvr additive="base">
                                        <p:cTn id="2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additive="base">
                                        <p:cTn id="26" dur="500" fill="hold"/>
                                        <p:tgtEl>
                                          <p:spTgt spid="5"/>
                                        </p:tgtEl>
                                        <p:attrNameLst>
                                          <p:attrName>ppt_x</p:attrName>
                                        </p:attrNameLst>
                                      </p:cBhvr>
                                      <p:tavLst>
                                        <p:tav tm="0">
                                          <p:val>
                                            <p:strVal val="#ppt_x"/>
                                          </p:val>
                                        </p:tav>
                                        <p:tav tm="100000">
                                          <p:val>
                                            <p:strVal val="#ppt_x"/>
                                          </p:val>
                                        </p:tav>
                                      </p:tavLst>
                                    </p:anim>
                                    <p:anim calcmode="lin" valueType="num">
                                      <p:cBhvr additive="base">
                                        <p:cTn id="2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7" grpId="0"/>
      <p:bldP spid="5" grpId="0" animBg="1"/>
    </p:bldLst>
  </p:timing>
</p:sld>
</file>

<file path=ppt/theme/theme1.xml><?xml version="1.0" encoding="utf-8"?>
<a:theme xmlns:a="http://schemas.openxmlformats.org/drawingml/2006/main" name="Autumn">
  <a:themeElements>
    <a:clrScheme name="Autumn">
      <a:dk1>
        <a:sysClr val="windowText" lastClr="000000"/>
      </a:dk1>
      <a:lt1>
        <a:sysClr val="window" lastClr="FFFFFF"/>
      </a:lt1>
      <a:dk2>
        <a:srgbClr val="B01F0F"/>
      </a:dk2>
      <a:lt2>
        <a:srgbClr val="FF9000"/>
      </a:lt2>
      <a:accent1>
        <a:srgbClr val="ED4600"/>
      </a:accent1>
      <a:accent2>
        <a:srgbClr val="C4D73F"/>
      </a:accent2>
      <a:accent3>
        <a:srgbClr val="FFCE2D"/>
      </a:accent3>
      <a:accent4>
        <a:srgbClr val="FFA600"/>
      </a:accent4>
      <a:accent5>
        <a:srgbClr val="ED5E00"/>
      </a:accent5>
      <a:accent6>
        <a:srgbClr val="C62D03"/>
      </a:accent6>
      <a:hlink>
        <a:srgbClr val="408080"/>
      </a:hlink>
      <a:folHlink>
        <a:srgbClr val="5EAEAE"/>
      </a:folHlink>
    </a:clrScheme>
    <a:fontScheme name="Autumn">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tumn">
      <a:fillStyleLst>
        <a:solidFill>
          <a:schemeClr val="phClr"/>
        </a:solidFill>
        <a:gradFill rotWithShape="1">
          <a:gsLst>
            <a:gs pos="0">
              <a:schemeClr val="phClr">
                <a:tint val="70000"/>
                <a:lumMod val="110000"/>
              </a:schemeClr>
            </a:gs>
            <a:gs pos="100000">
              <a:schemeClr val="phClr">
                <a:tint val="90000"/>
              </a:schemeClr>
            </a:gs>
          </a:gsLst>
          <a:lin ang="5400000" scaled="1"/>
        </a:gradFill>
        <a:gradFill rotWithShape="1">
          <a:gsLst>
            <a:gs pos="0">
              <a:schemeClr val="phClr">
                <a:tint val="98000"/>
                <a:satMod val="120000"/>
                <a:lumMod val="110000"/>
              </a:schemeClr>
            </a:gs>
            <a:gs pos="100000">
              <a:schemeClr val="phClr">
                <a:shade val="90000"/>
                <a:lumMod val="9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98000"/>
                <a:shade val="100000"/>
                <a:hueMod val="108000"/>
                <a:satMod val="130000"/>
                <a:lumMod val="108000"/>
              </a:schemeClr>
            </a:gs>
            <a:gs pos="92000">
              <a:schemeClr val="phClr">
                <a:shade val="88000"/>
                <a:hueMod val="96000"/>
                <a:satMod val="120000"/>
                <a:lumMod val="74000"/>
              </a:schemeClr>
            </a:gs>
          </a:gsLst>
          <a:lin ang="5400000" scaled="1"/>
        </a:gradFill>
        <a:gradFill rotWithShape="1">
          <a:gsLst>
            <a:gs pos="0">
              <a:schemeClr val="phClr">
                <a:tint val="98000"/>
                <a:shade val="100000"/>
                <a:hueMod val="100000"/>
                <a:satMod val="130000"/>
                <a:lumMod val="112000"/>
              </a:schemeClr>
            </a:gs>
            <a:gs pos="100000">
              <a:schemeClr val="phClr">
                <a:shade val="84000"/>
                <a:hueMod val="96000"/>
                <a:satMod val="120000"/>
                <a:lumMod val="80000"/>
              </a:schemeClr>
            </a:gs>
          </a:gsLst>
          <a:path path="circle">
            <a:fillToRect l="50000" t="50000" r="100000" b="10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TC102455610[[fn=Automne]]</Template>
  <TotalTime>1333</TotalTime>
  <Words>1557</Words>
  <Application>Microsoft Office PowerPoint</Application>
  <PresentationFormat>Affichage à l'écran (4:3)</PresentationFormat>
  <Paragraphs>131</Paragraphs>
  <Slides>10</Slides>
  <Notes>0</Notes>
  <HiddenSlides>0</HiddenSlides>
  <MMClips>0</MMClips>
  <ScaleCrop>false</ScaleCrop>
  <HeadingPairs>
    <vt:vector size="4" baseType="variant">
      <vt:variant>
        <vt:lpstr>Thème</vt:lpstr>
      </vt:variant>
      <vt:variant>
        <vt:i4>1</vt:i4>
      </vt:variant>
      <vt:variant>
        <vt:lpstr>Titres des diapositives</vt:lpstr>
      </vt:variant>
      <vt:variant>
        <vt:i4>10</vt:i4>
      </vt:variant>
    </vt:vector>
  </HeadingPairs>
  <TitlesOfParts>
    <vt:vector size="11" baseType="lpstr">
      <vt:lpstr>Autumn</vt:lpstr>
      <vt:lpstr>Ad Lesbiam par Catulle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Portait de Jules César par Velleius Paterculus</dc:title>
  <dc:creator>Le Sénéchal</dc:creator>
  <cp:lastModifiedBy>YF</cp:lastModifiedBy>
  <cp:revision>106</cp:revision>
  <cp:lastPrinted>2012-09-16T14:59:02Z</cp:lastPrinted>
  <dcterms:created xsi:type="dcterms:W3CDTF">2010-02-22T08:58:48Z</dcterms:created>
  <dcterms:modified xsi:type="dcterms:W3CDTF">2015-03-06T13:36:33Z</dcterms:modified>
</cp:coreProperties>
</file>