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7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24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63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6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6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6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2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8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here-sante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contrôle de la </a:t>
            </a:r>
            <a:r>
              <a:rPr lang="fr-FR" dirty="0" smtClean="0"/>
              <a:t>miction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Continence urinaire</a:t>
            </a:r>
          </a:p>
          <a:p>
            <a:endParaRPr lang="fr-FR" dirty="0"/>
          </a:p>
          <a:p>
            <a:r>
              <a:rPr lang="fr-FR" dirty="0" smtClean="0"/>
              <a:t>Sources : </a:t>
            </a:r>
          </a:p>
          <a:p>
            <a:r>
              <a:rPr lang="fr-FR" dirty="0" smtClean="0">
                <a:hlinkClick r:id="rId2"/>
              </a:rPr>
              <a:t>www.sphere-sante.com</a:t>
            </a:r>
            <a:r>
              <a:rPr lang="fr-FR" dirty="0" smtClean="0"/>
              <a:t> (</a:t>
            </a:r>
            <a:r>
              <a:rPr lang="fr-FR" i="1" dirty="0"/>
              <a:t>docteur M. </a:t>
            </a:r>
            <a:r>
              <a:rPr lang="fr-FR" i="1" dirty="0" err="1"/>
              <a:t>Dahan</a:t>
            </a:r>
            <a:r>
              <a:rPr lang="fr-FR" i="1" dirty="0"/>
              <a:t>, </a:t>
            </a:r>
            <a:r>
              <a:rPr lang="fr-FR" i="1" dirty="0" smtClean="0"/>
              <a:t>urologue</a:t>
            </a:r>
            <a:r>
              <a:rPr lang="fr-FR" i="1" dirty="0" smtClean="0"/>
              <a:t>)</a:t>
            </a:r>
          </a:p>
          <a:p>
            <a:r>
              <a:rPr lang="fr-FR" u="sng" dirty="0"/>
              <a:t>http://cirrie.buffalo.edu/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71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vessie</a:t>
            </a:r>
            <a:endParaRPr lang="fr-FR" dirty="0"/>
          </a:p>
        </p:txBody>
      </p:sp>
      <p:pic>
        <p:nvPicPr>
          <p:cNvPr id="1026" name="Picture 2" descr="vess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65" y="1951398"/>
            <a:ext cx="5077482" cy="393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ncontinence-info.net/images/incontinence-effo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482" y="365124"/>
            <a:ext cx="3368211" cy="317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5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sphincters de la vessie</a:t>
            </a:r>
            <a:endParaRPr lang="fr-FR" dirty="0"/>
          </a:p>
        </p:txBody>
      </p:sp>
      <p:pic>
        <p:nvPicPr>
          <p:cNvPr id="5122" name="Picture 2" descr="https://incontinence1234.files.wordpress.com/2014/03/vessie1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895" y="1397230"/>
            <a:ext cx="4043246" cy="477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4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hinc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730" y="1290831"/>
            <a:ext cx="4472181" cy="394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166624" y="758283"/>
            <a:ext cx="19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Sphincter lisse</a:t>
            </a:r>
            <a:endParaRPr lang="fr-FR" dirty="0">
              <a:ln w="0"/>
              <a:solidFill>
                <a:schemeClr val="accent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H="1">
            <a:off x="5029200" y="1204332"/>
            <a:ext cx="1338146" cy="1092819"/>
          </a:xfrm>
          <a:prstGeom prst="straightConnector1">
            <a:avLst/>
          </a:prstGeom>
          <a:ln w="28575">
            <a:solidFill>
              <a:schemeClr val="accent6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724829" y="2787805"/>
            <a:ext cx="186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Sphincter </a:t>
            </a:r>
            <a:r>
              <a:rPr lang="fr-FR" dirty="0" smtClean="0">
                <a:solidFill>
                  <a:srgbClr val="0070C0"/>
                </a:solidFill>
              </a:rPr>
              <a:t>strié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600200" y="3157137"/>
            <a:ext cx="1689410" cy="232834"/>
          </a:xfrm>
          <a:prstGeom prst="straightConnector1">
            <a:avLst/>
          </a:prstGeom>
          <a:ln w="28575">
            <a:solidFill>
              <a:schemeClr val="accent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1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phase de remplissage</a:t>
            </a:r>
            <a:endParaRPr lang="fr-FR" dirty="0"/>
          </a:p>
        </p:txBody>
      </p:sp>
      <p:pic>
        <p:nvPicPr>
          <p:cNvPr id="3074" name="Picture 2" descr="remplissage vess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7" y="1680964"/>
            <a:ext cx="5121779" cy="332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lipse 6"/>
          <p:cNvSpPr/>
          <p:nvPr/>
        </p:nvSpPr>
        <p:spPr>
          <a:xfrm>
            <a:off x="6885607" y="365125"/>
            <a:ext cx="3111190" cy="28687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076" name="Picture 4" descr="http://www.belgique-incontinence.be/media/doc_fig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56"/>
          <a:stretch/>
        </p:blipFill>
        <p:spPr bwMode="auto">
          <a:xfrm>
            <a:off x="7559985" y="774584"/>
            <a:ext cx="176243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8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de vidange</a:t>
            </a:r>
            <a:endParaRPr lang="fr-FR" dirty="0"/>
          </a:p>
        </p:txBody>
      </p:sp>
      <p:pic>
        <p:nvPicPr>
          <p:cNvPr id="4098" name="Picture 2" descr="vidange vess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1895708"/>
            <a:ext cx="5079076" cy="299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2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nerveux</a:t>
            </a:r>
            <a:endParaRPr lang="fr-FR" dirty="0"/>
          </a:p>
        </p:txBody>
      </p:sp>
      <p:pic>
        <p:nvPicPr>
          <p:cNvPr id="5" name="Espace réservé du contenu 4" descr="http://cirrie.buffalo.edu/encyclopedia/images/sci_sisrai_6.jpg"/>
          <p:cNvPicPr>
            <a:picLocks noGrp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27"/>
          <a:stretch/>
        </p:blipFill>
        <p:spPr bwMode="auto">
          <a:xfrm>
            <a:off x="7361895" y="287065"/>
            <a:ext cx="2596144" cy="606912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Espace réservé du contenu 4" descr="http://cirrie.buffalo.edu/encyclopedia/images/sci_sisrai_6.jpg"/>
          <p:cNvPicPr>
            <a:picLocks noGrp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5" r="47227"/>
          <a:stretch/>
        </p:blipFill>
        <p:spPr bwMode="auto">
          <a:xfrm>
            <a:off x="1303065" y="1527718"/>
            <a:ext cx="3848798" cy="45496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5441795" y="936702"/>
            <a:ext cx="1694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Système nerveux neurovégétatif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53668" y="4348976"/>
            <a:ext cx="1483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Système nerveux </a:t>
            </a:r>
            <a:r>
              <a:rPr lang="fr-FR" b="1" dirty="0" smtClean="0">
                <a:solidFill>
                  <a:srgbClr val="0070C0"/>
                </a:solidFill>
              </a:rPr>
              <a:t>cérébrospinal</a:t>
            </a:r>
            <a:endParaRPr lang="fr-FR" b="1" dirty="0">
              <a:solidFill>
                <a:srgbClr val="0070C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72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48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Le contrôle de la miction</vt:lpstr>
      <vt:lpstr>La vessie</vt:lpstr>
      <vt:lpstr>Les sphincters de la vessie</vt:lpstr>
      <vt:lpstr>Présentation PowerPoint</vt:lpstr>
      <vt:lpstr>La phase de remplissage</vt:lpstr>
      <vt:lpstr>Phase de vidange</vt:lpstr>
      <vt:lpstr>Système nerveux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contrôle de la micton</dc:title>
  <dc:creator>Utilisateur</dc:creator>
  <cp:lastModifiedBy>Utilisateur</cp:lastModifiedBy>
  <cp:revision>6</cp:revision>
  <dcterms:created xsi:type="dcterms:W3CDTF">2015-03-13T07:45:36Z</dcterms:created>
  <dcterms:modified xsi:type="dcterms:W3CDTF">2015-03-13T14:41:34Z</dcterms:modified>
</cp:coreProperties>
</file>