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8" r:id="rId2"/>
    <p:sldId id="433" r:id="rId3"/>
    <p:sldId id="435" r:id="rId4"/>
  </p:sldIdLst>
  <p:sldSz cx="9144000" cy="6858000" type="screen4x3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061"/>
    <a:srgbClr val="23A638"/>
    <a:srgbClr val="1F15FF"/>
    <a:srgbClr val="73B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5" autoAdjust="0"/>
    <p:restoredTop sz="88106" autoAdjust="0"/>
  </p:normalViewPr>
  <p:slideViewPr>
    <p:cSldViewPr snapToGrid="0" snapToObjects="1">
      <p:cViewPr varScale="1">
        <p:scale>
          <a:sx n="100" d="100"/>
          <a:sy n="100" d="100"/>
        </p:scale>
        <p:origin x="2032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368391-D300-4E41-A9B6-AC569E19C12F}" type="datetimeFigureOut">
              <a:rPr lang="fr-FR"/>
              <a:pPr>
                <a:defRPr/>
              </a:pPr>
              <a:t>12/11/2020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893494-EB1C-4EF4-9347-789A422A5F38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5166061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5BD8B8-1E7C-4C2D-82FA-833694FC514F}" type="datetimeFigureOut">
              <a:rPr lang="fr-FR"/>
              <a:pPr>
                <a:defRPr/>
              </a:pPr>
              <a:t>12/11/2020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B1FA2F-4FE6-4520-81FD-33D5BCA4DE83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158356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" y="0"/>
            <a:ext cx="927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8C24E27A-B8D0-4778-94D3-D09BE9ED1907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8F8220-1C6F-4A69-A58D-E656636C8B96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06286"/>
            <a:ext cx="7451154" cy="1207008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1070" y="3901316"/>
            <a:ext cx="4370832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5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4CFFF790-657F-4502-B871-FCD4CDC5EC0F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23C95-0FB8-4FA9-B91E-42C5A7A425F6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65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E424958B-3E54-4D56-96D0-62C68EEDECA0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F7AC9-570A-454A-9BEE-447FFF6BFD9C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883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12-13/11/2020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166154" y="180000"/>
            <a:ext cx="132923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8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FF4E23D6-A12C-468E-A333-DADDA74FB451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5BF15-BDDD-4404-BF11-8BB3715CB281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/>
          <a:lstStyle>
            <a:lvl1pPr eaLnBrk="1" hangingPunct="1"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832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3E6204F5-4F16-404E-AC56-2C0AA355A458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age 11" descr="logo NP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69A3FC-A20D-4019-A8BA-052DDC0C7A4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pic>
        <p:nvPicPr>
          <p:cNvPr id="7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26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57CC9108-0759-4054-8014-356286044CC1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0CB78E-64AA-4950-93A3-07032DE1FBA1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38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2CCF50EC-0727-4D48-9954-F7C25D80DCDC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950FFD-551A-4328-BA63-AF7E787C8672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63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D8DB67CE-FC18-4A9F-A835-9B5D9AAEA765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6CCD3-BF0A-4D96-B00A-B41D27069C0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39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3EC88055-11C8-4423-9142-FC47B2F11A79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499B0B-50FA-4780-B055-3C24B4BAE23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888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500EA998-2CB1-44FF-8CFE-7BE9E31085ED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FAAEF2-BAE8-4755-8CDE-446CCB202D05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69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4B931504-F481-4EF8-86EA-024EEED93F3F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56B41F-84F6-448B-91E8-6C8AE58F4547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6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36513"/>
            <a:ext cx="8731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9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EAA45B13-64EA-4F22-BFEE-4D2AF1FDDD60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32" name="Image 11" descr="logo NPA.eps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E1BE52D-4456-46F6-A83D-F9082E6682BA}" type="slidenum">
              <a:rPr lang="fr-FR" altLang="fr-FR"/>
              <a:pPr/>
              <a:t>‹N°›</a:t>
            </a:fld>
            <a:endParaRPr lang="fr-FR" altLang="fr-FR" dirty="0"/>
          </a:p>
        </p:txBody>
      </p:sp>
      <p:sp>
        <p:nvSpPr>
          <p:cNvPr id="1034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83C0E-2CE3-44DD-892A-20B2664174B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0" y="1587195"/>
            <a:ext cx="8784000" cy="4310467"/>
          </a:xfrm>
        </p:spPr>
        <p:txBody>
          <a:bodyPr/>
          <a:lstStyle/>
          <a:p>
            <a:pPr marL="0" indent="0">
              <a:buNone/>
            </a:pPr>
            <a:endParaRPr lang="fr-FR" sz="3600" dirty="0"/>
          </a:p>
          <a:p>
            <a:pPr marL="0" indent="0" algn="ctr">
              <a:buNone/>
            </a:pPr>
            <a:r>
              <a:rPr lang="fr-FR" sz="4800" dirty="0"/>
              <a:t>Séminaire des formateurs et formatrices EPS</a:t>
            </a:r>
          </a:p>
          <a:p>
            <a:pPr marL="0" indent="0" algn="ctr">
              <a:buNone/>
            </a:pPr>
            <a:endParaRPr lang="fr-FR" sz="4800" dirty="0"/>
          </a:p>
          <a:p>
            <a:pPr marL="0" indent="0" algn="ctr">
              <a:buNone/>
            </a:pPr>
            <a:r>
              <a:rPr lang="fr-FR" sz="4800" dirty="0"/>
              <a:t>12 et 13 novembre 2020</a:t>
            </a:r>
            <a:endParaRPr lang="fr-FR" sz="360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642215" y="6344482"/>
            <a:ext cx="2133600" cy="365125"/>
          </a:xfrm>
        </p:spPr>
        <p:txBody>
          <a:bodyPr/>
          <a:lstStyle/>
          <a:p>
            <a:pPr algn="r"/>
            <a:r>
              <a:rPr lang="fr-FR" cap="all"/>
              <a:t>12-13/11/2020</a:t>
            </a:r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360035" y="5489828"/>
            <a:ext cx="2057400" cy="365125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824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965199" y="1816100"/>
            <a:ext cx="7963015" cy="3454033"/>
          </a:xfrm>
        </p:spPr>
        <p:txBody>
          <a:bodyPr/>
          <a:lstStyle/>
          <a:p>
            <a:pPr marL="0" indent="0">
              <a:buNone/>
            </a:pPr>
            <a:r>
              <a:rPr lang="fr-FR" sz="3600" dirty="0"/>
              <a:t>Enjeux</a:t>
            </a:r>
          </a:p>
          <a:p>
            <a:pPr marL="0" indent="0">
              <a:buNone/>
            </a:pPr>
            <a:endParaRPr lang="fr-FR" sz="3600" dirty="0"/>
          </a:p>
          <a:p>
            <a:r>
              <a:rPr lang="fr-FR" sz="2800" dirty="0"/>
              <a:t>Enrichir, cultiver le réseau </a:t>
            </a:r>
          </a:p>
          <a:p>
            <a:r>
              <a:rPr lang="fr-FR" sz="2800" dirty="0"/>
              <a:t>Renforcer les compétences</a:t>
            </a:r>
          </a:p>
          <a:p>
            <a:r>
              <a:rPr lang="fr-FR" sz="2800" dirty="0"/>
              <a:t>Répondre aux besoins de formation</a:t>
            </a:r>
          </a:p>
          <a:p>
            <a:pPr marL="0" indent="0">
              <a:buNone/>
            </a:pPr>
            <a:endParaRPr lang="fr-FR" sz="3600" dirty="0"/>
          </a:p>
          <a:p>
            <a:pPr marL="0" indent="0">
              <a:buNone/>
            </a:pPr>
            <a:endParaRPr lang="fr-FR" sz="3600" b="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642215" y="6344482"/>
            <a:ext cx="2133600" cy="365125"/>
          </a:xfrm>
        </p:spPr>
        <p:txBody>
          <a:bodyPr/>
          <a:lstStyle/>
          <a:p>
            <a:pPr algn="r"/>
            <a:r>
              <a:rPr lang="fr-FR" cap="all"/>
              <a:t>12-13/11/2020</a:t>
            </a:r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870815" y="5979357"/>
            <a:ext cx="2057400" cy="365125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356215" y="557449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21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965199" y="1816100"/>
            <a:ext cx="7963015" cy="3454033"/>
          </a:xfrm>
        </p:spPr>
        <p:txBody>
          <a:bodyPr/>
          <a:lstStyle/>
          <a:p>
            <a:pPr marL="0" indent="0">
              <a:buNone/>
            </a:pPr>
            <a:r>
              <a:rPr lang="fr-FR" sz="3600" dirty="0"/>
              <a:t>format</a:t>
            </a:r>
          </a:p>
          <a:p>
            <a:pPr marL="0" indent="0">
              <a:buNone/>
            </a:pPr>
            <a:endParaRPr lang="fr-FR" sz="3600" dirty="0"/>
          </a:p>
          <a:p>
            <a:r>
              <a:rPr lang="fr-FR" sz="2800" dirty="0"/>
              <a:t>Une culture commune</a:t>
            </a:r>
          </a:p>
          <a:p>
            <a:r>
              <a:rPr lang="fr-FR" sz="2800" dirty="0"/>
              <a:t>Des Modules différenciés</a:t>
            </a:r>
          </a:p>
          <a:p>
            <a:r>
              <a:rPr lang="fr-FR" sz="2800" dirty="0"/>
              <a:t>Un </a:t>
            </a:r>
            <a:r>
              <a:rPr lang="fr-FR" sz="2800"/>
              <a:t>temps d’ingénierie</a:t>
            </a:r>
            <a:endParaRPr lang="fr-FR" sz="2800" dirty="0"/>
          </a:p>
          <a:p>
            <a:pPr marL="0" indent="0">
              <a:buNone/>
            </a:pPr>
            <a:endParaRPr lang="fr-FR" sz="3600" dirty="0"/>
          </a:p>
          <a:p>
            <a:pPr marL="0" indent="0">
              <a:buNone/>
            </a:pPr>
            <a:endParaRPr lang="fr-FR" sz="3600" b="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642215" y="6344482"/>
            <a:ext cx="2133600" cy="365125"/>
          </a:xfrm>
        </p:spPr>
        <p:txBody>
          <a:bodyPr/>
          <a:lstStyle/>
          <a:p>
            <a:pPr algn="r"/>
            <a:r>
              <a:rPr lang="fr-FR" cap="all"/>
              <a:t>12-13/11/2020</a:t>
            </a:r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870815" y="5979357"/>
            <a:ext cx="2057400" cy="365125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356215" y="557449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33533386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-diaporama-academique-2016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ésentation1.pot [Mode de compatibilité]" id="{ABE4140C-D376-4BE9-BDFF-23C74214A693}" vid="{26625D04-A03A-4312-80BA-6114A8B3F45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8413</TotalTime>
  <Words>41</Words>
  <Application>Microsoft Macintosh PowerPoint</Application>
  <PresentationFormat>Affichage à l'écran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modele-diaporama-academique-2016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Cédric EVAIN</cp:lastModifiedBy>
  <cp:revision>815</cp:revision>
  <cp:lastPrinted>2018-10-15T13:10:43Z</cp:lastPrinted>
  <dcterms:created xsi:type="dcterms:W3CDTF">2017-06-01T09:36:37Z</dcterms:created>
  <dcterms:modified xsi:type="dcterms:W3CDTF">2020-11-12T06:01:32Z</dcterms:modified>
</cp:coreProperties>
</file>