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10"/>
  </p:notesMasterIdLst>
  <p:sldIdLst>
    <p:sldId id="256" r:id="rId8"/>
    <p:sldId id="257" r:id="rId9"/>
  </p:sldIdLst>
  <p:sldSz cx="9144000" cy="5715000" type="screen16x10"/>
  <p:notesSz cx="994568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58" d="100"/>
          <a:sy n="158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4309920" cy="343080"/>
          </a:xfrm>
          <a:prstGeom prst="rect">
            <a:avLst/>
          </a:prstGeom>
        </p:spPr>
        <p:txBody>
          <a:bodyPr lIns="103320" tIns="51840" rIns="103320" bIns="5184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dt"/>
          </p:nvPr>
        </p:nvSpPr>
        <p:spPr>
          <a:xfrm>
            <a:off x="5634000" y="0"/>
            <a:ext cx="4309920" cy="343080"/>
          </a:xfrm>
          <a:prstGeom prst="rect">
            <a:avLst/>
          </a:prstGeom>
        </p:spPr>
        <p:txBody>
          <a:bodyPr lIns="103320" tIns="51840" rIns="103320" bIns="51840">
            <a:noAutofit/>
          </a:bodyPr>
          <a:lstStyle/>
          <a:p>
            <a:pPr algn="r">
              <a:lnSpc>
                <a:spcPct val="100000"/>
              </a:lnSpc>
            </a:pPr>
            <a:fld id="{1A6AD74F-5205-4614-8106-FFA7DE132E5F}" type="datetime">
              <a:rPr lang="fr-FR" sz="1400" b="0" strike="noStrike" spc="-1">
                <a:solidFill>
                  <a:srgbClr val="000000"/>
                </a:solidFill>
                <a:latin typeface="Calibri"/>
              </a:rPr>
              <a:t>26/04/2021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29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122640" y="857160"/>
            <a:ext cx="3700440" cy="231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994680" y="3301200"/>
            <a:ext cx="7956720" cy="2699280"/>
          </a:xfrm>
          <a:prstGeom prst="rect">
            <a:avLst/>
          </a:prstGeom>
        </p:spPr>
        <p:txBody>
          <a:bodyPr lIns="103320" tIns="51840" rIns="103320" bIns="5184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lang="fr-FR" sz="1200" b="0" strike="noStrike" spc="-1">
              <a:latin typeface="Arial"/>
            </a:endParaRPr>
          </a:p>
          <a:p>
            <a:pPr marL="457200" lvl="1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fr-FR" sz="1200" b="0" strike="noStrike" spc="-1"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fr-FR" sz="1200" b="0" strike="noStrike" spc="-1">
              <a:latin typeface="Arial"/>
            </a:endParaRPr>
          </a:p>
          <a:p>
            <a:pPr marL="1371600" lvl="3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fr-FR" sz="1200" b="0" strike="noStrike" spc="-1">
              <a:latin typeface="Arial"/>
            </a:endParaRPr>
          </a:p>
          <a:p>
            <a:pPr marL="1828800" lvl="4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ftr"/>
          </p:nvPr>
        </p:nvSpPr>
        <p:spPr>
          <a:xfrm>
            <a:off x="0" y="6514920"/>
            <a:ext cx="4309920" cy="343080"/>
          </a:xfrm>
          <a:prstGeom prst="rect">
            <a:avLst/>
          </a:prstGeom>
        </p:spPr>
        <p:txBody>
          <a:bodyPr lIns="103320" tIns="51840" rIns="103320" bIns="51840" anchor="b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sldNum"/>
          </p:nvPr>
        </p:nvSpPr>
        <p:spPr>
          <a:xfrm>
            <a:off x="5634000" y="6514920"/>
            <a:ext cx="4309920" cy="343080"/>
          </a:xfrm>
          <a:prstGeom prst="rect">
            <a:avLst/>
          </a:prstGeom>
        </p:spPr>
        <p:txBody>
          <a:bodyPr lIns="103320" tIns="51840" rIns="103320" bIns="51840" anchor="b">
            <a:noAutofit/>
          </a:bodyPr>
          <a:lstStyle/>
          <a:p>
            <a:pPr algn="r">
              <a:lnSpc>
                <a:spcPct val="100000"/>
              </a:lnSpc>
            </a:pPr>
            <a:fld id="{52093406-2A45-445C-8C5B-82BFF53C47E9}" type="slidenum">
              <a:rPr lang="fr-FR" sz="14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5634000" y="0"/>
            <a:ext cx="4309920" cy="343080"/>
          </a:xfrm>
          <a:prstGeom prst="rect">
            <a:avLst/>
          </a:prstGeom>
          <a:noFill/>
          <a:ln w="0">
            <a:noFill/>
          </a:ln>
        </p:spPr>
        <p:txBody>
          <a:bodyPr lIns="103320" tIns="51840" rIns="103320" bIns="51840">
            <a:noAutofit/>
          </a:bodyPr>
          <a:lstStyle/>
          <a:p>
            <a:pPr algn="r">
              <a:lnSpc>
                <a:spcPct val="100000"/>
              </a:lnSpc>
            </a:pPr>
            <a:fld id="{C0863856-9EC7-4CB0-A5A4-C7BD15448254}" type="datetime">
              <a:rPr lang="fr-FR" sz="1400" b="0" strike="noStrike" spc="-1">
                <a:solidFill>
                  <a:srgbClr val="000000"/>
                </a:solidFill>
                <a:latin typeface="Calibri"/>
              </a:rPr>
              <a:t>26/04/2021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5634000" y="6514920"/>
            <a:ext cx="4309920" cy="343080"/>
          </a:xfrm>
          <a:prstGeom prst="rect">
            <a:avLst/>
          </a:prstGeom>
          <a:noFill/>
          <a:ln w="0">
            <a:noFill/>
          </a:ln>
        </p:spPr>
        <p:txBody>
          <a:bodyPr lIns="103320" tIns="51840" rIns="103320" bIns="51840" anchor="b">
            <a:noAutofit/>
          </a:bodyPr>
          <a:lstStyle/>
          <a:p>
            <a:pPr algn="r">
              <a:lnSpc>
                <a:spcPct val="100000"/>
              </a:lnSpc>
            </a:pPr>
            <a:fld id="{A029967D-7214-4555-B0AA-844EC90617D9}" type="slidenum">
              <a:rPr lang="fr-FR" sz="14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4225320" y="0"/>
            <a:ext cx="3232440" cy="550440"/>
          </a:xfrm>
          <a:prstGeom prst="rect">
            <a:avLst/>
          </a:prstGeom>
          <a:noFill/>
          <a:ln w="0">
            <a:noFill/>
          </a:ln>
        </p:spPr>
        <p:txBody>
          <a:bodyPr lIns="103320" tIns="51840" rIns="103320" bIns="51840">
            <a:noAutofit/>
          </a:bodyPr>
          <a:lstStyle/>
          <a:p>
            <a:pPr algn="r">
              <a:lnSpc>
                <a:spcPct val="100000"/>
              </a:lnSpc>
            </a:pPr>
            <a:fld id="{FADEBADC-702D-4384-BE46-3E0461C34B7F}" type="datetime">
              <a:rPr lang="fr-FR" sz="1400" b="0" strike="noStrike" spc="-1">
                <a:solidFill>
                  <a:srgbClr val="000000"/>
                </a:solidFill>
                <a:latin typeface="Calibri"/>
                <a:ea typeface="Segoe UI"/>
              </a:rPr>
              <a:t>26/04/2021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356" name="TextShape 4"/>
          <p:cNvSpPr txBox="1"/>
          <p:nvPr/>
        </p:nvSpPr>
        <p:spPr>
          <a:xfrm>
            <a:off x="4225320" y="10422360"/>
            <a:ext cx="3232440" cy="550440"/>
          </a:xfrm>
          <a:prstGeom prst="rect">
            <a:avLst/>
          </a:prstGeom>
          <a:noFill/>
          <a:ln w="0">
            <a:noFill/>
          </a:ln>
        </p:spPr>
        <p:txBody>
          <a:bodyPr lIns="103320" tIns="51840" rIns="103320" bIns="51840" anchor="b">
            <a:noAutofit/>
          </a:bodyPr>
          <a:lstStyle/>
          <a:p>
            <a:pPr algn="r">
              <a:lnSpc>
                <a:spcPct val="100000"/>
              </a:lnSpc>
            </a:pPr>
            <a:fld id="{B10D508D-1A2F-4B6B-B191-2F3AAE897E6E}" type="slidenum">
              <a:rPr lang="fr-FR" sz="18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fr-FR" sz="1800" b="0" strike="noStrike" spc="-1">
              <a:latin typeface="Arial"/>
            </a:endParaRPr>
          </a:p>
        </p:txBody>
      </p:sp>
      <p:sp>
        <p:nvSpPr>
          <p:cNvPr id="357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768350" y="1371600"/>
            <a:ext cx="5922963" cy="3703638"/>
          </a:xfrm>
          <a:prstGeom prst="rect">
            <a:avLst/>
          </a:prstGeom>
        </p:spPr>
      </p:sp>
      <p:sp>
        <p:nvSpPr>
          <p:cNvPr id="358" name="PlaceHolder 6"/>
          <p:cNvSpPr>
            <a:spLocks noGrp="1"/>
          </p:cNvSpPr>
          <p:nvPr>
            <p:ph type="body"/>
          </p:nvPr>
        </p:nvSpPr>
        <p:spPr>
          <a:xfrm>
            <a:off x="994680" y="3301200"/>
            <a:ext cx="7956720" cy="26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200" b="0" strike="noStrike" spc="-1">
                <a:latin typeface="Arial"/>
              </a:rPr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200" b="0" strike="noStrike" spc="-1">
                <a:latin typeface="Arial"/>
              </a:rPr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825120" y="318240"/>
            <a:ext cx="7493400" cy="25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25120" y="282600"/>
            <a:ext cx="7493400" cy="625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Modifiez le style du titre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25120" y="318240"/>
            <a:ext cx="7493400" cy="101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37960" y="1217880"/>
            <a:ext cx="8667720" cy="139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7A2814C-46AC-4E5A-A2BC-98177AEF1D71}" type="datetime">
              <a:rPr lang="en-US" sz="1800" b="0" strike="noStrike" spc="-1">
                <a:solidFill>
                  <a:srgbClr val="898989"/>
                </a:solidFill>
                <a:latin typeface="Calibri"/>
              </a:rPr>
              <a:t>4/26/21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CE8E695-231D-4561-9E5E-5C082E0A8863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771560"/>
            <a:ext cx="7772400" cy="1200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7003D4D0-319E-4F25-B2FB-6937C96E159A}" type="datetime">
              <a:rPr lang="en-US" sz="1800" b="0" strike="noStrike" spc="-1">
                <a:solidFill>
                  <a:srgbClr val="898989"/>
                </a:solidFill>
                <a:latin typeface="Calibri"/>
              </a:rPr>
              <a:t>4/26/21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048E550B-E69C-4635-A57E-CE341BD4113A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25120" y="318240"/>
            <a:ext cx="7493400" cy="101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237960" y="1217880"/>
            <a:ext cx="8667720" cy="139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4C0C1D4F-3050-42DA-8BD9-83C76DCCCCC9}" type="datetime">
              <a:rPr lang="en-US" sz="1800" b="0" strike="noStrike" spc="-1">
                <a:solidFill>
                  <a:srgbClr val="898989"/>
                </a:solidFill>
                <a:latin typeface="Calibri"/>
              </a:rPr>
              <a:t>4/26/21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04E01DC-E035-49B4-9697-4DAAB4B18274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25120" y="318240"/>
            <a:ext cx="7493400" cy="101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457200" y="1314360"/>
            <a:ext cx="3977640" cy="3771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4709160" y="1314360"/>
            <a:ext cx="3977640" cy="3771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2F6F824-BA3A-4947-9E46-1D7675F2BCE9}" type="datetime">
              <a:rPr lang="en-US" sz="1800" b="0" strike="noStrike" spc="-1">
                <a:solidFill>
                  <a:srgbClr val="898989"/>
                </a:solidFill>
                <a:latin typeface="Calibri"/>
              </a:rPr>
              <a:t>4/26/21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E7243151-4372-43AC-97B7-40A7C317973F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4520520" cy="60480"/>
          </a:xfrm>
          <a:custGeom>
            <a:avLst/>
            <a:gdLst/>
            <a:ahLst/>
            <a:cxnLst/>
            <a:rect l="l" t="t" r="r" b="b"/>
            <a:pathLst>
              <a:path w="4520356" h="60118">
                <a:moveTo>
                  <a:pt x="4520356" y="60118"/>
                </a:moveTo>
                <a:lnTo>
                  <a:pt x="0" y="60118"/>
                </a:lnTo>
                <a:lnTo>
                  <a:pt x="0" y="0"/>
                </a:lnTo>
                <a:lnTo>
                  <a:pt x="4520356" y="0"/>
                </a:lnTo>
                <a:lnTo>
                  <a:pt x="4520356" y="60118"/>
                </a:lnTo>
                <a:close/>
              </a:path>
            </a:pathLst>
          </a:custGeom>
          <a:solidFill>
            <a:srgbClr val="378A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4520520" y="360"/>
            <a:ext cx="3933720" cy="60480"/>
          </a:xfrm>
          <a:custGeom>
            <a:avLst/>
            <a:gdLst/>
            <a:ahLst/>
            <a:cxnLst/>
            <a:rect l="l" t="t" r="r" b="b"/>
            <a:pathLst>
              <a:path w="3933824" h="59827">
                <a:moveTo>
                  <a:pt x="3933824" y="59827"/>
                </a:moveTo>
                <a:lnTo>
                  <a:pt x="0" y="59827"/>
                </a:lnTo>
                <a:lnTo>
                  <a:pt x="0" y="0"/>
                </a:lnTo>
                <a:lnTo>
                  <a:pt x="3933824" y="0"/>
                </a:lnTo>
                <a:lnTo>
                  <a:pt x="3933824" y="59827"/>
                </a:lnTo>
                <a:close/>
              </a:path>
            </a:pathLst>
          </a:custGeom>
          <a:solidFill>
            <a:srgbClr val="FFBE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8454240" y="0"/>
            <a:ext cx="689760" cy="6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0"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825120" y="318240"/>
            <a:ext cx="7493400" cy="101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0064F92-0AE8-4F79-90C0-117CD6D4D066}" type="datetime">
              <a:rPr lang="en-US" sz="1800" b="0" strike="noStrike" spc="-1">
                <a:solidFill>
                  <a:srgbClr val="898989"/>
                </a:solidFill>
                <a:latin typeface="Calibri"/>
              </a:rPr>
              <a:t>4/26/21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553664FB-E2FD-4DE0-B6FA-9B286A767B16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0"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4894560" y="1547280"/>
            <a:ext cx="4090320" cy="416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0"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PlaceHolder 3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26B0FED-A77A-40FC-9239-80150ED31234}" type="datetime">
              <a:rPr lang="en-US" sz="1800" b="0" strike="noStrike" spc="-1">
                <a:solidFill>
                  <a:srgbClr val="898989"/>
                </a:solidFill>
                <a:latin typeface="Calibri"/>
              </a:rPr>
              <a:t>4/26/21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E74E91EF-E9DD-454E-B499-2F67D798E944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25120" y="318240"/>
            <a:ext cx="7493400" cy="554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Trebuchet MS"/>
              </a:rPr>
              <a:t>Modifiez le style du titre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628560" y="1521360"/>
            <a:ext cx="7886880" cy="1615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71360" indent="-171360" algn="ctr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trike="noStrike" spc="-1">
                <a:solidFill>
                  <a:srgbClr val="FFFFFF"/>
                </a:solidFill>
                <a:latin typeface="Calibri"/>
              </a:rPr>
              <a:t>Modifier les styles du texte du masque</a:t>
            </a:r>
            <a:br/>
            <a:r>
              <a:rPr lang="fr-FR" sz="2100" b="1" strike="noStrike" spc="-1">
                <a:solidFill>
                  <a:srgbClr val="FFFFFF"/>
                </a:solidFill>
                <a:latin typeface="Calibri"/>
              </a:rPr>
              <a:t>Deuxième niveau</a:t>
            </a:r>
            <a:br/>
            <a:r>
              <a:rPr lang="fr-FR" sz="2100" b="1" strike="noStrike" spc="-1">
                <a:solidFill>
                  <a:srgbClr val="FFFFFF"/>
                </a:solidFill>
                <a:latin typeface="Calibri"/>
              </a:rPr>
              <a:t>Troisième niveau</a:t>
            </a:r>
            <a:br/>
            <a:r>
              <a:rPr lang="fr-FR" sz="2100" b="1" strike="noStrike" spc="-1">
                <a:solidFill>
                  <a:srgbClr val="FFFFFF"/>
                </a:solidFill>
                <a:latin typeface="Calibri"/>
              </a:rPr>
              <a:t>Quatrième niveau</a:t>
            </a:r>
            <a:br/>
            <a:r>
              <a:rPr lang="fr-FR" sz="2100" b="1" strike="noStrike" spc="-1">
                <a:solidFill>
                  <a:srgbClr val="FFFFFF"/>
                </a:solidFill>
                <a:latin typeface="Calibri"/>
              </a:rPr>
              <a:t>Cinquième niveau</a:t>
            </a:r>
            <a:endParaRPr lang="fr-FR" sz="21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45720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F8B23A8-AE87-4347-94B7-3F47B66B986C}" type="datetime">
              <a:rPr lang="fr-FR" sz="1800" b="0" strike="noStrike" spc="-1">
                <a:solidFill>
                  <a:srgbClr val="898989"/>
                </a:solidFill>
                <a:latin typeface="Calibri"/>
              </a:rPr>
              <a:t>26/04/2021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3108960" y="5315040"/>
            <a:ext cx="2926080" cy="36612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6583680" y="5315040"/>
            <a:ext cx="2103120" cy="28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C5BB2A09-34C2-4141-9A3B-7B70E4C15B96}" type="slidenum">
              <a:rPr lang="fr-FR" sz="1800" b="0" strike="noStrike" spc="-1">
                <a:solidFill>
                  <a:srgbClr val="898989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title"/>
          </p:nvPr>
        </p:nvSpPr>
        <p:spPr>
          <a:xfrm>
            <a:off x="457200" y="1337040"/>
            <a:ext cx="8229240" cy="55404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title"/>
          </p:nvPr>
        </p:nvSpPr>
        <p:spPr>
          <a:xfrm>
            <a:off x="457200" y="1337040"/>
            <a:ext cx="8229240" cy="369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5" name="PlaceHolder 8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Table 1"/>
          <p:cNvGraphicFramePr/>
          <p:nvPr/>
        </p:nvGraphicFramePr>
        <p:xfrm>
          <a:off x="5418720" y="4109400"/>
          <a:ext cx="3125880" cy="1139400"/>
        </p:xfrm>
        <a:graphic>
          <a:graphicData uri="http://schemas.openxmlformats.org/drawingml/2006/table">
            <a:tbl>
              <a:tblPr/>
              <a:tblGrid>
                <a:gridCol w="20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00">
                <a:tc>
                  <a:txBody>
                    <a:bodyPr/>
                    <a:lstStyle/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Micro</a:t>
                      </a: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[Muet][On]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Son</a:t>
                      </a: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[Muet][On]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fr-FR" sz="1600" b="1" strike="noStrike" spc="-1">
                          <a:latin typeface="Arial"/>
                        </a:rPr>
                        <a:t>Webcam</a:t>
                      </a:r>
                      <a:r>
                        <a:rPr lang="fr-FR" sz="1600" b="0" strike="noStrike" spc="-1">
                          <a:latin typeface="Arial"/>
                        </a:rPr>
                        <a:t> [Off][On]</a:t>
                      </a:r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9" name="CustomShape 2"/>
          <p:cNvSpPr/>
          <p:nvPr/>
        </p:nvSpPr>
        <p:spPr>
          <a:xfrm>
            <a:off x="993240" y="191520"/>
            <a:ext cx="8077320" cy="39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100" b="0" strike="noStrike" spc="-1">
                <a:solidFill>
                  <a:srgbClr val="273475"/>
                </a:solidFill>
                <a:latin typeface="Marianne"/>
                <a:ea typeface="Microsoft YaHei"/>
              </a:rPr>
              <a:t>En attendant le début, familiarisez vous avec l'interface...</a:t>
            </a:r>
            <a:endParaRPr lang="fr-FR" sz="21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04120" y="2913840"/>
            <a:ext cx="1697760" cy="37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100" b="0" strike="noStrike" spc="-1">
                <a:solidFill>
                  <a:srgbClr val="273475"/>
                </a:solidFill>
                <a:latin typeface="Arial Rounded MT Bold"/>
                <a:ea typeface="Microsoft YaHei"/>
              </a:rPr>
              <a:t>Interactions</a:t>
            </a:r>
            <a:endParaRPr lang="fr-FR" sz="2100" b="0" strike="noStrike" spc="-1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3966120" y="2633040"/>
            <a:ext cx="1217160" cy="265320"/>
          </a:xfrm>
          <a:custGeom>
            <a:avLst/>
            <a:gdLst/>
            <a:ahLst/>
            <a:cxnLst/>
            <a:rect l="l" t="t" r="r" b="b"/>
            <a:pathLst>
              <a:path w="98985" h="21600">
                <a:moveTo>
                  <a:pt x="3600" y="0"/>
                </a:moveTo>
                <a:lnTo>
                  <a:pt x="0" y="18000"/>
                </a:lnTo>
                <a:lnTo>
                  <a:pt x="95385" y="21600"/>
                </a:lnTo>
                <a:lnTo>
                  <a:pt x="98985" y="3600"/>
                </a:lnTo>
                <a:close/>
              </a:path>
            </a:pathLst>
          </a:custGeom>
          <a:noFill/>
          <a:ln w="38160">
            <a:solidFill>
              <a:srgbClr val="FFB2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"/>
          <p:cNvSpPr/>
          <p:nvPr/>
        </p:nvSpPr>
        <p:spPr>
          <a:xfrm>
            <a:off x="4120200" y="1921680"/>
            <a:ext cx="578160" cy="11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3" name="Image 11"/>
          <p:cNvPicPr/>
          <p:nvPr/>
        </p:nvPicPr>
        <p:blipFill>
          <a:blip r:embed="rId3"/>
          <a:stretch/>
        </p:blipFill>
        <p:spPr>
          <a:xfrm>
            <a:off x="3674160" y="1775160"/>
            <a:ext cx="1357560" cy="406800"/>
          </a:xfrm>
          <a:prstGeom prst="rect">
            <a:avLst/>
          </a:prstGeom>
          <a:ln w="12600">
            <a:noFill/>
          </a:ln>
        </p:spPr>
      </p:pic>
      <p:grpSp>
        <p:nvGrpSpPr>
          <p:cNvPr id="304" name="Group 6"/>
          <p:cNvGrpSpPr/>
          <p:nvPr/>
        </p:nvGrpSpPr>
        <p:grpSpPr>
          <a:xfrm>
            <a:off x="2655720" y="755640"/>
            <a:ext cx="6102360" cy="2610360"/>
            <a:chOff x="2655720" y="755640"/>
            <a:chExt cx="6102360" cy="2610360"/>
          </a:xfrm>
        </p:grpSpPr>
        <p:grpSp>
          <p:nvGrpSpPr>
            <p:cNvPr id="305" name="Group 7"/>
            <p:cNvGrpSpPr/>
            <p:nvPr/>
          </p:nvGrpSpPr>
          <p:grpSpPr>
            <a:xfrm>
              <a:off x="2655720" y="755640"/>
              <a:ext cx="6102360" cy="2610360"/>
              <a:chOff x="2655720" y="755640"/>
              <a:chExt cx="6102360" cy="2610360"/>
            </a:xfrm>
          </p:grpSpPr>
          <p:grpSp>
            <p:nvGrpSpPr>
              <p:cNvPr id="306" name="Group 8"/>
              <p:cNvGrpSpPr/>
              <p:nvPr/>
            </p:nvGrpSpPr>
            <p:grpSpPr>
              <a:xfrm>
                <a:off x="2655720" y="755640"/>
                <a:ext cx="6102360" cy="2610360"/>
                <a:chOff x="2655720" y="755640"/>
                <a:chExt cx="6102360" cy="2610360"/>
              </a:xfrm>
            </p:grpSpPr>
            <p:pic>
              <p:nvPicPr>
                <p:cNvPr id="307" name="Image 3"/>
                <p:cNvPicPr/>
                <p:nvPr/>
              </p:nvPicPr>
              <p:blipFill>
                <a:blip r:embed="rId4"/>
                <a:srcRect l="399" t="16798" r="399" b="5601"/>
                <a:stretch/>
              </p:blipFill>
              <p:spPr>
                <a:xfrm>
                  <a:off x="2655720" y="755640"/>
                  <a:ext cx="6102360" cy="2610360"/>
                </a:xfrm>
                <a:prstGeom prst="rect">
                  <a:avLst/>
                </a:prstGeom>
                <a:ln w="12600">
                  <a:noFill/>
                </a:ln>
              </p:spPr>
            </p:pic>
            <p:sp>
              <p:nvSpPr>
                <p:cNvPr id="308" name="CustomShape 9"/>
                <p:cNvSpPr/>
                <p:nvPr/>
              </p:nvSpPr>
              <p:spPr>
                <a:xfrm>
                  <a:off x="3493800" y="1900080"/>
                  <a:ext cx="1486440" cy="5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309" name="CustomShape 10"/>
              <p:cNvSpPr/>
              <p:nvPr/>
            </p:nvSpPr>
            <p:spPr>
              <a:xfrm>
                <a:off x="5223960" y="1083960"/>
                <a:ext cx="3355920" cy="2025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" name="CustomShape 11"/>
              <p:cNvSpPr/>
              <p:nvPr/>
            </p:nvSpPr>
            <p:spPr>
              <a:xfrm>
                <a:off x="5071320" y="3109320"/>
                <a:ext cx="3391200" cy="2566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6172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311" name="Image 39"/>
            <p:cNvPicPr/>
            <p:nvPr/>
          </p:nvPicPr>
          <p:blipFill>
            <a:blip r:embed="rId5"/>
            <a:srcRect l="57810" t="81140" r="21950" b="5827"/>
            <a:stretch/>
          </p:blipFill>
          <p:spPr>
            <a:xfrm>
              <a:off x="6498000" y="3132000"/>
              <a:ext cx="838080" cy="22860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312" name="TextShape 12"/>
          <p:cNvSpPr txBox="1"/>
          <p:nvPr/>
        </p:nvSpPr>
        <p:spPr>
          <a:xfrm>
            <a:off x="533520" y="822600"/>
            <a:ext cx="1752480" cy="289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Accès au clavardage</a:t>
            </a:r>
            <a:endParaRPr lang="fr-FR" sz="1300" b="0" strike="noStrike" spc="-1">
              <a:latin typeface="Arial"/>
            </a:endParaRPr>
          </a:p>
        </p:txBody>
      </p:sp>
      <p:cxnSp>
        <p:nvCxnSpPr>
          <p:cNvPr id="313" name="Line 13"/>
          <p:cNvCxnSpPr>
            <a:stCxn id="312" idx="3"/>
          </p:cNvCxnSpPr>
          <p:nvPr/>
        </p:nvCxnSpPr>
        <p:spPr>
          <a:xfrm flipV="1">
            <a:off x="2286000" y="964800"/>
            <a:ext cx="370080" cy="2880"/>
          </a:xfrm>
          <a:prstGeom prst="straightConnector1">
            <a:avLst/>
          </a:prstGeom>
          <a:ln w="38160">
            <a:solidFill>
              <a:srgbClr val="385D8A"/>
            </a:solidFill>
            <a:miter/>
            <a:tailEnd type="triangle" w="med" len="med"/>
          </a:ln>
        </p:spPr>
      </p:cxnSp>
      <p:sp>
        <p:nvSpPr>
          <p:cNvPr id="314" name="TextShape 14"/>
          <p:cNvSpPr txBox="1"/>
          <p:nvPr/>
        </p:nvSpPr>
        <p:spPr>
          <a:xfrm>
            <a:off x="772200" y="1080000"/>
            <a:ext cx="1510920" cy="487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Accès aux notes collaboratives</a:t>
            </a:r>
            <a:endParaRPr lang="fr-FR" sz="1300" b="0" strike="noStrike" spc="-1">
              <a:latin typeface="Arial"/>
            </a:endParaRPr>
          </a:p>
        </p:txBody>
      </p:sp>
      <p:cxnSp>
        <p:nvCxnSpPr>
          <p:cNvPr id="315" name="Line 15"/>
          <p:cNvCxnSpPr>
            <a:stCxn id="314" idx="3"/>
          </p:cNvCxnSpPr>
          <p:nvPr/>
        </p:nvCxnSpPr>
        <p:spPr>
          <a:xfrm flipV="1">
            <a:off x="2283120" y="1317960"/>
            <a:ext cx="372960" cy="6120"/>
          </a:xfrm>
          <a:prstGeom prst="straightConnector1">
            <a:avLst/>
          </a:prstGeom>
          <a:ln w="38160">
            <a:solidFill>
              <a:srgbClr val="385D8A"/>
            </a:solidFill>
            <a:miter/>
            <a:tailEnd type="triangle" w="med" len="med"/>
          </a:ln>
        </p:spPr>
      </p:cxnSp>
      <p:sp>
        <p:nvSpPr>
          <p:cNvPr id="316" name="TextShape 16"/>
          <p:cNvSpPr txBox="1"/>
          <p:nvPr/>
        </p:nvSpPr>
        <p:spPr>
          <a:xfrm>
            <a:off x="76320" y="1518480"/>
            <a:ext cx="2209680" cy="487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Accès par clic gauche aux interactions</a:t>
            </a:r>
            <a:endParaRPr lang="fr-FR" sz="1300" b="0" strike="noStrike" spc="-1">
              <a:latin typeface="Arial"/>
            </a:endParaRPr>
          </a:p>
        </p:txBody>
      </p:sp>
      <p:cxnSp>
        <p:nvCxnSpPr>
          <p:cNvPr id="317" name="Line 17"/>
          <p:cNvCxnSpPr/>
          <p:nvPr/>
        </p:nvCxnSpPr>
        <p:spPr>
          <a:xfrm>
            <a:off x="2165400" y="1669680"/>
            <a:ext cx="567000" cy="720"/>
          </a:xfrm>
          <a:prstGeom prst="straightConnector1">
            <a:avLst/>
          </a:prstGeom>
          <a:ln w="38160">
            <a:solidFill>
              <a:srgbClr val="385D8A"/>
            </a:solidFill>
            <a:miter/>
            <a:tailEnd type="triangle" w="med" len="med"/>
          </a:ln>
        </p:spPr>
      </p:cxnSp>
      <p:pic>
        <p:nvPicPr>
          <p:cNvPr id="318" name="Image 68"/>
          <p:cNvPicPr/>
          <p:nvPr/>
        </p:nvPicPr>
        <p:blipFill>
          <a:blip r:embed="rId6"/>
          <a:srcRect l="335" t="39156" r="70772" b="45642"/>
          <a:stretch/>
        </p:blipFill>
        <p:spPr>
          <a:xfrm>
            <a:off x="264240" y="2224080"/>
            <a:ext cx="2057400" cy="457200"/>
          </a:xfrm>
          <a:prstGeom prst="rect">
            <a:avLst/>
          </a:prstGeom>
          <a:ln w="12600">
            <a:noFill/>
          </a:ln>
        </p:spPr>
      </p:pic>
      <p:pic>
        <p:nvPicPr>
          <p:cNvPr id="319" name="Image 69"/>
          <p:cNvPicPr/>
          <p:nvPr/>
        </p:nvPicPr>
        <p:blipFill>
          <a:blip r:embed="rId7"/>
          <a:srcRect l="12669" t="38501" r="71747" b="16512"/>
          <a:stretch/>
        </p:blipFill>
        <p:spPr>
          <a:xfrm>
            <a:off x="1398600" y="2424960"/>
            <a:ext cx="914400" cy="2133720"/>
          </a:xfrm>
          <a:prstGeom prst="rect">
            <a:avLst/>
          </a:prstGeom>
          <a:ln w="12600">
            <a:noFill/>
          </a:ln>
        </p:spPr>
      </p:pic>
      <p:pic>
        <p:nvPicPr>
          <p:cNvPr id="320" name="Image 73"/>
          <p:cNvPicPr/>
          <p:nvPr/>
        </p:nvPicPr>
        <p:blipFill>
          <a:blip r:embed="rId8"/>
          <a:srcRect l="83391" t="16401" r="993" b="49033"/>
          <a:stretch/>
        </p:blipFill>
        <p:spPr>
          <a:xfrm>
            <a:off x="7924680" y="800280"/>
            <a:ext cx="762120" cy="1295280"/>
          </a:xfrm>
          <a:prstGeom prst="rect">
            <a:avLst/>
          </a:prstGeom>
          <a:ln w="12600">
            <a:noFill/>
          </a:ln>
        </p:spPr>
      </p:pic>
      <p:sp>
        <p:nvSpPr>
          <p:cNvPr id="321" name="TextShape 18"/>
          <p:cNvSpPr txBox="1"/>
          <p:nvPr/>
        </p:nvSpPr>
        <p:spPr>
          <a:xfrm>
            <a:off x="5249160" y="1042920"/>
            <a:ext cx="2209680" cy="883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Il est possible de désactiver les flux vidéos et le partage d’écran en cas de connexion instable</a:t>
            </a:r>
            <a:endParaRPr lang="fr-FR" sz="1300" b="0" strike="noStrike" spc="-1">
              <a:latin typeface="Arial"/>
            </a:endParaRPr>
          </a:p>
        </p:txBody>
      </p:sp>
      <p:cxnSp>
        <p:nvCxnSpPr>
          <p:cNvPr id="322" name="Line 19"/>
          <p:cNvCxnSpPr>
            <a:endCxn id="320" idx="1"/>
          </p:cNvCxnSpPr>
          <p:nvPr/>
        </p:nvCxnSpPr>
        <p:spPr>
          <a:xfrm>
            <a:off x="7499880" y="1447920"/>
            <a:ext cx="425160" cy="360"/>
          </a:xfrm>
          <a:prstGeom prst="straightConnector1">
            <a:avLst/>
          </a:prstGeom>
          <a:ln w="38160">
            <a:solidFill>
              <a:srgbClr val="385D8A"/>
            </a:solidFill>
            <a:miter/>
            <a:tailEnd type="triangle" w="med" len="med"/>
          </a:ln>
        </p:spPr>
      </p:cxnSp>
      <p:cxnSp>
        <p:nvCxnSpPr>
          <p:cNvPr id="323" name="Line 20"/>
          <p:cNvCxnSpPr/>
          <p:nvPr/>
        </p:nvCxnSpPr>
        <p:spPr>
          <a:xfrm flipV="1">
            <a:off x="7499880" y="2057040"/>
            <a:ext cx="441720" cy="3960"/>
          </a:xfrm>
          <a:prstGeom prst="straightConnector1">
            <a:avLst/>
          </a:prstGeom>
          <a:ln w="38160">
            <a:solidFill>
              <a:srgbClr val="385D8A"/>
            </a:solidFill>
            <a:miter/>
            <a:tailEnd type="triangle" w="med" len="med"/>
          </a:ln>
        </p:spPr>
      </p:cxnSp>
      <p:sp>
        <p:nvSpPr>
          <p:cNvPr id="324" name="TextShape 21"/>
          <p:cNvSpPr txBox="1"/>
          <p:nvPr/>
        </p:nvSpPr>
        <p:spPr>
          <a:xfrm>
            <a:off x="5626440" y="1918440"/>
            <a:ext cx="1895400" cy="289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Arial"/>
              </a:rPr>
              <a:t>Pour quitter la réunion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325" name="CustomShape 22"/>
          <p:cNvSpPr/>
          <p:nvPr/>
        </p:nvSpPr>
        <p:spPr>
          <a:xfrm>
            <a:off x="6324480" y="3109320"/>
            <a:ext cx="1197720" cy="28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23"/>
          <p:cNvSpPr/>
          <p:nvPr/>
        </p:nvSpPr>
        <p:spPr>
          <a:xfrm>
            <a:off x="5379840" y="4118760"/>
            <a:ext cx="3332160" cy="114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27" name="Line 24"/>
          <p:cNvCxnSpPr>
            <a:stCxn id="325" idx="2"/>
            <a:endCxn id="326" idx="0"/>
          </p:cNvCxnSpPr>
          <p:nvPr/>
        </p:nvCxnSpPr>
        <p:spPr>
          <a:xfrm>
            <a:off x="6923160" y="3393000"/>
            <a:ext cx="123120" cy="726120"/>
          </a:xfrm>
          <a:prstGeom prst="straightConnector1">
            <a:avLst/>
          </a:prstGeom>
          <a:ln w="28440">
            <a:solidFill>
              <a:srgbClr val="385D8A"/>
            </a:solidFill>
            <a:miter/>
            <a:tailEnd type="triangle" w="med" len="med"/>
          </a:ln>
        </p:spPr>
      </p:cxnSp>
      <p:sp>
        <p:nvSpPr>
          <p:cNvPr id="328" name="CustomShape 25"/>
          <p:cNvSpPr/>
          <p:nvPr/>
        </p:nvSpPr>
        <p:spPr>
          <a:xfrm>
            <a:off x="7935840" y="1918800"/>
            <a:ext cx="644040" cy="23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844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6"/>
          <p:cNvSpPr/>
          <p:nvPr/>
        </p:nvSpPr>
        <p:spPr>
          <a:xfrm>
            <a:off x="7896600" y="1247040"/>
            <a:ext cx="644040" cy="23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844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7"/>
          <p:cNvSpPr/>
          <p:nvPr/>
        </p:nvSpPr>
        <p:spPr>
          <a:xfrm>
            <a:off x="8540640" y="822600"/>
            <a:ext cx="146160" cy="20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844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28"/>
          <p:cNvSpPr/>
          <p:nvPr/>
        </p:nvSpPr>
        <p:spPr>
          <a:xfrm>
            <a:off x="264240" y="2211120"/>
            <a:ext cx="2036160" cy="234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7632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32" name="Line 29"/>
          <p:cNvCxnSpPr/>
          <p:nvPr/>
        </p:nvCxnSpPr>
        <p:spPr>
          <a:xfrm>
            <a:off x="1271880" y="1820520"/>
            <a:ext cx="360" cy="350640"/>
          </a:xfrm>
          <a:prstGeom prst="straightConnector1">
            <a:avLst/>
          </a:prstGeom>
          <a:ln w="28440">
            <a:solidFill>
              <a:srgbClr val="385D8A"/>
            </a:solidFill>
            <a:miter/>
            <a:tailEnd type="triangle" w="med" len="med"/>
          </a:ln>
        </p:spPr>
      </p:cxnSp>
      <p:sp>
        <p:nvSpPr>
          <p:cNvPr id="333" name="TextShape 30"/>
          <p:cNvSpPr txBox="1"/>
          <p:nvPr/>
        </p:nvSpPr>
        <p:spPr>
          <a:xfrm>
            <a:off x="3039480" y="3639600"/>
            <a:ext cx="2209680" cy="518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Taper ici votre texte pour participer à la discussion</a:t>
            </a:r>
            <a:endParaRPr lang="fr-FR" sz="1400" b="0" strike="noStrike" spc="-1">
              <a:latin typeface="Arial"/>
            </a:endParaRPr>
          </a:p>
        </p:txBody>
      </p:sp>
      <p:cxnSp>
        <p:nvCxnSpPr>
          <p:cNvPr id="334" name="Line 31"/>
          <p:cNvCxnSpPr/>
          <p:nvPr/>
        </p:nvCxnSpPr>
        <p:spPr>
          <a:xfrm>
            <a:off x="4120200" y="3316680"/>
            <a:ext cx="360" cy="350280"/>
          </a:xfrm>
          <a:prstGeom prst="straightConnector1">
            <a:avLst/>
          </a:prstGeom>
          <a:ln w="28440">
            <a:solidFill>
              <a:srgbClr val="385D8A"/>
            </a:solidFill>
            <a:miter/>
            <a:headEnd type="triangle" w="med" len="med"/>
          </a:ln>
        </p:spPr>
      </p:cxnSp>
      <p:grpSp>
        <p:nvGrpSpPr>
          <p:cNvPr id="335" name="Group 32"/>
          <p:cNvGrpSpPr/>
          <p:nvPr/>
        </p:nvGrpSpPr>
        <p:grpSpPr>
          <a:xfrm>
            <a:off x="7623360" y="4133160"/>
            <a:ext cx="1055880" cy="1144800"/>
            <a:chOff x="7623360" y="4133160"/>
            <a:chExt cx="1055880" cy="1144800"/>
          </a:xfrm>
        </p:grpSpPr>
        <p:grpSp>
          <p:nvGrpSpPr>
            <p:cNvPr id="336" name="Group 33"/>
            <p:cNvGrpSpPr/>
            <p:nvPr/>
          </p:nvGrpSpPr>
          <p:grpSpPr>
            <a:xfrm>
              <a:off x="7623360" y="4133160"/>
              <a:ext cx="1055880" cy="1144800"/>
              <a:chOff x="7623360" y="4133160"/>
              <a:chExt cx="1055880" cy="1144800"/>
            </a:xfrm>
          </p:grpSpPr>
          <p:sp>
            <p:nvSpPr>
              <p:cNvPr id="337" name="CustomShape 34"/>
              <p:cNvSpPr/>
              <p:nvPr/>
            </p:nvSpPr>
            <p:spPr>
              <a:xfrm>
                <a:off x="7629120" y="4133160"/>
                <a:ext cx="1043640" cy="11448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6172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338" name="Image 41"/>
              <p:cNvPicPr/>
              <p:nvPr/>
            </p:nvPicPr>
            <p:blipFill>
              <a:blip r:embed="rId5"/>
              <a:srcRect l="57810" t="82178" r="30800" b="5689"/>
              <a:stretch/>
            </p:blipFill>
            <p:spPr>
              <a:xfrm>
                <a:off x="7629120" y="4133160"/>
                <a:ext cx="544680" cy="33408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339" name="Image 42"/>
              <p:cNvPicPr/>
              <p:nvPr/>
            </p:nvPicPr>
            <p:blipFill>
              <a:blip r:embed="rId9"/>
              <a:srcRect l="58153" t="82247" r="30631" b="6201"/>
              <a:stretch/>
            </p:blipFill>
            <p:spPr>
              <a:xfrm>
                <a:off x="8124120" y="4133160"/>
                <a:ext cx="548640" cy="31356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340" name="Image 46"/>
              <p:cNvPicPr/>
              <p:nvPr/>
            </p:nvPicPr>
            <p:blipFill>
              <a:blip r:embed="rId9"/>
              <a:srcRect l="66637" t="82408" r="22147" b="6044"/>
              <a:stretch/>
            </p:blipFill>
            <p:spPr>
              <a:xfrm>
                <a:off x="8131320" y="4926240"/>
                <a:ext cx="547920" cy="31356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341" name="Image 47"/>
              <p:cNvPicPr/>
              <p:nvPr/>
            </p:nvPicPr>
            <p:blipFill>
              <a:blip r:embed="rId5"/>
              <a:srcRect l="66687" t="82007" r="21924" b="5859"/>
              <a:stretch/>
            </p:blipFill>
            <p:spPr>
              <a:xfrm>
                <a:off x="7623360" y="4926240"/>
                <a:ext cx="544680" cy="33408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342" name="Image 49"/>
              <p:cNvPicPr/>
              <p:nvPr/>
            </p:nvPicPr>
            <p:blipFill>
              <a:blip r:embed="rId9"/>
              <a:srcRect l="62357" t="82427" r="26408" b="5430"/>
              <a:stretch/>
            </p:blipFill>
            <p:spPr>
              <a:xfrm>
                <a:off x="8098920" y="4529160"/>
                <a:ext cx="550440" cy="348840"/>
              </a:xfrm>
              <a:prstGeom prst="rect">
                <a:avLst/>
              </a:prstGeom>
              <a:ln w="12600">
                <a:noFill/>
              </a:ln>
            </p:spPr>
          </p:pic>
          <p:pic>
            <p:nvPicPr>
              <p:cNvPr id="343" name="Image 50"/>
              <p:cNvPicPr/>
              <p:nvPr/>
            </p:nvPicPr>
            <p:blipFill>
              <a:blip r:embed="rId10"/>
              <a:srcRect l="61055" t="82012" r="28468" b="6104"/>
              <a:stretch/>
            </p:blipFill>
            <p:spPr>
              <a:xfrm>
                <a:off x="7629120" y="4516920"/>
                <a:ext cx="469800" cy="336240"/>
              </a:xfrm>
              <a:prstGeom prst="rect">
                <a:avLst/>
              </a:prstGeom>
              <a:ln w="12600">
                <a:noFill/>
              </a:ln>
            </p:spPr>
          </p:pic>
        </p:grpSp>
        <p:sp>
          <p:nvSpPr>
            <p:cNvPr id="344" name="CustomShape 35"/>
            <p:cNvSpPr/>
            <p:nvPr/>
          </p:nvSpPr>
          <p:spPr>
            <a:xfrm>
              <a:off x="7829640" y="4251240"/>
              <a:ext cx="226080" cy="216000"/>
            </a:xfrm>
            <a:prstGeom prst="rect">
              <a:avLst/>
            </a:prstGeom>
            <a:noFill/>
            <a:ln w="19080">
              <a:solidFill>
                <a:srgbClr val="FC5C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36"/>
            <p:cNvSpPr/>
            <p:nvPr/>
          </p:nvSpPr>
          <p:spPr>
            <a:xfrm>
              <a:off x="8320320" y="4266720"/>
              <a:ext cx="226080" cy="216000"/>
            </a:xfrm>
            <a:prstGeom prst="rect">
              <a:avLst/>
            </a:prstGeom>
            <a:noFill/>
            <a:ln w="19080">
              <a:solidFill>
                <a:srgbClr val="FC5C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37"/>
            <p:cNvSpPr/>
            <p:nvPr/>
          </p:nvSpPr>
          <p:spPr>
            <a:xfrm>
              <a:off x="7791840" y="4673160"/>
              <a:ext cx="226080" cy="216000"/>
            </a:xfrm>
            <a:prstGeom prst="rect">
              <a:avLst/>
            </a:prstGeom>
            <a:noFill/>
            <a:ln w="19080">
              <a:solidFill>
                <a:srgbClr val="FC5C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38"/>
            <p:cNvSpPr/>
            <p:nvPr/>
          </p:nvSpPr>
          <p:spPr>
            <a:xfrm>
              <a:off x="8320320" y="4662000"/>
              <a:ext cx="226080" cy="216000"/>
            </a:xfrm>
            <a:prstGeom prst="rect">
              <a:avLst/>
            </a:prstGeom>
            <a:noFill/>
            <a:ln w="19080">
              <a:solidFill>
                <a:srgbClr val="FC5C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39"/>
            <p:cNvSpPr/>
            <p:nvPr/>
          </p:nvSpPr>
          <p:spPr>
            <a:xfrm>
              <a:off x="7829640" y="5044320"/>
              <a:ext cx="226080" cy="216000"/>
            </a:xfrm>
            <a:prstGeom prst="rect">
              <a:avLst/>
            </a:prstGeom>
            <a:noFill/>
            <a:ln w="19080">
              <a:solidFill>
                <a:srgbClr val="FC5C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40"/>
            <p:cNvSpPr/>
            <p:nvPr/>
          </p:nvSpPr>
          <p:spPr>
            <a:xfrm>
              <a:off x="8358120" y="5023800"/>
              <a:ext cx="226080" cy="216000"/>
            </a:xfrm>
            <a:prstGeom prst="rect">
              <a:avLst/>
            </a:prstGeom>
            <a:noFill/>
            <a:ln w="19080">
              <a:solidFill>
                <a:srgbClr val="FC5C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825120" y="282600"/>
            <a:ext cx="7493400" cy="6253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Tableau blanc à personnaliser</a:t>
            </a:r>
          </a:p>
        </p:txBody>
      </p:sp>
      <p:sp>
        <p:nvSpPr>
          <p:cNvPr id="351" name="TextShape 2"/>
          <p:cNvSpPr txBox="1"/>
          <p:nvPr/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80</Words>
  <Application>Microsoft Macintosh PowerPoint</Application>
  <PresentationFormat>Affichage à l'écran (16:10)</PresentationFormat>
  <Paragraphs>16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</vt:i4>
      </vt:variant>
    </vt:vector>
  </HeadingPairs>
  <TitlesOfParts>
    <vt:vector size="17" baseType="lpstr">
      <vt:lpstr>Arial</vt:lpstr>
      <vt:lpstr>Arial Rounded MT Bold</vt:lpstr>
      <vt:lpstr>Calibri</vt:lpstr>
      <vt:lpstr>Marianne</vt:lpstr>
      <vt:lpstr>Symbol</vt:lpstr>
      <vt:lpstr>Times New Roman</vt:lpstr>
      <vt:lpstr>Trebuchet MS</vt:lpstr>
      <vt:lpstr>Wingdings</vt:lpstr>
      <vt:lpstr>Thème Office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Pierre Pecorella</dc:creator>
  <dc:description/>
  <cp:lastModifiedBy>Pierre Pecorella</cp:lastModifiedBy>
  <cp:revision>1</cp:revision>
  <dcterms:created xsi:type="dcterms:W3CDTF">2021-04-26T09:12:28Z</dcterms:created>
  <dcterms:modified xsi:type="dcterms:W3CDTF">2021-04-26T09:13:01Z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