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34"/>
  </p:notesMasterIdLst>
  <p:sldIdLst>
    <p:sldId id="331" r:id="rId5"/>
    <p:sldId id="333" r:id="rId6"/>
    <p:sldId id="372" r:id="rId7"/>
    <p:sldId id="349" r:id="rId8"/>
    <p:sldId id="357" r:id="rId9"/>
    <p:sldId id="354" r:id="rId10"/>
    <p:sldId id="356" r:id="rId11"/>
    <p:sldId id="359" r:id="rId12"/>
    <p:sldId id="376" r:id="rId13"/>
    <p:sldId id="358" r:id="rId14"/>
    <p:sldId id="367" r:id="rId15"/>
    <p:sldId id="369" r:id="rId16"/>
    <p:sldId id="379" r:id="rId17"/>
    <p:sldId id="370" r:id="rId18"/>
    <p:sldId id="375" r:id="rId19"/>
    <p:sldId id="378" r:id="rId20"/>
    <p:sldId id="366" r:id="rId21"/>
    <p:sldId id="371" r:id="rId22"/>
    <p:sldId id="368" r:id="rId23"/>
    <p:sldId id="350" r:id="rId24"/>
    <p:sldId id="373" r:id="rId25"/>
    <p:sldId id="364" r:id="rId26"/>
    <p:sldId id="360" r:id="rId27"/>
    <p:sldId id="361" r:id="rId28"/>
    <p:sldId id="363" r:id="rId29"/>
    <p:sldId id="365" r:id="rId30"/>
    <p:sldId id="351" r:id="rId31"/>
    <p:sldId id="353" r:id="rId32"/>
    <p:sldId id="374" r:id="rId3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INISTÈRIEL" id="{0B896E98-F45E-4768-8620-EDDF394BE181}">
          <p14:sldIdLst>
            <p14:sldId id="331"/>
            <p14:sldId id="333"/>
            <p14:sldId id="372"/>
            <p14:sldId id="349"/>
            <p14:sldId id="357"/>
            <p14:sldId id="354"/>
            <p14:sldId id="356"/>
            <p14:sldId id="359"/>
            <p14:sldId id="376"/>
            <p14:sldId id="358"/>
            <p14:sldId id="367"/>
            <p14:sldId id="369"/>
            <p14:sldId id="379"/>
            <p14:sldId id="370"/>
            <p14:sldId id="375"/>
            <p14:sldId id="378"/>
            <p14:sldId id="366"/>
            <p14:sldId id="371"/>
            <p14:sldId id="368"/>
            <p14:sldId id="350"/>
            <p14:sldId id="373"/>
            <p14:sldId id="364"/>
            <p14:sldId id="360"/>
            <p14:sldId id="361"/>
            <p14:sldId id="363"/>
            <p14:sldId id="365"/>
            <p14:sldId id="351"/>
            <p14:sldId id="353"/>
            <p14:sldId id="37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orient="horz" pos="255" userDrawn="1">
          <p15:clr>
            <a:srgbClr val="A4A3A4"/>
          </p15:clr>
        </p15:guide>
        <p15:guide id="3" orient="horz" pos="1139" userDrawn="1">
          <p15:clr>
            <a:srgbClr val="A4A3A4"/>
          </p15:clr>
        </p15:guide>
        <p15:guide id="4" orient="horz" pos="1095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orient="horz" pos="4201" userDrawn="1">
          <p15:clr>
            <a:srgbClr val="A4A3A4"/>
          </p15:clr>
        </p15:guide>
        <p15:guide id="7" pos="3120" userDrawn="1">
          <p15:clr>
            <a:srgbClr val="A4A3A4"/>
          </p15:clr>
        </p15:guide>
        <p15:guide id="8" pos="516" userDrawn="1">
          <p15:clr>
            <a:srgbClr val="A4A3A4"/>
          </p15:clr>
        </p15:guide>
        <p15:guide id="9" pos="5626" userDrawn="1">
          <p15:clr>
            <a:srgbClr val="A4A3A4"/>
          </p15:clr>
        </p15:guide>
        <p15:guide id="10" pos="59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27" autoAdjust="0"/>
    <p:restoredTop sz="88462" autoAdjust="0"/>
  </p:normalViewPr>
  <p:slideViewPr>
    <p:cSldViewPr showGuides="1">
      <p:cViewPr varScale="1">
        <p:scale>
          <a:sx n="103" d="100"/>
          <a:sy n="103" d="100"/>
        </p:scale>
        <p:origin x="-2010" y="-84"/>
      </p:cViewPr>
      <p:guideLst>
        <p:guide orient="horz" pos="2160"/>
        <p:guide orient="horz" pos="255"/>
        <p:guide orient="horz" pos="1139"/>
        <p:guide orient="horz" pos="1095"/>
        <p:guide orient="horz" pos="4065"/>
        <p:guide orient="horz" pos="4201"/>
        <p:guide pos="3120"/>
        <p:guide pos="516"/>
        <p:guide pos="5626"/>
        <p:guide pos="59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68327A-B75D-4A99-8DE7-67575F5155A0}" type="doc">
      <dgm:prSet loTypeId="urn:microsoft.com/office/officeart/2005/8/layout/venn2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r-FR"/>
        </a:p>
      </dgm:t>
    </dgm:pt>
    <dgm:pt modelId="{34A4DEED-6426-465A-9DCB-796EF961CE07}">
      <dgm:prSet phldrT="[Texte]" custT="1"/>
      <dgm:spPr/>
      <dgm:t>
        <a:bodyPr/>
        <a:lstStyle/>
        <a:p>
          <a:r>
            <a:rPr lang="fr-FR" sz="2400" dirty="0" smtClean="0">
              <a:solidFill>
                <a:srgbClr val="002060"/>
              </a:solidFill>
            </a:rPr>
            <a:t>Objet d’étude</a:t>
          </a:r>
          <a:endParaRPr lang="fr-FR" sz="2400" dirty="0">
            <a:solidFill>
              <a:srgbClr val="002060"/>
            </a:solidFill>
          </a:endParaRPr>
        </a:p>
      </dgm:t>
    </dgm:pt>
    <dgm:pt modelId="{E79AA72D-1BA6-4040-B0AC-00D51903AC2F}" type="parTrans" cxnId="{2848D11D-0FDE-4C35-9714-88A25695499F}">
      <dgm:prSet/>
      <dgm:spPr/>
      <dgm:t>
        <a:bodyPr/>
        <a:lstStyle/>
        <a:p>
          <a:endParaRPr lang="fr-FR"/>
        </a:p>
      </dgm:t>
    </dgm:pt>
    <dgm:pt modelId="{6F9427F1-483B-4611-AE97-8664DF910E3E}" type="sibTrans" cxnId="{2848D11D-0FDE-4C35-9714-88A25695499F}">
      <dgm:prSet/>
      <dgm:spPr/>
      <dgm:t>
        <a:bodyPr/>
        <a:lstStyle/>
        <a:p>
          <a:endParaRPr lang="fr-FR"/>
        </a:p>
      </dgm:t>
    </dgm:pt>
    <dgm:pt modelId="{925C1A7F-255E-4E86-AC94-C9E6BBCDDE81}">
      <dgm:prSet phldrT="[Texte]" custT="1"/>
      <dgm:spPr/>
      <dgm:t>
        <a:bodyPr/>
        <a:lstStyle/>
        <a:p>
          <a:r>
            <a:rPr lang="fr-FR" sz="1800" dirty="0" smtClean="0">
              <a:solidFill>
                <a:srgbClr val="002060"/>
              </a:solidFill>
            </a:rPr>
            <a:t>Programme limitatif</a:t>
          </a:r>
          <a:endParaRPr lang="fr-FR" sz="1800" dirty="0">
            <a:solidFill>
              <a:srgbClr val="002060"/>
            </a:solidFill>
          </a:endParaRPr>
        </a:p>
      </dgm:t>
    </dgm:pt>
    <dgm:pt modelId="{E8387DB7-47FC-4243-9810-39F4CB49A8FA}" type="parTrans" cxnId="{FE502C7B-35FF-4333-9047-5F57196D7957}">
      <dgm:prSet/>
      <dgm:spPr/>
      <dgm:t>
        <a:bodyPr/>
        <a:lstStyle/>
        <a:p>
          <a:endParaRPr lang="fr-FR"/>
        </a:p>
      </dgm:t>
    </dgm:pt>
    <dgm:pt modelId="{7868E50C-6C53-4F3A-A768-CA79236561B8}" type="sibTrans" cxnId="{FE502C7B-35FF-4333-9047-5F57196D7957}">
      <dgm:prSet/>
      <dgm:spPr/>
      <dgm:t>
        <a:bodyPr/>
        <a:lstStyle/>
        <a:p>
          <a:endParaRPr lang="fr-FR"/>
        </a:p>
      </dgm:t>
    </dgm:pt>
    <dgm:pt modelId="{A23320DD-C9D7-47AF-B540-9B467A2550FD}">
      <dgm:prSet phldrT="[Texte]" custT="1"/>
      <dgm:spPr/>
      <dgm:t>
        <a:bodyPr/>
        <a:lstStyle/>
        <a:p>
          <a:r>
            <a:rPr lang="fr-FR" sz="1600" dirty="0" smtClean="0">
              <a:solidFill>
                <a:srgbClr val="002060"/>
              </a:solidFill>
            </a:rPr>
            <a:t>Bibliographie</a:t>
          </a:r>
          <a:endParaRPr lang="fr-FR" sz="1600" dirty="0">
            <a:solidFill>
              <a:srgbClr val="002060"/>
            </a:solidFill>
          </a:endParaRPr>
        </a:p>
      </dgm:t>
    </dgm:pt>
    <dgm:pt modelId="{B3EBD1FE-8BB7-4147-B3A8-9FCBF2DD72BC}" type="parTrans" cxnId="{42FB2154-BCA3-41F4-839C-B0A81003A559}">
      <dgm:prSet/>
      <dgm:spPr/>
      <dgm:t>
        <a:bodyPr/>
        <a:lstStyle/>
        <a:p>
          <a:endParaRPr lang="fr-FR"/>
        </a:p>
      </dgm:t>
    </dgm:pt>
    <dgm:pt modelId="{4D62F8B7-1435-4CAA-9DA1-1C937857B94A}" type="sibTrans" cxnId="{42FB2154-BCA3-41F4-839C-B0A81003A559}">
      <dgm:prSet/>
      <dgm:spPr/>
      <dgm:t>
        <a:bodyPr/>
        <a:lstStyle/>
        <a:p>
          <a:endParaRPr lang="fr-FR"/>
        </a:p>
      </dgm:t>
    </dgm:pt>
    <dgm:pt modelId="{DD77893F-EFF0-4433-8217-8EFD8DC410C5}" type="pres">
      <dgm:prSet presAssocID="{B368327A-B75D-4A99-8DE7-67575F5155A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CB067D-DE58-465B-AD62-F4E0B067ACE7}" type="pres">
      <dgm:prSet presAssocID="{B368327A-B75D-4A99-8DE7-67575F5155A0}" presName="comp1" presStyleCnt="0"/>
      <dgm:spPr/>
    </dgm:pt>
    <dgm:pt modelId="{7E4AFD93-0FD3-4920-BCC9-4E29339EF76A}" type="pres">
      <dgm:prSet presAssocID="{B368327A-B75D-4A99-8DE7-67575F5155A0}" presName="circle1" presStyleLbl="node1" presStyleIdx="0" presStyleCnt="3"/>
      <dgm:spPr/>
      <dgm:t>
        <a:bodyPr/>
        <a:lstStyle/>
        <a:p>
          <a:endParaRPr lang="fr-FR"/>
        </a:p>
      </dgm:t>
    </dgm:pt>
    <dgm:pt modelId="{93D6FE4E-4D1D-4C6B-8DD0-87DE3C5CADB6}" type="pres">
      <dgm:prSet presAssocID="{B368327A-B75D-4A99-8DE7-67575F5155A0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1108E5-D796-4FA4-9A7A-5BD3DEE1255B}" type="pres">
      <dgm:prSet presAssocID="{B368327A-B75D-4A99-8DE7-67575F5155A0}" presName="comp2" presStyleCnt="0"/>
      <dgm:spPr/>
    </dgm:pt>
    <dgm:pt modelId="{520AEBF3-DC79-4E18-8B6C-D33AE1BFC3F7}" type="pres">
      <dgm:prSet presAssocID="{B368327A-B75D-4A99-8DE7-67575F5155A0}" presName="circle2" presStyleLbl="node1" presStyleIdx="1" presStyleCnt="3"/>
      <dgm:spPr/>
      <dgm:t>
        <a:bodyPr/>
        <a:lstStyle/>
        <a:p>
          <a:endParaRPr lang="fr-FR"/>
        </a:p>
      </dgm:t>
    </dgm:pt>
    <dgm:pt modelId="{C87FCF1D-175F-4B22-B077-C3FC21C406E0}" type="pres">
      <dgm:prSet presAssocID="{B368327A-B75D-4A99-8DE7-67575F5155A0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C77969-4A81-4B6A-8D4F-B1DE39AF73E2}" type="pres">
      <dgm:prSet presAssocID="{B368327A-B75D-4A99-8DE7-67575F5155A0}" presName="comp3" presStyleCnt="0"/>
      <dgm:spPr/>
    </dgm:pt>
    <dgm:pt modelId="{1B752CD3-F584-4832-B8C6-D14A20312E7B}" type="pres">
      <dgm:prSet presAssocID="{B368327A-B75D-4A99-8DE7-67575F5155A0}" presName="circle3" presStyleLbl="node1" presStyleIdx="2" presStyleCnt="3"/>
      <dgm:spPr/>
      <dgm:t>
        <a:bodyPr/>
        <a:lstStyle/>
        <a:p>
          <a:endParaRPr lang="fr-FR"/>
        </a:p>
      </dgm:t>
    </dgm:pt>
    <dgm:pt modelId="{9308F67C-1206-47D5-8714-EF99D9464F73}" type="pres">
      <dgm:prSet presAssocID="{B368327A-B75D-4A99-8DE7-67575F5155A0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89E1D30-D525-46C4-9F97-7482570E442F}" type="presOf" srcId="{925C1A7F-255E-4E86-AC94-C9E6BBCDDE81}" destId="{520AEBF3-DC79-4E18-8B6C-D33AE1BFC3F7}" srcOrd="0" destOrd="0" presId="urn:microsoft.com/office/officeart/2005/8/layout/venn2"/>
    <dgm:cxn modelId="{49535BEA-9370-464A-9573-85BF2C169B82}" type="presOf" srcId="{A23320DD-C9D7-47AF-B540-9B467A2550FD}" destId="{1B752CD3-F584-4832-B8C6-D14A20312E7B}" srcOrd="0" destOrd="0" presId="urn:microsoft.com/office/officeart/2005/8/layout/venn2"/>
    <dgm:cxn modelId="{E75E4254-E4B5-468C-B254-1D899CDDBCD2}" type="presOf" srcId="{34A4DEED-6426-465A-9DCB-796EF961CE07}" destId="{7E4AFD93-0FD3-4920-BCC9-4E29339EF76A}" srcOrd="0" destOrd="0" presId="urn:microsoft.com/office/officeart/2005/8/layout/venn2"/>
    <dgm:cxn modelId="{FE502C7B-35FF-4333-9047-5F57196D7957}" srcId="{B368327A-B75D-4A99-8DE7-67575F5155A0}" destId="{925C1A7F-255E-4E86-AC94-C9E6BBCDDE81}" srcOrd="1" destOrd="0" parTransId="{E8387DB7-47FC-4243-9810-39F4CB49A8FA}" sibTransId="{7868E50C-6C53-4F3A-A768-CA79236561B8}"/>
    <dgm:cxn modelId="{F4FC1DE0-C302-4636-AAB9-4EFE62BAEC51}" type="presOf" srcId="{A23320DD-C9D7-47AF-B540-9B467A2550FD}" destId="{9308F67C-1206-47D5-8714-EF99D9464F73}" srcOrd="1" destOrd="0" presId="urn:microsoft.com/office/officeart/2005/8/layout/venn2"/>
    <dgm:cxn modelId="{42FB2154-BCA3-41F4-839C-B0A81003A559}" srcId="{B368327A-B75D-4A99-8DE7-67575F5155A0}" destId="{A23320DD-C9D7-47AF-B540-9B467A2550FD}" srcOrd="2" destOrd="0" parTransId="{B3EBD1FE-8BB7-4147-B3A8-9FCBF2DD72BC}" sibTransId="{4D62F8B7-1435-4CAA-9DA1-1C937857B94A}"/>
    <dgm:cxn modelId="{2848D11D-0FDE-4C35-9714-88A25695499F}" srcId="{B368327A-B75D-4A99-8DE7-67575F5155A0}" destId="{34A4DEED-6426-465A-9DCB-796EF961CE07}" srcOrd="0" destOrd="0" parTransId="{E79AA72D-1BA6-4040-B0AC-00D51903AC2F}" sibTransId="{6F9427F1-483B-4611-AE97-8664DF910E3E}"/>
    <dgm:cxn modelId="{87031369-2194-49BE-8EE0-07DB9005AB7C}" type="presOf" srcId="{B368327A-B75D-4A99-8DE7-67575F5155A0}" destId="{DD77893F-EFF0-4433-8217-8EFD8DC410C5}" srcOrd="0" destOrd="0" presId="urn:microsoft.com/office/officeart/2005/8/layout/venn2"/>
    <dgm:cxn modelId="{D75AA1EB-B02C-47D0-8E3E-8A12D6213B57}" type="presOf" srcId="{925C1A7F-255E-4E86-AC94-C9E6BBCDDE81}" destId="{C87FCF1D-175F-4B22-B077-C3FC21C406E0}" srcOrd="1" destOrd="0" presId="urn:microsoft.com/office/officeart/2005/8/layout/venn2"/>
    <dgm:cxn modelId="{AF651885-752B-48F6-9700-AA7255396835}" type="presOf" srcId="{34A4DEED-6426-465A-9DCB-796EF961CE07}" destId="{93D6FE4E-4D1D-4C6B-8DD0-87DE3C5CADB6}" srcOrd="1" destOrd="0" presId="urn:microsoft.com/office/officeart/2005/8/layout/venn2"/>
    <dgm:cxn modelId="{9137C23B-929C-4EAD-8264-7C5E5EA4DD50}" type="presParOf" srcId="{DD77893F-EFF0-4433-8217-8EFD8DC410C5}" destId="{A8CB067D-DE58-465B-AD62-F4E0B067ACE7}" srcOrd="0" destOrd="0" presId="urn:microsoft.com/office/officeart/2005/8/layout/venn2"/>
    <dgm:cxn modelId="{71D152CA-BBC5-44BE-BE84-A779C7D10CDB}" type="presParOf" srcId="{A8CB067D-DE58-465B-AD62-F4E0B067ACE7}" destId="{7E4AFD93-0FD3-4920-BCC9-4E29339EF76A}" srcOrd="0" destOrd="0" presId="urn:microsoft.com/office/officeart/2005/8/layout/venn2"/>
    <dgm:cxn modelId="{BB9E9BD3-58D0-4880-AAD9-616BC12B9FF3}" type="presParOf" srcId="{A8CB067D-DE58-465B-AD62-F4E0B067ACE7}" destId="{93D6FE4E-4D1D-4C6B-8DD0-87DE3C5CADB6}" srcOrd="1" destOrd="0" presId="urn:microsoft.com/office/officeart/2005/8/layout/venn2"/>
    <dgm:cxn modelId="{7096DEF4-3C79-4B03-95A8-EB397357C00F}" type="presParOf" srcId="{DD77893F-EFF0-4433-8217-8EFD8DC410C5}" destId="{0A1108E5-D796-4FA4-9A7A-5BD3DEE1255B}" srcOrd="1" destOrd="0" presId="urn:microsoft.com/office/officeart/2005/8/layout/venn2"/>
    <dgm:cxn modelId="{7DBA6F07-D493-47B9-910F-ED009E4898E5}" type="presParOf" srcId="{0A1108E5-D796-4FA4-9A7A-5BD3DEE1255B}" destId="{520AEBF3-DC79-4E18-8B6C-D33AE1BFC3F7}" srcOrd="0" destOrd="0" presId="urn:microsoft.com/office/officeart/2005/8/layout/venn2"/>
    <dgm:cxn modelId="{C2A10966-85C0-412D-839E-430136532E68}" type="presParOf" srcId="{0A1108E5-D796-4FA4-9A7A-5BD3DEE1255B}" destId="{C87FCF1D-175F-4B22-B077-C3FC21C406E0}" srcOrd="1" destOrd="0" presId="urn:microsoft.com/office/officeart/2005/8/layout/venn2"/>
    <dgm:cxn modelId="{708DB166-AD88-4EFD-8145-E6A78E6C1E0C}" type="presParOf" srcId="{DD77893F-EFF0-4433-8217-8EFD8DC410C5}" destId="{D0C77969-4A81-4B6A-8D4F-B1DE39AF73E2}" srcOrd="2" destOrd="0" presId="urn:microsoft.com/office/officeart/2005/8/layout/venn2"/>
    <dgm:cxn modelId="{C3B14C1C-2764-49C7-AB54-AC5F9171A1B3}" type="presParOf" srcId="{D0C77969-4A81-4B6A-8D4F-B1DE39AF73E2}" destId="{1B752CD3-F584-4832-B8C6-D14A20312E7B}" srcOrd="0" destOrd="0" presId="urn:microsoft.com/office/officeart/2005/8/layout/venn2"/>
    <dgm:cxn modelId="{6E3986B2-4140-4028-BB60-67133EEC3CC8}" type="presParOf" srcId="{D0C77969-4A81-4B6A-8D4F-B1DE39AF73E2}" destId="{9308F67C-1206-47D5-8714-EF99D9464F73}" srcOrd="1" destOrd="0" presId="urn:microsoft.com/office/officeart/2005/8/layout/venn2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ADD64F-5FC9-4FB7-8702-FC8F6792D19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F9B895-95B1-44B7-A92B-E517B8A8B3E0}">
      <dgm:prSet phldrT="[Texte]"/>
      <dgm:spPr>
        <a:noFill/>
        <a:ln>
          <a:solidFill>
            <a:srgbClr val="00B050"/>
          </a:solidFill>
        </a:ln>
      </dgm:spPr>
      <dgm:t>
        <a:bodyPr/>
        <a:lstStyle/>
        <a:p>
          <a:r>
            <a:rPr lang="fr-FR" dirty="0" smtClean="0">
              <a:solidFill>
                <a:srgbClr val="00B050"/>
              </a:solidFill>
            </a:rPr>
            <a:t>Continuité des finalités</a:t>
          </a:r>
          <a:endParaRPr lang="fr-FR" dirty="0">
            <a:solidFill>
              <a:srgbClr val="00B050"/>
            </a:solidFill>
          </a:endParaRPr>
        </a:p>
      </dgm:t>
    </dgm:pt>
    <dgm:pt modelId="{644218A3-0F5A-45F9-9FEF-2990E048D559}" type="parTrans" cxnId="{EB21B7D6-515F-4EFA-8675-5F7CE8A823D4}">
      <dgm:prSet/>
      <dgm:spPr/>
      <dgm:t>
        <a:bodyPr/>
        <a:lstStyle/>
        <a:p>
          <a:endParaRPr lang="fr-FR"/>
        </a:p>
      </dgm:t>
    </dgm:pt>
    <dgm:pt modelId="{0607DFF4-6154-4CA2-876F-0D1937B9D944}" type="sibTrans" cxnId="{EB21B7D6-515F-4EFA-8675-5F7CE8A823D4}">
      <dgm:prSet/>
      <dgm:spPr/>
      <dgm:t>
        <a:bodyPr/>
        <a:lstStyle/>
        <a:p>
          <a:endParaRPr lang="fr-FR"/>
        </a:p>
      </dgm:t>
    </dgm:pt>
    <dgm:pt modelId="{EE388337-5CCD-4949-A525-1DF2B032B481}">
      <dgm:prSet phldrT="[Texte]"/>
      <dgm:spPr>
        <a:noFill/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la maîtrise de l’expression orale et écrite </a:t>
          </a:r>
          <a:endParaRPr lang="fr-FR" dirty="0">
            <a:solidFill>
              <a:srgbClr val="002060"/>
            </a:solidFill>
          </a:endParaRPr>
        </a:p>
      </dgm:t>
    </dgm:pt>
    <dgm:pt modelId="{A80C0D5A-B1A4-417D-A6DD-BF2F4D6C184A}" type="parTrans" cxnId="{10C1DDD8-A587-4E84-912F-71127692C397}">
      <dgm:prSet/>
      <dgm:spPr/>
      <dgm:t>
        <a:bodyPr/>
        <a:lstStyle/>
        <a:p>
          <a:endParaRPr lang="fr-FR"/>
        </a:p>
      </dgm:t>
    </dgm:pt>
    <dgm:pt modelId="{4C0006B5-F0D0-46F9-88F8-5E604CE9F446}" type="sibTrans" cxnId="{10C1DDD8-A587-4E84-912F-71127692C397}">
      <dgm:prSet/>
      <dgm:spPr/>
      <dgm:t>
        <a:bodyPr/>
        <a:lstStyle/>
        <a:p>
          <a:endParaRPr lang="fr-FR"/>
        </a:p>
      </dgm:t>
    </dgm:pt>
    <dgm:pt modelId="{CC9A779D-5457-491B-B1F4-0590B73AF3A9}">
      <dgm:prSet phldrT="[Texte]"/>
      <dgm:spPr>
        <a:noFill/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le développement des aptitudes à la lecture et à l’interprétation </a:t>
          </a:r>
          <a:endParaRPr lang="fr-FR" dirty="0">
            <a:solidFill>
              <a:srgbClr val="002060"/>
            </a:solidFill>
          </a:endParaRPr>
        </a:p>
      </dgm:t>
    </dgm:pt>
    <dgm:pt modelId="{118D8FB5-8573-450A-BBF3-480C8561F021}" type="parTrans" cxnId="{650D40CE-3C1B-468E-AB3D-7991360DE0B4}">
      <dgm:prSet/>
      <dgm:spPr/>
      <dgm:t>
        <a:bodyPr/>
        <a:lstStyle/>
        <a:p>
          <a:endParaRPr lang="fr-FR"/>
        </a:p>
      </dgm:t>
    </dgm:pt>
    <dgm:pt modelId="{1129DB32-0944-4019-846B-44EF58B8F337}" type="sibTrans" cxnId="{650D40CE-3C1B-468E-AB3D-7991360DE0B4}">
      <dgm:prSet/>
      <dgm:spPr/>
      <dgm:t>
        <a:bodyPr/>
        <a:lstStyle/>
        <a:p>
          <a:endParaRPr lang="fr-FR"/>
        </a:p>
      </dgm:t>
    </dgm:pt>
    <dgm:pt modelId="{8DC2B5A3-D155-4AD8-8774-DBB05DA8300B}">
      <dgm:prSet phldrT="[Texte]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fr-FR" dirty="0" smtClean="0">
              <a:solidFill>
                <a:srgbClr val="00B050"/>
              </a:solidFill>
            </a:rPr>
            <a:t>Réaffirmation de procédures</a:t>
          </a:r>
          <a:endParaRPr lang="fr-FR" dirty="0">
            <a:solidFill>
              <a:srgbClr val="00B050"/>
            </a:solidFill>
          </a:endParaRPr>
        </a:p>
      </dgm:t>
    </dgm:pt>
    <dgm:pt modelId="{A1427D85-FF66-46E4-83C1-5B4079269690}" type="parTrans" cxnId="{171C7275-F977-4F2D-A890-D422EEFEC097}">
      <dgm:prSet/>
      <dgm:spPr/>
      <dgm:t>
        <a:bodyPr/>
        <a:lstStyle/>
        <a:p>
          <a:endParaRPr lang="fr-FR"/>
        </a:p>
      </dgm:t>
    </dgm:pt>
    <dgm:pt modelId="{B7A8F9A3-8CC0-43B1-90AE-7F563DA1CEE0}" type="sibTrans" cxnId="{171C7275-F977-4F2D-A890-D422EEFEC097}">
      <dgm:prSet/>
      <dgm:spPr/>
      <dgm:t>
        <a:bodyPr/>
        <a:lstStyle/>
        <a:p>
          <a:endParaRPr lang="fr-FR"/>
        </a:p>
      </dgm:t>
    </dgm:pt>
    <dgm:pt modelId="{311AA69B-7535-412E-9B75-24AA28A42AD5}">
      <dgm:prSet phldrT="[Texte]"/>
      <dgm:spPr>
        <a:noFill/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L’approche par compétences</a:t>
          </a:r>
          <a:endParaRPr lang="fr-FR" dirty="0">
            <a:solidFill>
              <a:srgbClr val="002060"/>
            </a:solidFill>
          </a:endParaRPr>
        </a:p>
      </dgm:t>
    </dgm:pt>
    <dgm:pt modelId="{18AA1B97-54A5-4843-AEB7-72F55B03EC4E}" type="parTrans" cxnId="{E7D26223-9297-4A1D-8C66-022B1061F1A3}">
      <dgm:prSet/>
      <dgm:spPr/>
      <dgm:t>
        <a:bodyPr/>
        <a:lstStyle/>
        <a:p>
          <a:endParaRPr lang="fr-FR"/>
        </a:p>
      </dgm:t>
    </dgm:pt>
    <dgm:pt modelId="{08D6B2F0-95E1-4AAD-9AFE-29F0EB737C9D}" type="sibTrans" cxnId="{E7D26223-9297-4A1D-8C66-022B1061F1A3}">
      <dgm:prSet/>
      <dgm:spPr/>
      <dgm:t>
        <a:bodyPr/>
        <a:lstStyle/>
        <a:p>
          <a:endParaRPr lang="fr-FR"/>
        </a:p>
      </dgm:t>
    </dgm:pt>
    <dgm:pt modelId="{BBCAC2FF-0403-4480-9A6A-1A51DEDC126D}">
      <dgm:prSet phldrT="[Texte]"/>
      <dgm:spPr>
        <a:noFill/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La place du numérique dans l’enseignement du français</a:t>
          </a:r>
          <a:endParaRPr lang="fr-FR" dirty="0">
            <a:solidFill>
              <a:srgbClr val="002060"/>
            </a:solidFill>
          </a:endParaRPr>
        </a:p>
      </dgm:t>
    </dgm:pt>
    <dgm:pt modelId="{998E034A-E9C1-4A6B-95FF-EC4D1D46101D}" type="parTrans" cxnId="{AFA7EA94-1C3E-42BC-9A3A-9F91B09B02E9}">
      <dgm:prSet/>
      <dgm:spPr/>
      <dgm:t>
        <a:bodyPr/>
        <a:lstStyle/>
        <a:p>
          <a:endParaRPr lang="fr-FR"/>
        </a:p>
      </dgm:t>
    </dgm:pt>
    <dgm:pt modelId="{2500D1F5-01D5-4748-AEAD-72E37E4D64CD}" type="sibTrans" cxnId="{AFA7EA94-1C3E-42BC-9A3A-9F91B09B02E9}">
      <dgm:prSet/>
      <dgm:spPr/>
      <dgm:t>
        <a:bodyPr/>
        <a:lstStyle/>
        <a:p>
          <a:endParaRPr lang="fr-FR"/>
        </a:p>
      </dgm:t>
    </dgm:pt>
    <dgm:pt modelId="{646CB18D-732D-444F-A41A-DAD8950DB3EC}">
      <dgm:prSet phldrT="[Texte]"/>
      <dgm:spPr>
        <a:noFill/>
        <a:ln>
          <a:solidFill>
            <a:srgbClr val="00B050"/>
          </a:solidFill>
        </a:ln>
      </dgm:spPr>
      <dgm:t>
        <a:bodyPr/>
        <a:lstStyle/>
        <a:p>
          <a:r>
            <a:rPr lang="fr-FR" b="1" dirty="0" smtClean="0">
              <a:solidFill>
                <a:srgbClr val="00B050"/>
              </a:solidFill>
            </a:rPr>
            <a:t>Points d’attention</a:t>
          </a:r>
          <a:endParaRPr lang="fr-FR" b="1" dirty="0">
            <a:solidFill>
              <a:srgbClr val="00B050"/>
            </a:solidFill>
          </a:endParaRPr>
        </a:p>
      </dgm:t>
    </dgm:pt>
    <dgm:pt modelId="{F3E4D32B-5E19-4758-AAA7-908A2B2D1038}" type="parTrans" cxnId="{C7C0EB1D-3C4C-4D16-AE10-78C73BE7F701}">
      <dgm:prSet/>
      <dgm:spPr/>
      <dgm:t>
        <a:bodyPr/>
        <a:lstStyle/>
        <a:p>
          <a:endParaRPr lang="fr-FR"/>
        </a:p>
      </dgm:t>
    </dgm:pt>
    <dgm:pt modelId="{441A8395-6B3C-4459-BA12-382697DA784F}" type="sibTrans" cxnId="{C7C0EB1D-3C4C-4D16-AE10-78C73BE7F701}">
      <dgm:prSet/>
      <dgm:spPr/>
      <dgm:t>
        <a:bodyPr/>
        <a:lstStyle/>
        <a:p>
          <a:endParaRPr lang="fr-FR"/>
        </a:p>
      </dgm:t>
    </dgm:pt>
    <dgm:pt modelId="{716A7E07-3064-4B89-833F-6FF860D3F20A}">
      <dgm:prSet phldrT="[Texte]"/>
      <dgm:spPr>
        <a:noFill/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L’argumentation – familiariser les élèves aux textes d’idées et développer l’écriture argumentative</a:t>
          </a:r>
          <a:endParaRPr lang="fr-FR" dirty="0">
            <a:solidFill>
              <a:srgbClr val="002060"/>
            </a:solidFill>
          </a:endParaRPr>
        </a:p>
      </dgm:t>
    </dgm:pt>
    <dgm:pt modelId="{12583B3D-4F37-4DB8-8A39-C2499A2F18DD}" type="parTrans" cxnId="{6AFE0F0D-5C04-4D8E-B5DD-A2847AFDC230}">
      <dgm:prSet/>
      <dgm:spPr/>
      <dgm:t>
        <a:bodyPr/>
        <a:lstStyle/>
        <a:p>
          <a:endParaRPr lang="fr-FR"/>
        </a:p>
      </dgm:t>
    </dgm:pt>
    <dgm:pt modelId="{36389894-516B-463B-896E-24727CAFC286}" type="sibTrans" cxnId="{6AFE0F0D-5C04-4D8E-B5DD-A2847AFDC230}">
      <dgm:prSet/>
      <dgm:spPr/>
      <dgm:t>
        <a:bodyPr/>
        <a:lstStyle/>
        <a:p>
          <a:endParaRPr lang="fr-FR"/>
        </a:p>
      </dgm:t>
    </dgm:pt>
    <dgm:pt modelId="{892C26E8-3EAC-4033-B5BD-C69596F973E3}">
      <dgm:prSet phldrT="[Texte]"/>
      <dgm:spPr>
        <a:noFill/>
        <a:ln>
          <a:solidFill>
            <a:srgbClr val="00B050">
              <a:alpha val="90000"/>
            </a:srgbClr>
          </a:solidFill>
        </a:ln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l’épanouissement d’une personnalité ouverte à autrui et au monde </a:t>
          </a:r>
          <a:endParaRPr lang="fr-FR" dirty="0">
            <a:solidFill>
              <a:srgbClr val="002060"/>
            </a:solidFill>
          </a:endParaRPr>
        </a:p>
      </dgm:t>
    </dgm:pt>
    <dgm:pt modelId="{8011B101-2888-468A-B445-2146F2EA7E73}" type="parTrans" cxnId="{B3BE9C59-55BA-4976-BC2D-1A69275924AB}">
      <dgm:prSet/>
      <dgm:spPr/>
      <dgm:t>
        <a:bodyPr/>
        <a:lstStyle/>
        <a:p>
          <a:endParaRPr lang="fr-FR"/>
        </a:p>
      </dgm:t>
    </dgm:pt>
    <dgm:pt modelId="{F12E345C-623D-4D81-84B8-B2078CF25AD5}" type="sibTrans" cxnId="{B3BE9C59-55BA-4976-BC2D-1A69275924AB}">
      <dgm:prSet/>
      <dgm:spPr/>
      <dgm:t>
        <a:bodyPr/>
        <a:lstStyle/>
        <a:p>
          <a:endParaRPr lang="fr-FR"/>
        </a:p>
      </dgm:t>
    </dgm:pt>
    <dgm:pt modelId="{A8743157-46EE-4EB5-84CA-EC16A70741D5}">
      <dgm:prSet phldrT="[Texte]"/>
      <dgm:spPr>
        <a:noFill/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La lecture autour des processus de compréhension et d’interprétation à consolider </a:t>
          </a:r>
          <a:endParaRPr lang="fr-FR" dirty="0">
            <a:solidFill>
              <a:srgbClr val="002060"/>
            </a:solidFill>
          </a:endParaRPr>
        </a:p>
      </dgm:t>
    </dgm:pt>
    <dgm:pt modelId="{3B73A4F3-F275-41E8-A3DC-EDBE990409EE}" type="parTrans" cxnId="{383683B8-C4D1-42B0-A75E-BFC30C4BA6C5}">
      <dgm:prSet/>
      <dgm:spPr/>
      <dgm:t>
        <a:bodyPr/>
        <a:lstStyle/>
        <a:p>
          <a:endParaRPr lang="fr-FR"/>
        </a:p>
      </dgm:t>
    </dgm:pt>
    <dgm:pt modelId="{201501F4-C85E-4D45-AB7A-010AC9ACC045}" type="sibTrans" cxnId="{383683B8-C4D1-42B0-A75E-BFC30C4BA6C5}">
      <dgm:prSet/>
      <dgm:spPr/>
      <dgm:t>
        <a:bodyPr/>
        <a:lstStyle/>
        <a:p>
          <a:endParaRPr lang="fr-FR"/>
        </a:p>
      </dgm:t>
    </dgm:pt>
    <dgm:pt modelId="{0AFA1447-5667-46DE-85BB-8DBB682D469C}">
      <dgm:prSet phldrT="[Texte]"/>
      <dgm:spPr>
        <a:noFill/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r>
            <a:rPr lang="fr-FR" dirty="0" smtClean="0">
              <a:solidFill>
                <a:srgbClr val="002060"/>
              </a:solidFill>
            </a:rPr>
            <a:t>L’étude et le travail de la langue</a:t>
          </a:r>
          <a:endParaRPr lang="fr-FR" dirty="0">
            <a:solidFill>
              <a:srgbClr val="002060"/>
            </a:solidFill>
          </a:endParaRPr>
        </a:p>
      </dgm:t>
    </dgm:pt>
    <dgm:pt modelId="{840744EA-54C6-46D7-B47B-F72BEC0DC605}" type="parTrans" cxnId="{4361EAFC-E5B7-41BA-B83C-AC67516CAEC0}">
      <dgm:prSet/>
      <dgm:spPr/>
      <dgm:t>
        <a:bodyPr/>
        <a:lstStyle/>
        <a:p>
          <a:endParaRPr lang="fr-FR"/>
        </a:p>
      </dgm:t>
    </dgm:pt>
    <dgm:pt modelId="{BCC96103-3E5D-4FEE-A97C-5737F7F71C98}" type="sibTrans" cxnId="{4361EAFC-E5B7-41BA-B83C-AC67516CAEC0}">
      <dgm:prSet/>
      <dgm:spPr/>
      <dgm:t>
        <a:bodyPr/>
        <a:lstStyle/>
        <a:p>
          <a:endParaRPr lang="fr-FR"/>
        </a:p>
      </dgm:t>
    </dgm:pt>
    <dgm:pt modelId="{D7ADF367-D81F-4B5F-8C8C-400D5B19AF61}" type="pres">
      <dgm:prSet presAssocID="{71ADD64F-5FC9-4FB7-8702-FC8F6792D1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081AE2B-B863-4940-88B5-5A9F69E2BCB5}" type="pres">
      <dgm:prSet presAssocID="{47F9B895-95B1-44B7-A92B-E517B8A8B3E0}" presName="composite" presStyleCnt="0"/>
      <dgm:spPr/>
    </dgm:pt>
    <dgm:pt modelId="{897909E6-8784-45E6-B831-83F2C487B92C}" type="pres">
      <dgm:prSet presAssocID="{47F9B895-95B1-44B7-A92B-E517B8A8B3E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F6FC788-7E4E-428F-9DA0-C8D4DB461B9B}" type="pres">
      <dgm:prSet presAssocID="{47F9B895-95B1-44B7-A92B-E517B8A8B3E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BF9DC8-E417-48A5-AFA6-0B9D46D35628}" type="pres">
      <dgm:prSet presAssocID="{0607DFF4-6154-4CA2-876F-0D1937B9D944}" presName="space" presStyleCnt="0"/>
      <dgm:spPr/>
    </dgm:pt>
    <dgm:pt modelId="{7E4789D8-FEA0-4245-8AE3-3995D8F9DBCF}" type="pres">
      <dgm:prSet presAssocID="{8DC2B5A3-D155-4AD8-8774-DBB05DA8300B}" presName="composite" presStyleCnt="0"/>
      <dgm:spPr/>
    </dgm:pt>
    <dgm:pt modelId="{C0593E74-384F-4303-BAAE-8351CAD7BF02}" type="pres">
      <dgm:prSet presAssocID="{8DC2B5A3-D155-4AD8-8774-DBB05DA8300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493D4F-13B9-4920-BCEC-E69D9098CD28}" type="pres">
      <dgm:prSet presAssocID="{8DC2B5A3-D155-4AD8-8774-DBB05DA8300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05F618-21F7-4582-A593-7637AA0DEE6B}" type="pres">
      <dgm:prSet presAssocID="{B7A8F9A3-8CC0-43B1-90AE-7F563DA1CEE0}" presName="space" presStyleCnt="0"/>
      <dgm:spPr/>
    </dgm:pt>
    <dgm:pt modelId="{D018BCCA-6610-452F-993C-C48837888A62}" type="pres">
      <dgm:prSet presAssocID="{646CB18D-732D-444F-A41A-DAD8950DB3EC}" presName="composite" presStyleCnt="0"/>
      <dgm:spPr/>
    </dgm:pt>
    <dgm:pt modelId="{B5ECEAC6-E2BE-4D1D-97A2-353B2ED3DD77}" type="pres">
      <dgm:prSet presAssocID="{646CB18D-732D-444F-A41A-DAD8950DB3E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CFC9DE-74C6-4E16-BDB7-F467E25892CE}" type="pres">
      <dgm:prSet presAssocID="{646CB18D-732D-444F-A41A-DAD8950DB3E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83683B8-C4D1-42B0-A75E-BFC30C4BA6C5}" srcId="{8DC2B5A3-D155-4AD8-8774-DBB05DA8300B}" destId="{A8743157-46EE-4EB5-84CA-EC16A70741D5}" srcOrd="2" destOrd="0" parTransId="{3B73A4F3-F275-41E8-A3DC-EDBE990409EE}" sibTransId="{201501F4-C85E-4D45-AB7A-010AC9ACC045}"/>
    <dgm:cxn modelId="{D9F38814-CC36-462E-A1CB-536C1B399BF4}" type="presOf" srcId="{892C26E8-3EAC-4033-B5BD-C69596F973E3}" destId="{0F6FC788-7E4E-428F-9DA0-C8D4DB461B9B}" srcOrd="0" destOrd="2" presId="urn:microsoft.com/office/officeart/2005/8/layout/hList1"/>
    <dgm:cxn modelId="{EB21B7D6-515F-4EFA-8675-5F7CE8A823D4}" srcId="{71ADD64F-5FC9-4FB7-8702-FC8F6792D195}" destId="{47F9B895-95B1-44B7-A92B-E517B8A8B3E0}" srcOrd="0" destOrd="0" parTransId="{644218A3-0F5A-45F9-9FEF-2990E048D559}" sibTransId="{0607DFF4-6154-4CA2-876F-0D1937B9D944}"/>
    <dgm:cxn modelId="{A844C995-7072-4715-AD6D-EC7AAD376162}" type="presOf" srcId="{A8743157-46EE-4EB5-84CA-EC16A70741D5}" destId="{51493D4F-13B9-4920-BCEC-E69D9098CD28}" srcOrd="0" destOrd="2" presId="urn:microsoft.com/office/officeart/2005/8/layout/hList1"/>
    <dgm:cxn modelId="{0BAC914E-85B4-4842-AA31-4B281A04F6EB}" type="presOf" srcId="{71ADD64F-5FC9-4FB7-8702-FC8F6792D195}" destId="{D7ADF367-D81F-4B5F-8C8C-400D5B19AF61}" srcOrd="0" destOrd="0" presId="urn:microsoft.com/office/officeart/2005/8/layout/hList1"/>
    <dgm:cxn modelId="{E7D26223-9297-4A1D-8C66-022B1061F1A3}" srcId="{8DC2B5A3-D155-4AD8-8774-DBB05DA8300B}" destId="{311AA69B-7535-412E-9B75-24AA28A42AD5}" srcOrd="0" destOrd="0" parTransId="{18AA1B97-54A5-4843-AEB7-72F55B03EC4E}" sibTransId="{08D6B2F0-95E1-4AAD-9AFE-29F0EB737C9D}"/>
    <dgm:cxn modelId="{10C1DDD8-A587-4E84-912F-71127692C397}" srcId="{47F9B895-95B1-44B7-A92B-E517B8A8B3E0}" destId="{EE388337-5CCD-4949-A525-1DF2B032B481}" srcOrd="0" destOrd="0" parTransId="{A80C0D5A-B1A4-417D-A6DD-BF2F4D6C184A}" sibTransId="{4C0006B5-F0D0-46F9-88F8-5E604CE9F446}"/>
    <dgm:cxn modelId="{AFA7EA94-1C3E-42BC-9A3A-9F91B09B02E9}" srcId="{8DC2B5A3-D155-4AD8-8774-DBB05DA8300B}" destId="{BBCAC2FF-0403-4480-9A6A-1A51DEDC126D}" srcOrd="3" destOrd="0" parTransId="{998E034A-E9C1-4A6B-95FF-EC4D1D46101D}" sibTransId="{2500D1F5-01D5-4748-AEAD-72E37E4D64CD}"/>
    <dgm:cxn modelId="{F5E960A5-E68C-462C-947B-B15448820CFE}" type="presOf" srcId="{EE388337-5CCD-4949-A525-1DF2B032B481}" destId="{0F6FC788-7E4E-428F-9DA0-C8D4DB461B9B}" srcOrd="0" destOrd="0" presId="urn:microsoft.com/office/officeart/2005/8/layout/hList1"/>
    <dgm:cxn modelId="{485CFC64-604F-493C-8B77-2B35F00E36E0}" type="presOf" srcId="{0AFA1447-5667-46DE-85BB-8DBB682D469C}" destId="{51493D4F-13B9-4920-BCEC-E69D9098CD28}" srcOrd="0" destOrd="1" presId="urn:microsoft.com/office/officeart/2005/8/layout/hList1"/>
    <dgm:cxn modelId="{B3BE9C59-55BA-4976-BC2D-1A69275924AB}" srcId="{47F9B895-95B1-44B7-A92B-E517B8A8B3E0}" destId="{892C26E8-3EAC-4033-B5BD-C69596F973E3}" srcOrd="2" destOrd="0" parTransId="{8011B101-2888-468A-B445-2146F2EA7E73}" sibTransId="{F12E345C-623D-4D81-84B8-B2078CF25AD5}"/>
    <dgm:cxn modelId="{65C9AC76-8BDA-42A0-9D33-59D0FFFA4FC2}" type="presOf" srcId="{646CB18D-732D-444F-A41A-DAD8950DB3EC}" destId="{B5ECEAC6-E2BE-4D1D-97A2-353B2ED3DD77}" srcOrd="0" destOrd="0" presId="urn:microsoft.com/office/officeart/2005/8/layout/hList1"/>
    <dgm:cxn modelId="{B73A0282-A97A-4BE5-9522-9A47E887AD06}" type="presOf" srcId="{CC9A779D-5457-491B-B1F4-0590B73AF3A9}" destId="{0F6FC788-7E4E-428F-9DA0-C8D4DB461B9B}" srcOrd="0" destOrd="1" presId="urn:microsoft.com/office/officeart/2005/8/layout/hList1"/>
    <dgm:cxn modelId="{9FFDBD66-F5B9-406D-A7C7-35428D5C769F}" type="presOf" srcId="{8DC2B5A3-D155-4AD8-8774-DBB05DA8300B}" destId="{C0593E74-384F-4303-BAAE-8351CAD7BF02}" srcOrd="0" destOrd="0" presId="urn:microsoft.com/office/officeart/2005/8/layout/hList1"/>
    <dgm:cxn modelId="{CCDA51BF-A092-4836-ADC4-D37FA17B27DB}" type="presOf" srcId="{BBCAC2FF-0403-4480-9A6A-1A51DEDC126D}" destId="{51493D4F-13B9-4920-BCEC-E69D9098CD28}" srcOrd="0" destOrd="3" presId="urn:microsoft.com/office/officeart/2005/8/layout/hList1"/>
    <dgm:cxn modelId="{650D40CE-3C1B-468E-AB3D-7991360DE0B4}" srcId="{47F9B895-95B1-44B7-A92B-E517B8A8B3E0}" destId="{CC9A779D-5457-491B-B1F4-0590B73AF3A9}" srcOrd="1" destOrd="0" parTransId="{118D8FB5-8573-450A-BBF3-480C8561F021}" sibTransId="{1129DB32-0944-4019-846B-44EF58B8F337}"/>
    <dgm:cxn modelId="{CB11911E-40A3-44FE-9F54-A117C98916BD}" type="presOf" srcId="{311AA69B-7535-412E-9B75-24AA28A42AD5}" destId="{51493D4F-13B9-4920-BCEC-E69D9098CD28}" srcOrd="0" destOrd="0" presId="urn:microsoft.com/office/officeart/2005/8/layout/hList1"/>
    <dgm:cxn modelId="{6AFE0F0D-5C04-4D8E-B5DD-A2847AFDC230}" srcId="{646CB18D-732D-444F-A41A-DAD8950DB3EC}" destId="{716A7E07-3064-4B89-833F-6FF860D3F20A}" srcOrd="0" destOrd="0" parTransId="{12583B3D-4F37-4DB8-8A39-C2499A2F18DD}" sibTransId="{36389894-516B-463B-896E-24727CAFC286}"/>
    <dgm:cxn modelId="{F790B489-6C30-473B-962D-793D2B56324B}" type="presOf" srcId="{716A7E07-3064-4B89-833F-6FF860D3F20A}" destId="{EACFC9DE-74C6-4E16-BDB7-F467E25892CE}" srcOrd="0" destOrd="0" presId="urn:microsoft.com/office/officeart/2005/8/layout/hList1"/>
    <dgm:cxn modelId="{CA10DC11-8429-4357-BF9F-EE452710160E}" type="presOf" srcId="{47F9B895-95B1-44B7-A92B-E517B8A8B3E0}" destId="{897909E6-8784-45E6-B831-83F2C487B92C}" srcOrd="0" destOrd="0" presId="urn:microsoft.com/office/officeart/2005/8/layout/hList1"/>
    <dgm:cxn modelId="{171C7275-F977-4F2D-A890-D422EEFEC097}" srcId="{71ADD64F-5FC9-4FB7-8702-FC8F6792D195}" destId="{8DC2B5A3-D155-4AD8-8774-DBB05DA8300B}" srcOrd="1" destOrd="0" parTransId="{A1427D85-FF66-46E4-83C1-5B4079269690}" sibTransId="{B7A8F9A3-8CC0-43B1-90AE-7F563DA1CEE0}"/>
    <dgm:cxn modelId="{4361EAFC-E5B7-41BA-B83C-AC67516CAEC0}" srcId="{8DC2B5A3-D155-4AD8-8774-DBB05DA8300B}" destId="{0AFA1447-5667-46DE-85BB-8DBB682D469C}" srcOrd="1" destOrd="0" parTransId="{840744EA-54C6-46D7-B47B-F72BEC0DC605}" sibTransId="{BCC96103-3E5D-4FEE-A97C-5737F7F71C98}"/>
    <dgm:cxn modelId="{C7C0EB1D-3C4C-4D16-AE10-78C73BE7F701}" srcId="{71ADD64F-5FC9-4FB7-8702-FC8F6792D195}" destId="{646CB18D-732D-444F-A41A-DAD8950DB3EC}" srcOrd="2" destOrd="0" parTransId="{F3E4D32B-5E19-4758-AAA7-908A2B2D1038}" sibTransId="{441A8395-6B3C-4459-BA12-382697DA784F}"/>
    <dgm:cxn modelId="{0B232B10-7216-4B7F-AB55-4C3764BD2EE0}" type="presParOf" srcId="{D7ADF367-D81F-4B5F-8C8C-400D5B19AF61}" destId="{5081AE2B-B863-4940-88B5-5A9F69E2BCB5}" srcOrd="0" destOrd="0" presId="urn:microsoft.com/office/officeart/2005/8/layout/hList1"/>
    <dgm:cxn modelId="{2CF38BAE-BA7C-4D30-9EB7-C763E066919A}" type="presParOf" srcId="{5081AE2B-B863-4940-88B5-5A9F69E2BCB5}" destId="{897909E6-8784-45E6-B831-83F2C487B92C}" srcOrd="0" destOrd="0" presId="urn:microsoft.com/office/officeart/2005/8/layout/hList1"/>
    <dgm:cxn modelId="{D03E1697-27F1-47BF-8989-5E8E7F9D7220}" type="presParOf" srcId="{5081AE2B-B863-4940-88B5-5A9F69E2BCB5}" destId="{0F6FC788-7E4E-428F-9DA0-C8D4DB461B9B}" srcOrd="1" destOrd="0" presId="urn:microsoft.com/office/officeart/2005/8/layout/hList1"/>
    <dgm:cxn modelId="{204EF18A-7D01-4417-AFA9-BA2E20363C4F}" type="presParOf" srcId="{D7ADF367-D81F-4B5F-8C8C-400D5B19AF61}" destId="{7DBF9DC8-E417-48A5-AFA6-0B9D46D35628}" srcOrd="1" destOrd="0" presId="urn:microsoft.com/office/officeart/2005/8/layout/hList1"/>
    <dgm:cxn modelId="{A40C1627-EC28-4482-B094-59D244CCE797}" type="presParOf" srcId="{D7ADF367-D81F-4B5F-8C8C-400D5B19AF61}" destId="{7E4789D8-FEA0-4245-8AE3-3995D8F9DBCF}" srcOrd="2" destOrd="0" presId="urn:microsoft.com/office/officeart/2005/8/layout/hList1"/>
    <dgm:cxn modelId="{A4FB838A-653C-4FCE-8D0C-81289ADB5B47}" type="presParOf" srcId="{7E4789D8-FEA0-4245-8AE3-3995D8F9DBCF}" destId="{C0593E74-384F-4303-BAAE-8351CAD7BF02}" srcOrd="0" destOrd="0" presId="urn:microsoft.com/office/officeart/2005/8/layout/hList1"/>
    <dgm:cxn modelId="{1EDBF244-5333-4506-99FA-726709DAC33D}" type="presParOf" srcId="{7E4789D8-FEA0-4245-8AE3-3995D8F9DBCF}" destId="{51493D4F-13B9-4920-BCEC-E69D9098CD28}" srcOrd="1" destOrd="0" presId="urn:microsoft.com/office/officeart/2005/8/layout/hList1"/>
    <dgm:cxn modelId="{C33F8361-0997-410A-8240-C4B578734A40}" type="presParOf" srcId="{D7ADF367-D81F-4B5F-8C8C-400D5B19AF61}" destId="{0005F618-21F7-4582-A593-7637AA0DEE6B}" srcOrd="3" destOrd="0" presId="urn:microsoft.com/office/officeart/2005/8/layout/hList1"/>
    <dgm:cxn modelId="{D854502F-5E36-4C1D-A061-87F87AC451C1}" type="presParOf" srcId="{D7ADF367-D81F-4B5F-8C8C-400D5B19AF61}" destId="{D018BCCA-6610-452F-993C-C48837888A62}" srcOrd="4" destOrd="0" presId="urn:microsoft.com/office/officeart/2005/8/layout/hList1"/>
    <dgm:cxn modelId="{4BE9D5D3-4876-4A95-A5D8-65D23E94276F}" type="presParOf" srcId="{D018BCCA-6610-452F-993C-C48837888A62}" destId="{B5ECEAC6-E2BE-4D1D-97A2-353B2ED3DD77}" srcOrd="0" destOrd="0" presId="urn:microsoft.com/office/officeart/2005/8/layout/hList1"/>
    <dgm:cxn modelId="{CD6DBD6E-FECD-4E7C-AE0A-7B94F5CDB218}" type="presParOf" srcId="{D018BCCA-6610-452F-993C-C48837888A62}" destId="{EACFC9DE-74C6-4E16-BDB7-F467E25892C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839E0C-7068-4AA2-8691-E56FEEA4BD5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6123791-A9D2-497E-BDF3-0233FC383824}">
      <dgm:prSet phldrT="[Texte]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fr-FR" dirty="0" smtClean="0">
              <a:solidFill>
                <a:srgbClr val="00B050"/>
              </a:solidFill>
            </a:rPr>
            <a:t>Finalités et enjeux</a:t>
          </a:r>
          <a:endParaRPr lang="fr-FR" dirty="0">
            <a:solidFill>
              <a:srgbClr val="00B050"/>
            </a:solidFill>
          </a:endParaRPr>
        </a:p>
      </dgm:t>
    </dgm:pt>
    <dgm:pt modelId="{A36DDDF9-CAB8-438C-9849-3E4145A309B7}" type="parTrans" cxnId="{E9C84B3D-F898-4DBC-BC19-D197A60EB3D2}">
      <dgm:prSet/>
      <dgm:spPr/>
      <dgm:t>
        <a:bodyPr/>
        <a:lstStyle/>
        <a:p>
          <a:endParaRPr lang="fr-FR"/>
        </a:p>
      </dgm:t>
    </dgm:pt>
    <dgm:pt modelId="{C966E9DB-90E5-462A-B404-FE46CD8EF415}" type="sibTrans" cxnId="{E9C84B3D-F898-4DBC-BC19-D197A60EB3D2}">
      <dgm:prSet/>
      <dgm:spPr/>
      <dgm:t>
        <a:bodyPr/>
        <a:lstStyle/>
        <a:p>
          <a:endParaRPr lang="fr-FR"/>
        </a:p>
      </dgm:t>
    </dgm:pt>
    <dgm:pt modelId="{6EFC54B3-6788-43E5-B87F-72D0F66848EB}">
      <dgm:prSet phldrT="[Texte]" custT="1"/>
      <dgm:spPr>
        <a:noFill/>
        <a:ln>
          <a:solidFill>
            <a:srgbClr val="00B050"/>
          </a:solidFill>
        </a:ln>
      </dgm:spPr>
      <dgm:t>
        <a:bodyPr/>
        <a:lstStyle/>
        <a:p>
          <a:r>
            <a:rPr lang="fr-FR" sz="1600" dirty="0" smtClean="0">
              <a:solidFill>
                <a:srgbClr val="002060"/>
              </a:solidFill>
            </a:rPr>
            <a:t>Découvrir ce que la littérature et les arts apportent à la connaissance du monde contemporain. </a:t>
          </a:r>
          <a:endParaRPr lang="fr-FR" sz="1600" dirty="0">
            <a:solidFill>
              <a:srgbClr val="002060"/>
            </a:solidFill>
          </a:endParaRPr>
        </a:p>
      </dgm:t>
    </dgm:pt>
    <dgm:pt modelId="{D3FCFA8A-5AF0-483C-836C-2D2B30F36321}" type="parTrans" cxnId="{DFC41678-842E-4143-A2A4-C679F8EDA3D5}">
      <dgm:prSet/>
      <dgm:spPr/>
      <dgm:t>
        <a:bodyPr/>
        <a:lstStyle/>
        <a:p>
          <a:endParaRPr lang="fr-FR"/>
        </a:p>
      </dgm:t>
    </dgm:pt>
    <dgm:pt modelId="{4999C82A-496C-49A7-A26D-33DF01193879}" type="sibTrans" cxnId="{DFC41678-842E-4143-A2A4-C679F8EDA3D5}">
      <dgm:prSet/>
      <dgm:spPr/>
      <dgm:t>
        <a:bodyPr/>
        <a:lstStyle/>
        <a:p>
          <a:endParaRPr lang="fr-FR"/>
        </a:p>
      </dgm:t>
    </dgm:pt>
    <dgm:pt modelId="{B63E5A0F-0055-4615-A961-A8BEC166100B}">
      <dgm:prSet phldrT="[Texte]" custT="1"/>
      <dgm:spPr>
        <a:noFill/>
        <a:ln>
          <a:solidFill>
            <a:srgbClr val="00B050"/>
          </a:solidFill>
        </a:ln>
      </dgm:spPr>
      <dgm:t>
        <a:bodyPr/>
        <a:lstStyle/>
        <a:p>
          <a:r>
            <a:rPr lang="fr-FR" sz="1600" dirty="0" smtClean="0">
              <a:solidFill>
                <a:srgbClr val="002060"/>
              </a:solidFill>
            </a:rPr>
            <a:t>Construire un raisonnement personnel en organisant ses connaissances et en confrontant des points de vue. </a:t>
          </a:r>
          <a:endParaRPr lang="fr-FR" sz="1600" dirty="0">
            <a:solidFill>
              <a:srgbClr val="002060"/>
            </a:solidFill>
          </a:endParaRPr>
        </a:p>
      </dgm:t>
    </dgm:pt>
    <dgm:pt modelId="{7BF3DCE8-8A06-46F0-A160-C0454753D9DC}" type="parTrans" cxnId="{66A2ECC7-CDD0-4F3F-AB2D-43A24FDA0A2C}">
      <dgm:prSet/>
      <dgm:spPr/>
      <dgm:t>
        <a:bodyPr/>
        <a:lstStyle/>
        <a:p>
          <a:endParaRPr lang="fr-FR"/>
        </a:p>
      </dgm:t>
    </dgm:pt>
    <dgm:pt modelId="{3FE74525-6D46-4221-9581-860A4A8CD80B}" type="sibTrans" cxnId="{66A2ECC7-CDD0-4F3F-AB2D-43A24FDA0A2C}">
      <dgm:prSet/>
      <dgm:spPr/>
      <dgm:t>
        <a:bodyPr/>
        <a:lstStyle/>
        <a:p>
          <a:endParaRPr lang="fr-FR"/>
        </a:p>
      </dgm:t>
    </dgm:pt>
    <dgm:pt modelId="{21C95B0E-F0E7-41AA-940F-0B9BD4BC49AF}">
      <dgm:prSet phldrT="[Texte]" custT="1"/>
      <dgm:spPr>
        <a:noFill/>
        <a:ln>
          <a:solidFill>
            <a:srgbClr val="00B050"/>
          </a:solidFill>
        </a:ln>
      </dgm:spPr>
      <dgm:t>
        <a:bodyPr/>
        <a:lstStyle/>
        <a:p>
          <a:r>
            <a:rPr lang="fr-FR" sz="1600" dirty="0" smtClean="0">
              <a:solidFill>
                <a:srgbClr val="002060"/>
              </a:solidFill>
            </a:rPr>
            <a:t>Formuler sa pensée et l’exprimer de manière appropriée pour prendre part à un débat d’idées.</a:t>
          </a:r>
          <a:r>
            <a:rPr lang="fr-FR" sz="1800" dirty="0" smtClean="0">
              <a:solidFill>
                <a:srgbClr val="002060"/>
              </a:solidFill>
            </a:rPr>
            <a:t> </a:t>
          </a:r>
          <a:endParaRPr lang="fr-FR" sz="1800" dirty="0">
            <a:solidFill>
              <a:srgbClr val="002060"/>
            </a:solidFill>
          </a:endParaRPr>
        </a:p>
      </dgm:t>
    </dgm:pt>
    <dgm:pt modelId="{92194A2C-F9B8-4FB0-8A2E-AC73E0F0DEAE}" type="parTrans" cxnId="{A8242809-EC99-431A-8779-CB7CC1D220BD}">
      <dgm:prSet/>
      <dgm:spPr/>
      <dgm:t>
        <a:bodyPr/>
        <a:lstStyle/>
        <a:p>
          <a:endParaRPr lang="fr-FR"/>
        </a:p>
      </dgm:t>
    </dgm:pt>
    <dgm:pt modelId="{3E2CBDA3-BC9C-4ED6-AF41-9FE7005F74BB}" type="sibTrans" cxnId="{A8242809-EC99-431A-8779-CB7CC1D220BD}">
      <dgm:prSet/>
      <dgm:spPr/>
      <dgm:t>
        <a:bodyPr/>
        <a:lstStyle/>
        <a:p>
          <a:endParaRPr lang="fr-FR"/>
        </a:p>
      </dgm:t>
    </dgm:pt>
    <dgm:pt modelId="{5ADC2751-C41E-450A-A10A-45EE5378F976}" type="pres">
      <dgm:prSet presAssocID="{0C839E0C-7068-4AA2-8691-E56FEEA4BD5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69AB0F4-4AB1-4EC6-BDF8-24829B9186A6}" type="pres">
      <dgm:prSet presAssocID="{36123791-A9D2-497E-BDF3-0233FC383824}" presName="root1" presStyleCnt="0"/>
      <dgm:spPr/>
    </dgm:pt>
    <dgm:pt modelId="{69F419E6-4A29-48AE-9E98-0763924D9364}" type="pres">
      <dgm:prSet presAssocID="{36123791-A9D2-497E-BDF3-0233FC383824}" presName="LevelOneTextNode" presStyleLbl="node0" presStyleIdx="0" presStyleCnt="1" custScaleX="154310" custScaleY="6521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F129811-4A41-4055-A9DA-1700EDBC04B0}" type="pres">
      <dgm:prSet presAssocID="{36123791-A9D2-497E-BDF3-0233FC383824}" presName="level2hierChild" presStyleCnt="0"/>
      <dgm:spPr/>
    </dgm:pt>
    <dgm:pt modelId="{A3CCBA7B-214E-48E9-9458-230C431131EB}" type="pres">
      <dgm:prSet presAssocID="{D3FCFA8A-5AF0-483C-836C-2D2B30F36321}" presName="conn2-1" presStyleLbl="parChTrans1D2" presStyleIdx="0" presStyleCnt="3"/>
      <dgm:spPr/>
      <dgm:t>
        <a:bodyPr/>
        <a:lstStyle/>
        <a:p>
          <a:endParaRPr lang="fr-FR"/>
        </a:p>
      </dgm:t>
    </dgm:pt>
    <dgm:pt modelId="{BBF62AB8-0F2A-42B0-8E4E-187C5990ED7F}" type="pres">
      <dgm:prSet presAssocID="{D3FCFA8A-5AF0-483C-836C-2D2B30F36321}" presName="connTx" presStyleLbl="parChTrans1D2" presStyleIdx="0" presStyleCnt="3"/>
      <dgm:spPr/>
      <dgm:t>
        <a:bodyPr/>
        <a:lstStyle/>
        <a:p>
          <a:endParaRPr lang="fr-FR"/>
        </a:p>
      </dgm:t>
    </dgm:pt>
    <dgm:pt modelId="{B911FED8-7851-4AD1-A03F-216B44D964A1}" type="pres">
      <dgm:prSet presAssocID="{6EFC54B3-6788-43E5-B87F-72D0F66848EB}" presName="root2" presStyleCnt="0"/>
      <dgm:spPr/>
    </dgm:pt>
    <dgm:pt modelId="{027A02D3-4638-40DC-90CE-2E72CED21BF0}" type="pres">
      <dgm:prSet presAssocID="{6EFC54B3-6788-43E5-B87F-72D0F66848EB}" presName="LevelTwoTextNode" presStyleLbl="node2" presStyleIdx="0" presStyleCnt="3" custScaleX="20592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7CC1A87-B0A5-43BD-B5BA-2B91562E5251}" type="pres">
      <dgm:prSet presAssocID="{6EFC54B3-6788-43E5-B87F-72D0F66848EB}" presName="level3hierChild" presStyleCnt="0"/>
      <dgm:spPr/>
    </dgm:pt>
    <dgm:pt modelId="{8BFE506B-F930-4CAF-A9A7-0E80340E9391}" type="pres">
      <dgm:prSet presAssocID="{7BF3DCE8-8A06-46F0-A160-C0454753D9DC}" presName="conn2-1" presStyleLbl="parChTrans1D2" presStyleIdx="1" presStyleCnt="3"/>
      <dgm:spPr/>
      <dgm:t>
        <a:bodyPr/>
        <a:lstStyle/>
        <a:p>
          <a:endParaRPr lang="fr-FR"/>
        </a:p>
      </dgm:t>
    </dgm:pt>
    <dgm:pt modelId="{166DEE45-5C3B-45F1-86BC-038D0179B0C0}" type="pres">
      <dgm:prSet presAssocID="{7BF3DCE8-8A06-46F0-A160-C0454753D9DC}" presName="connTx" presStyleLbl="parChTrans1D2" presStyleIdx="1" presStyleCnt="3"/>
      <dgm:spPr/>
      <dgm:t>
        <a:bodyPr/>
        <a:lstStyle/>
        <a:p>
          <a:endParaRPr lang="fr-FR"/>
        </a:p>
      </dgm:t>
    </dgm:pt>
    <dgm:pt modelId="{0B30A638-62EB-4C76-8672-95C31E086BB4}" type="pres">
      <dgm:prSet presAssocID="{B63E5A0F-0055-4615-A961-A8BEC166100B}" presName="root2" presStyleCnt="0"/>
      <dgm:spPr/>
    </dgm:pt>
    <dgm:pt modelId="{C511967E-0827-49EF-BE88-ED33A373CB52}" type="pres">
      <dgm:prSet presAssocID="{B63E5A0F-0055-4615-A961-A8BEC166100B}" presName="LevelTwoTextNode" presStyleLbl="node2" presStyleIdx="1" presStyleCnt="3" custScaleX="20592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776D9CA-DAE5-457C-B99A-80085E35FC1C}" type="pres">
      <dgm:prSet presAssocID="{B63E5A0F-0055-4615-A961-A8BEC166100B}" presName="level3hierChild" presStyleCnt="0"/>
      <dgm:spPr/>
    </dgm:pt>
    <dgm:pt modelId="{B5F7E5BF-EFCB-4308-A197-A4A6B9210C2A}" type="pres">
      <dgm:prSet presAssocID="{92194A2C-F9B8-4FB0-8A2E-AC73E0F0DEAE}" presName="conn2-1" presStyleLbl="parChTrans1D2" presStyleIdx="2" presStyleCnt="3"/>
      <dgm:spPr/>
      <dgm:t>
        <a:bodyPr/>
        <a:lstStyle/>
        <a:p>
          <a:endParaRPr lang="fr-FR"/>
        </a:p>
      </dgm:t>
    </dgm:pt>
    <dgm:pt modelId="{4D10A49C-CF83-4C66-B961-7D5277734D47}" type="pres">
      <dgm:prSet presAssocID="{92194A2C-F9B8-4FB0-8A2E-AC73E0F0DEAE}" presName="connTx" presStyleLbl="parChTrans1D2" presStyleIdx="2" presStyleCnt="3"/>
      <dgm:spPr/>
      <dgm:t>
        <a:bodyPr/>
        <a:lstStyle/>
        <a:p>
          <a:endParaRPr lang="fr-FR"/>
        </a:p>
      </dgm:t>
    </dgm:pt>
    <dgm:pt modelId="{B6AD98C4-87DB-4368-B9C3-44DD2FDE9A1A}" type="pres">
      <dgm:prSet presAssocID="{21C95B0E-F0E7-41AA-940F-0B9BD4BC49AF}" presName="root2" presStyleCnt="0"/>
      <dgm:spPr/>
    </dgm:pt>
    <dgm:pt modelId="{FADEA689-8E27-4742-AE7E-779E1BBEC63B}" type="pres">
      <dgm:prSet presAssocID="{21C95B0E-F0E7-41AA-940F-0B9BD4BC49AF}" presName="LevelTwoTextNode" presStyleLbl="node2" presStyleIdx="2" presStyleCnt="3" custScaleX="20592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100B64E-B5B3-4F35-A3C4-12B426B8E22F}" type="pres">
      <dgm:prSet presAssocID="{21C95B0E-F0E7-41AA-940F-0B9BD4BC49AF}" presName="level3hierChild" presStyleCnt="0"/>
      <dgm:spPr/>
    </dgm:pt>
  </dgm:ptLst>
  <dgm:cxnLst>
    <dgm:cxn modelId="{865E2964-3FAD-4513-A677-5F7A36559D75}" type="presOf" srcId="{92194A2C-F9B8-4FB0-8A2E-AC73E0F0DEAE}" destId="{4D10A49C-CF83-4C66-B961-7D5277734D47}" srcOrd="1" destOrd="0" presId="urn:microsoft.com/office/officeart/2008/layout/HorizontalMultiLevelHierarchy"/>
    <dgm:cxn modelId="{C598EFFA-2A28-4128-ACD7-BF0B4A972420}" type="presOf" srcId="{6EFC54B3-6788-43E5-B87F-72D0F66848EB}" destId="{027A02D3-4638-40DC-90CE-2E72CED21BF0}" srcOrd="0" destOrd="0" presId="urn:microsoft.com/office/officeart/2008/layout/HorizontalMultiLevelHierarchy"/>
    <dgm:cxn modelId="{47D830C5-C424-47BF-A29A-77357FE217B5}" type="presOf" srcId="{D3FCFA8A-5AF0-483C-836C-2D2B30F36321}" destId="{A3CCBA7B-214E-48E9-9458-230C431131EB}" srcOrd="0" destOrd="0" presId="urn:microsoft.com/office/officeart/2008/layout/HorizontalMultiLevelHierarchy"/>
    <dgm:cxn modelId="{5C73FA9C-D36D-4B96-8778-E2C07BA5011B}" type="presOf" srcId="{36123791-A9D2-497E-BDF3-0233FC383824}" destId="{69F419E6-4A29-48AE-9E98-0763924D9364}" srcOrd="0" destOrd="0" presId="urn:microsoft.com/office/officeart/2008/layout/HorizontalMultiLevelHierarchy"/>
    <dgm:cxn modelId="{39144232-584E-4016-9B6F-D3ACC78C70B6}" type="presOf" srcId="{D3FCFA8A-5AF0-483C-836C-2D2B30F36321}" destId="{BBF62AB8-0F2A-42B0-8E4E-187C5990ED7F}" srcOrd="1" destOrd="0" presId="urn:microsoft.com/office/officeart/2008/layout/HorizontalMultiLevelHierarchy"/>
    <dgm:cxn modelId="{A8242809-EC99-431A-8779-CB7CC1D220BD}" srcId="{36123791-A9D2-497E-BDF3-0233FC383824}" destId="{21C95B0E-F0E7-41AA-940F-0B9BD4BC49AF}" srcOrd="2" destOrd="0" parTransId="{92194A2C-F9B8-4FB0-8A2E-AC73E0F0DEAE}" sibTransId="{3E2CBDA3-BC9C-4ED6-AF41-9FE7005F74BB}"/>
    <dgm:cxn modelId="{66A2ECC7-CDD0-4F3F-AB2D-43A24FDA0A2C}" srcId="{36123791-A9D2-497E-BDF3-0233FC383824}" destId="{B63E5A0F-0055-4615-A961-A8BEC166100B}" srcOrd="1" destOrd="0" parTransId="{7BF3DCE8-8A06-46F0-A160-C0454753D9DC}" sibTransId="{3FE74525-6D46-4221-9581-860A4A8CD80B}"/>
    <dgm:cxn modelId="{DFC41678-842E-4143-A2A4-C679F8EDA3D5}" srcId="{36123791-A9D2-497E-BDF3-0233FC383824}" destId="{6EFC54B3-6788-43E5-B87F-72D0F66848EB}" srcOrd="0" destOrd="0" parTransId="{D3FCFA8A-5AF0-483C-836C-2D2B30F36321}" sibTransId="{4999C82A-496C-49A7-A26D-33DF01193879}"/>
    <dgm:cxn modelId="{F010223C-6255-45F6-8872-CF1002FD1EAA}" type="presOf" srcId="{0C839E0C-7068-4AA2-8691-E56FEEA4BD56}" destId="{5ADC2751-C41E-450A-A10A-45EE5378F976}" srcOrd="0" destOrd="0" presId="urn:microsoft.com/office/officeart/2008/layout/HorizontalMultiLevelHierarchy"/>
    <dgm:cxn modelId="{E9C84B3D-F898-4DBC-BC19-D197A60EB3D2}" srcId="{0C839E0C-7068-4AA2-8691-E56FEEA4BD56}" destId="{36123791-A9D2-497E-BDF3-0233FC383824}" srcOrd="0" destOrd="0" parTransId="{A36DDDF9-CAB8-438C-9849-3E4145A309B7}" sibTransId="{C966E9DB-90E5-462A-B404-FE46CD8EF415}"/>
    <dgm:cxn modelId="{10D20DCE-4CAA-49E9-A437-761F7F5CFE86}" type="presOf" srcId="{92194A2C-F9B8-4FB0-8A2E-AC73E0F0DEAE}" destId="{B5F7E5BF-EFCB-4308-A197-A4A6B9210C2A}" srcOrd="0" destOrd="0" presId="urn:microsoft.com/office/officeart/2008/layout/HorizontalMultiLevelHierarchy"/>
    <dgm:cxn modelId="{185AEB8F-0772-44BF-88F3-8F80F0DB036A}" type="presOf" srcId="{7BF3DCE8-8A06-46F0-A160-C0454753D9DC}" destId="{166DEE45-5C3B-45F1-86BC-038D0179B0C0}" srcOrd="1" destOrd="0" presId="urn:microsoft.com/office/officeart/2008/layout/HorizontalMultiLevelHierarchy"/>
    <dgm:cxn modelId="{403FFEFF-97CB-430D-A201-A7D53E1BE12A}" type="presOf" srcId="{B63E5A0F-0055-4615-A961-A8BEC166100B}" destId="{C511967E-0827-49EF-BE88-ED33A373CB52}" srcOrd="0" destOrd="0" presId="urn:microsoft.com/office/officeart/2008/layout/HorizontalMultiLevelHierarchy"/>
    <dgm:cxn modelId="{70BE57B7-3AC0-4AD8-8D41-FC7CB50D99ED}" type="presOf" srcId="{7BF3DCE8-8A06-46F0-A160-C0454753D9DC}" destId="{8BFE506B-F930-4CAF-A9A7-0E80340E9391}" srcOrd="0" destOrd="0" presId="urn:microsoft.com/office/officeart/2008/layout/HorizontalMultiLevelHierarchy"/>
    <dgm:cxn modelId="{B1F83D54-6343-4C49-8A9D-5EB9A3EE2580}" type="presOf" srcId="{21C95B0E-F0E7-41AA-940F-0B9BD4BC49AF}" destId="{FADEA689-8E27-4742-AE7E-779E1BBEC63B}" srcOrd="0" destOrd="0" presId="urn:microsoft.com/office/officeart/2008/layout/HorizontalMultiLevelHierarchy"/>
    <dgm:cxn modelId="{A1D699C7-E1B6-4039-BC02-ED08CCA31EC9}" type="presParOf" srcId="{5ADC2751-C41E-450A-A10A-45EE5378F976}" destId="{969AB0F4-4AB1-4EC6-BDF8-24829B9186A6}" srcOrd="0" destOrd="0" presId="urn:microsoft.com/office/officeart/2008/layout/HorizontalMultiLevelHierarchy"/>
    <dgm:cxn modelId="{5B49C34E-3B46-499D-8CBE-61BBDD3C9074}" type="presParOf" srcId="{969AB0F4-4AB1-4EC6-BDF8-24829B9186A6}" destId="{69F419E6-4A29-48AE-9E98-0763924D9364}" srcOrd="0" destOrd="0" presId="urn:microsoft.com/office/officeart/2008/layout/HorizontalMultiLevelHierarchy"/>
    <dgm:cxn modelId="{5AB01C77-A833-492B-BF43-4E4B54C88AF7}" type="presParOf" srcId="{969AB0F4-4AB1-4EC6-BDF8-24829B9186A6}" destId="{CF129811-4A41-4055-A9DA-1700EDBC04B0}" srcOrd="1" destOrd="0" presId="urn:microsoft.com/office/officeart/2008/layout/HorizontalMultiLevelHierarchy"/>
    <dgm:cxn modelId="{3707DFC0-C990-4EE4-9A28-454AD35C878F}" type="presParOf" srcId="{CF129811-4A41-4055-A9DA-1700EDBC04B0}" destId="{A3CCBA7B-214E-48E9-9458-230C431131EB}" srcOrd="0" destOrd="0" presId="urn:microsoft.com/office/officeart/2008/layout/HorizontalMultiLevelHierarchy"/>
    <dgm:cxn modelId="{6265B170-ECDB-4F58-B94C-F9BE3FA8466F}" type="presParOf" srcId="{A3CCBA7B-214E-48E9-9458-230C431131EB}" destId="{BBF62AB8-0F2A-42B0-8E4E-187C5990ED7F}" srcOrd="0" destOrd="0" presId="urn:microsoft.com/office/officeart/2008/layout/HorizontalMultiLevelHierarchy"/>
    <dgm:cxn modelId="{88EBBC79-F022-4465-951B-78D58F361679}" type="presParOf" srcId="{CF129811-4A41-4055-A9DA-1700EDBC04B0}" destId="{B911FED8-7851-4AD1-A03F-216B44D964A1}" srcOrd="1" destOrd="0" presId="urn:microsoft.com/office/officeart/2008/layout/HorizontalMultiLevelHierarchy"/>
    <dgm:cxn modelId="{8776F27A-4CD6-4E03-B9E2-E2B5D710DA35}" type="presParOf" srcId="{B911FED8-7851-4AD1-A03F-216B44D964A1}" destId="{027A02D3-4638-40DC-90CE-2E72CED21BF0}" srcOrd="0" destOrd="0" presId="urn:microsoft.com/office/officeart/2008/layout/HorizontalMultiLevelHierarchy"/>
    <dgm:cxn modelId="{EC15D83C-2CD3-4C36-8B6A-C3D5551AED90}" type="presParOf" srcId="{B911FED8-7851-4AD1-A03F-216B44D964A1}" destId="{C7CC1A87-B0A5-43BD-B5BA-2B91562E5251}" srcOrd="1" destOrd="0" presId="urn:microsoft.com/office/officeart/2008/layout/HorizontalMultiLevelHierarchy"/>
    <dgm:cxn modelId="{2B264C06-7075-4C0E-91FC-C27B0618EC6E}" type="presParOf" srcId="{CF129811-4A41-4055-A9DA-1700EDBC04B0}" destId="{8BFE506B-F930-4CAF-A9A7-0E80340E9391}" srcOrd="2" destOrd="0" presId="urn:microsoft.com/office/officeart/2008/layout/HorizontalMultiLevelHierarchy"/>
    <dgm:cxn modelId="{4AFE0FE8-A0EC-4FE7-8F95-BD0014F064B9}" type="presParOf" srcId="{8BFE506B-F930-4CAF-A9A7-0E80340E9391}" destId="{166DEE45-5C3B-45F1-86BC-038D0179B0C0}" srcOrd="0" destOrd="0" presId="urn:microsoft.com/office/officeart/2008/layout/HorizontalMultiLevelHierarchy"/>
    <dgm:cxn modelId="{BE15EF16-B41A-491A-BD27-3994A61C1747}" type="presParOf" srcId="{CF129811-4A41-4055-A9DA-1700EDBC04B0}" destId="{0B30A638-62EB-4C76-8672-95C31E086BB4}" srcOrd="3" destOrd="0" presId="urn:microsoft.com/office/officeart/2008/layout/HorizontalMultiLevelHierarchy"/>
    <dgm:cxn modelId="{A4EF2E31-DDC4-41A4-A3E5-A1354F6F48AA}" type="presParOf" srcId="{0B30A638-62EB-4C76-8672-95C31E086BB4}" destId="{C511967E-0827-49EF-BE88-ED33A373CB52}" srcOrd="0" destOrd="0" presId="urn:microsoft.com/office/officeart/2008/layout/HorizontalMultiLevelHierarchy"/>
    <dgm:cxn modelId="{1474C9B5-ABE3-4C7F-AFB5-F145231221B9}" type="presParOf" srcId="{0B30A638-62EB-4C76-8672-95C31E086BB4}" destId="{5776D9CA-DAE5-457C-B99A-80085E35FC1C}" srcOrd="1" destOrd="0" presId="urn:microsoft.com/office/officeart/2008/layout/HorizontalMultiLevelHierarchy"/>
    <dgm:cxn modelId="{6830457A-3F3F-4BD9-90B5-0B8202A5FB12}" type="presParOf" srcId="{CF129811-4A41-4055-A9DA-1700EDBC04B0}" destId="{B5F7E5BF-EFCB-4308-A197-A4A6B9210C2A}" srcOrd="4" destOrd="0" presId="urn:microsoft.com/office/officeart/2008/layout/HorizontalMultiLevelHierarchy"/>
    <dgm:cxn modelId="{80FC84AF-EC6B-4EDA-9DC3-00A5DECE3360}" type="presParOf" srcId="{B5F7E5BF-EFCB-4308-A197-A4A6B9210C2A}" destId="{4D10A49C-CF83-4C66-B961-7D5277734D47}" srcOrd="0" destOrd="0" presId="urn:microsoft.com/office/officeart/2008/layout/HorizontalMultiLevelHierarchy"/>
    <dgm:cxn modelId="{5A5DA7AB-7182-42D1-A045-C93AD8B4BD98}" type="presParOf" srcId="{CF129811-4A41-4055-A9DA-1700EDBC04B0}" destId="{B6AD98C4-87DB-4368-B9C3-44DD2FDE9A1A}" srcOrd="5" destOrd="0" presId="urn:microsoft.com/office/officeart/2008/layout/HorizontalMultiLevelHierarchy"/>
    <dgm:cxn modelId="{81D1055C-96AE-4F7C-B281-C8CC82B8D2D4}" type="presParOf" srcId="{B6AD98C4-87DB-4368-B9C3-44DD2FDE9A1A}" destId="{FADEA689-8E27-4742-AE7E-779E1BBEC63B}" srcOrd="0" destOrd="0" presId="urn:microsoft.com/office/officeart/2008/layout/HorizontalMultiLevelHierarchy"/>
    <dgm:cxn modelId="{6912B517-60AB-4A4F-BC20-A43E6559CE89}" type="presParOf" srcId="{B6AD98C4-87DB-4368-B9C3-44DD2FDE9A1A}" destId="{7100B64E-B5B3-4F35-A3C4-12B426B8E22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75983D-4D90-4466-829B-6211C05439F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76C0A30-65F8-43B9-9092-1C8F457BC6FD}">
      <dgm:prSet/>
      <dgm:spPr>
        <a:noFill/>
        <a:ln>
          <a:solidFill>
            <a:srgbClr val="002060"/>
          </a:solidFill>
        </a:ln>
      </dgm:spPr>
      <dgm:t>
        <a:bodyPr/>
        <a:lstStyle/>
        <a:p>
          <a:pPr rtl="0"/>
          <a:r>
            <a:rPr lang="fr-FR" dirty="0" smtClean="0">
              <a:solidFill>
                <a:srgbClr val="00B050"/>
              </a:solidFill>
            </a:rPr>
            <a:t>6 compétences</a:t>
          </a:r>
          <a:endParaRPr lang="fr-FR" dirty="0">
            <a:solidFill>
              <a:srgbClr val="00B050"/>
            </a:solidFill>
          </a:endParaRPr>
        </a:p>
      </dgm:t>
    </dgm:pt>
    <dgm:pt modelId="{4E48C0EB-347F-4944-83D5-BF9994F4FFF2}" type="parTrans" cxnId="{EA8F7075-C104-45EA-9A78-665FB58B883F}">
      <dgm:prSet/>
      <dgm:spPr/>
      <dgm:t>
        <a:bodyPr/>
        <a:lstStyle/>
        <a:p>
          <a:endParaRPr lang="fr-FR"/>
        </a:p>
      </dgm:t>
    </dgm:pt>
    <dgm:pt modelId="{E596759B-94AC-41B4-B382-7BA5B9080030}" type="sibTrans" cxnId="{EA8F7075-C104-45EA-9A78-665FB58B883F}">
      <dgm:prSet/>
      <dgm:spPr/>
      <dgm:t>
        <a:bodyPr/>
        <a:lstStyle/>
        <a:p>
          <a:endParaRPr lang="fr-FR"/>
        </a:p>
      </dgm:t>
    </dgm:pt>
    <dgm:pt modelId="{04B7C648-9856-4648-9137-22328EE39749}">
      <dgm:prSet custT="1"/>
      <dgm:spPr>
        <a:noFill/>
        <a:ln w="19050">
          <a:solidFill>
            <a:srgbClr val="00B050"/>
          </a:solidFill>
        </a:ln>
      </dgm:spPr>
      <dgm:t>
        <a:bodyPr/>
        <a:lstStyle/>
        <a:p>
          <a:pPr rtl="0"/>
          <a:r>
            <a:rPr lang="fr-FR" sz="1400" dirty="0" smtClean="0">
              <a:solidFill>
                <a:srgbClr val="002060"/>
              </a:solidFill>
            </a:rPr>
            <a:t>Mémoriser et s’approprier les notions</a:t>
          </a:r>
          <a:endParaRPr lang="fr-FR" sz="1400" dirty="0">
            <a:solidFill>
              <a:srgbClr val="002060"/>
            </a:solidFill>
          </a:endParaRPr>
        </a:p>
      </dgm:t>
    </dgm:pt>
    <dgm:pt modelId="{7996EF4A-FF19-4140-A539-474C827B2751}" type="parTrans" cxnId="{D74AE1EC-8692-40B5-8C61-57AEB6F4B3FE}">
      <dgm:prSet/>
      <dgm:spPr>
        <a:ln>
          <a:solidFill>
            <a:srgbClr val="00B050"/>
          </a:solidFill>
        </a:ln>
      </dgm:spPr>
      <dgm:t>
        <a:bodyPr/>
        <a:lstStyle/>
        <a:p>
          <a:endParaRPr lang="fr-FR"/>
        </a:p>
      </dgm:t>
    </dgm:pt>
    <dgm:pt modelId="{7820611E-AB26-4B9D-A803-2D292DDADB02}" type="sibTrans" cxnId="{D74AE1EC-8692-40B5-8C61-57AEB6F4B3FE}">
      <dgm:prSet/>
      <dgm:spPr/>
      <dgm:t>
        <a:bodyPr/>
        <a:lstStyle/>
        <a:p>
          <a:endParaRPr lang="fr-FR"/>
        </a:p>
      </dgm:t>
    </dgm:pt>
    <dgm:pt modelId="{6B6B275F-54CA-4468-95D0-9C3494AA4D5A}">
      <dgm:prSet custT="1"/>
      <dgm:spPr>
        <a:noFill/>
        <a:ln w="19050">
          <a:solidFill>
            <a:srgbClr val="00B050"/>
          </a:solidFill>
        </a:ln>
      </dgm:spPr>
      <dgm:t>
        <a:bodyPr/>
        <a:lstStyle/>
        <a:p>
          <a:pPr rtl="0"/>
          <a:r>
            <a:rPr lang="fr-FR" sz="1400" smtClean="0">
              <a:solidFill>
                <a:srgbClr val="002060"/>
              </a:solidFill>
            </a:rPr>
            <a:t>Se repérer</a:t>
          </a:r>
          <a:endParaRPr lang="fr-FR" sz="1400">
            <a:solidFill>
              <a:srgbClr val="002060"/>
            </a:solidFill>
          </a:endParaRPr>
        </a:p>
      </dgm:t>
    </dgm:pt>
    <dgm:pt modelId="{9A0CA648-6210-4FAF-9979-CDA9C75578EA}" type="parTrans" cxnId="{81E077FA-6885-450B-AD02-A98F672C3994}">
      <dgm:prSet/>
      <dgm:spPr>
        <a:ln>
          <a:solidFill>
            <a:srgbClr val="00B050"/>
          </a:solidFill>
        </a:ln>
      </dgm:spPr>
      <dgm:t>
        <a:bodyPr/>
        <a:lstStyle/>
        <a:p>
          <a:endParaRPr lang="fr-FR"/>
        </a:p>
      </dgm:t>
    </dgm:pt>
    <dgm:pt modelId="{A8124278-6208-4C7C-A01B-0CD92C8E3FBA}" type="sibTrans" cxnId="{81E077FA-6885-450B-AD02-A98F672C3994}">
      <dgm:prSet/>
      <dgm:spPr/>
      <dgm:t>
        <a:bodyPr/>
        <a:lstStyle/>
        <a:p>
          <a:endParaRPr lang="fr-FR"/>
        </a:p>
      </dgm:t>
    </dgm:pt>
    <dgm:pt modelId="{7DC5655B-CB04-43AF-B528-195208D74E80}">
      <dgm:prSet custT="1"/>
      <dgm:spPr>
        <a:noFill/>
        <a:ln w="19050">
          <a:solidFill>
            <a:srgbClr val="00B050"/>
          </a:solidFill>
        </a:ln>
      </dgm:spPr>
      <dgm:t>
        <a:bodyPr/>
        <a:lstStyle/>
        <a:p>
          <a:pPr rtl="0"/>
          <a:r>
            <a:rPr lang="fr-FR" sz="1400" smtClean="0">
              <a:solidFill>
                <a:srgbClr val="002060"/>
              </a:solidFill>
            </a:rPr>
            <a:t>Contextualiser</a:t>
          </a:r>
          <a:endParaRPr lang="fr-FR" sz="1400">
            <a:solidFill>
              <a:srgbClr val="002060"/>
            </a:solidFill>
          </a:endParaRPr>
        </a:p>
      </dgm:t>
    </dgm:pt>
    <dgm:pt modelId="{1F709D03-D4F3-42CC-8638-F13D358D0602}" type="parTrans" cxnId="{3FDB5688-23A3-45B1-8540-D5C4C121450C}">
      <dgm:prSet/>
      <dgm:spPr>
        <a:ln>
          <a:solidFill>
            <a:srgbClr val="00B050"/>
          </a:solidFill>
        </a:ln>
      </dgm:spPr>
      <dgm:t>
        <a:bodyPr/>
        <a:lstStyle/>
        <a:p>
          <a:endParaRPr lang="fr-FR"/>
        </a:p>
      </dgm:t>
    </dgm:pt>
    <dgm:pt modelId="{47AB84D1-C983-4F62-ACD2-95231B935617}" type="sibTrans" cxnId="{3FDB5688-23A3-45B1-8540-D5C4C121450C}">
      <dgm:prSet/>
      <dgm:spPr/>
      <dgm:t>
        <a:bodyPr/>
        <a:lstStyle/>
        <a:p>
          <a:endParaRPr lang="fr-FR"/>
        </a:p>
      </dgm:t>
    </dgm:pt>
    <dgm:pt modelId="{1D9C822E-6C10-4C95-A24B-AED6979E30F1}">
      <dgm:prSet custT="1"/>
      <dgm:spPr>
        <a:noFill/>
        <a:ln w="19050">
          <a:solidFill>
            <a:srgbClr val="00B050"/>
          </a:solidFill>
        </a:ln>
      </dgm:spPr>
      <dgm:t>
        <a:bodyPr/>
        <a:lstStyle/>
        <a:p>
          <a:pPr rtl="0"/>
          <a:r>
            <a:rPr lang="fr-FR" sz="1400" dirty="0" smtClean="0">
              <a:solidFill>
                <a:srgbClr val="002060"/>
              </a:solidFill>
            </a:rPr>
            <a:t>Exploiter les outils spécifiques aux disciplines</a:t>
          </a:r>
          <a:endParaRPr lang="fr-FR" sz="1400" dirty="0">
            <a:solidFill>
              <a:srgbClr val="002060"/>
            </a:solidFill>
          </a:endParaRPr>
        </a:p>
      </dgm:t>
    </dgm:pt>
    <dgm:pt modelId="{90F2F1E4-F090-4BE8-84FA-D239BEA67DA0}" type="parTrans" cxnId="{853B74FF-AF1E-4578-9145-BA0CD71699DF}">
      <dgm:prSet/>
      <dgm:spPr>
        <a:ln>
          <a:solidFill>
            <a:srgbClr val="00B050"/>
          </a:solidFill>
        </a:ln>
      </dgm:spPr>
      <dgm:t>
        <a:bodyPr/>
        <a:lstStyle/>
        <a:p>
          <a:endParaRPr lang="fr-FR"/>
        </a:p>
      </dgm:t>
    </dgm:pt>
    <dgm:pt modelId="{B0C09E40-0C5E-4DF4-91E3-9A7E066FE541}" type="sibTrans" cxnId="{853B74FF-AF1E-4578-9145-BA0CD71699DF}">
      <dgm:prSet/>
      <dgm:spPr/>
      <dgm:t>
        <a:bodyPr/>
        <a:lstStyle/>
        <a:p>
          <a:endParaRPr lang="fr-FR"/>
        </a:p>
      </dgm:t>
    </dgm:pt>
    <dgm:pt modelId="{374586CF-A553-4B21-A3FB-4A621F61E74D}">
      <dgm:prSet custT="1"/>
      <dgm:spPr>
        <a:noFill/>
        <a:ln w="19050">
          <a:solidFill>
            <a:srgbClr val="00B050"/>
          </a:solidFill>
        </a:ln>
      </dgm:spPr>
      <dgm:t>
        <a:bodyPr/>
        <a:lstStyle/>
        <a:p>
          <a:pPr rtl="0"/>
          <a:r>
            <a:rPr lang="fr-FR" sz="1400" dirty="0" smtClean="0">
              <a:solidFill>
                <a:srgbClr val="002060"/>
              </a:solidFill>
            </a:rPr>
            <a:t>Mener et construire une démarche historique ou géographique et la justifier</a:t>
          </a:r>
          <a:endParaRPr lang="fr-FR" sz="1400" dirty="0">
            <a:solidFill>
              <a:srgbClr val="002060"/>
            </a:solidFill>
          </a:endParaRPr>
        </a:p>
      </dgm:t>
    </dgm:pt>
    <dgm:pt modelId="{E8F3636A-EE52-499F-8998-8D9BB8DD5965}" type="parTrans" cxnId="{E2604CB2-1415-4CF9-A2FC-E09589CCB72F}">
      <dgm:prSet/>
      <dgm:spPr>
        <a:ln>
          <a:solidFill>
            <a:srgbClr val="00B050"/>
          </a:solidFill>
        </a:ln>
      </dgm:spPr>
      <dgm:t>
        <a:bodyPr/>
        <a:lstStyle/>
        <a:p>
          <a:endParaRPr lang="fr-FR"/>
        </a:p>
      </dgm:t>
    </dgm:pt>
    <dgm:pt modelId="{EDB448FE-FAD5-42DB-B172-0DEA82EBE58B}" type="sibTrans" cxnId="{E2604CB2-1415-4CF9-A2FC-E09589CCB72F}">
      <dgm:prSet/>
      <dgm:spPr/>
      <dgm:t>
        <a:bodyPr/>
        <a:lstStyle/>
        <a:p>
          <a:endParaRPr lang="fr-FR"/>
        </a:p>
      </dgm:t>
    </dgm:pt>
    <dgm:pt modelId="{8BEF89E1-EDC1-4CF4-A61C-A3657D27A928}">
      <dgm:prSet custT="1"/>
      <dgm:spPr>
        <a:noFill/>
        <a:ln w="19050">
          <a:solidFill>
            <a:srgbClr val="00B050"/>
          </a:solidFill>
        </a:ln>
      </dgm:spPr>
      <dgm:t>
        <a:bodyPr/>
        <a:lstStyle/>
        <a:p>
          <a:pPr rtl="0"/>
          <a:r>
            <a:rPr lang="fr-FR" sz="1400" dirty="0" smtClean="0">
              <a:solidFill>
                <a:srgbClr val="002060"/>
              </a:solidFill>
            </a:rPr>
            <a:t>Collaborer et échanger en histoire-géographie</a:t>
          </a:r>
          <a:endParaRPr lang="fr-FR" sz="1400" dirty="0">
            <a:solidFill>
              <a:srgbClr val="002060"/>
            </a:solidFill>
          </a:endParaRPr>
        </a:p>
      </dgm:t>
    </dgm:pt>
    <dgm:pt modelId="{241D114C-CBB4-473A-AE2D-7369462C2D69}" type="parTrans" cxnId="{4C66E70F-596D-4ECD-ADC6-1931A6057E9D}">
      <dgm:prSet/>
      <dgm:spPr>
        <a:ln>
          <a:solidFill>
            <a:srgbClr val="00B050"/>
          </a:solidFill>
        </a:ln>
      </dgm:spPr>
      <dgm:t>
        <a:bodyPr/>
        <a:lstStyle/>
        <a:p>
          <a:endParaRPr lang="fr-FR"/>
        </a:p>
      </dgm:t>
    </dgm:pt>
    <dgm:pt modelId="{674AB46D-F417-4968-A97F-C0FA6A3E2493}" type="sibTrans" cxnId="{4C66E70F-596D-4ECD-ADC6-1931A6057E9D}">
      <dgm:prSet/>
      <dgm:spPr/>
      <dgm:t>
        <a:bodyPr/>
        <a:lstStyle/>
        <a:p>
          <a:endParaRPr lang="fr-FR"/>
        </a:p>
      </dgm:t>
    </dgm:pt>
    <dgm:pt modelId="{61F6A600-48C1-4F6C-AE67-FC6D00BD0529}" type="pres">
      <dgm:prSet presAssocID="{1475983D-4D90-4466-829B-6211C05439F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D82CF00-15FC-415C-9F57-9E68F6FA7F46}" type="pres">
      <dgm:prSet presAssocID="{376C0A30-65F8-43B9-9092-1C8F457BC6FD}" presName="root1" presStyleCnt="0"/>
      <dgm:spPr/>
    </dgm:pt>
    <dgm:pt modelId="{C9DAFE02-47D9-47BE-A1E0-27873E9AB09D}" type="pres">
      <dgm:prSet presAssocID="{376C0A30-65F8-43B9-9092-1C8F457BC6FD}" presName="LevelOneTextNode" presStyleLbl="node0" presStyleIdx="0" presStyleCnt="1" custScaleX="177821" custScaleY="13795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9C359B3-22C4-4FDA-B2DA-73F52ED8758F}" type="pres">
      <dgm:prSet presAssocID="{376C0A30-65F8-43B9-9092-1C8F457BC6FD}" presName="level2hierChild" presStyleCnt="0"/>
      <dgm:spPr/>
    </dgm:pt>
    <dgm:pt modelId="{4A1E1657-5037-49C9-8EDC-CBD131A2F2F0}" type="pres">
      <dgm:prSet presAssocID="{7996EF4A-FF19-4140-A539-474C827B2751}" presName="conn2-1" presStyleLbl="parChTrans1D2" presStyleIdx="0" presStyleCnt="6"/>
      <dgm:spPr/>
      <dgm:t>
        <a:bodyPr/>
        <a:lstStyle/>
        <a:p>
          <a:endParaRPr lang="fr-FR"/>
        </a:p>
      </dgm:t>
    </dgm:pt>
    <dgm:pt modelId="{E61D0269-8857-42E9-B677-5A65223D58D0}" type="pres">
      <dgm:prSet presAssocID="{7996EF4A-FF19-4140-A539-474C827B2751}" presName="connTx" presStyleLbl="parChTrans1D2" presStyleIdx="0" presStyleCnt="6"/>
      <dgm:spPr/>
      <dgm:t>
        <a:bodyPr/>
        <a:lstStyle/>
        <a:p>
          <a:endParaRPr lang="fr-FR"/>
        </a:p>
      </dgm:t>
    </dgm:pt>
    <dgm:pt modelId="{A3F028F5-BF2E-40D2-BC22-20944F9160C2}" type="pres">
      <dgm:prSet presAssocID="{04B7C648-9856-4648-9137-22328EE39749}" presName="root2" presStyleCnt="0"/>
      <dgm:spPr/>
    </dgm:pt>
    <dgm:pt modelId="{657F34F4-EEB8-486C-ACD1-BA1FA3C207A5}" type="pres">
      <dgm:prSet presAssocID="{04B7C648-9856-4648-9137-22328EE39749}" presName="LevelTwoTextNode" presStyleLbl="node2" presStyleIdx="0" presStyleCnt="6" custScaleX="29104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33131F0-EA70-4236-94D0-D71E1F4E57BE}" type="pres">
      <dgm:prSet presAssocID="{04B7C648-9856-4648-9137-22328EE39749}" presName="level3hierChild" presStyleCnt="0"/>
      <dgm:spPr/>
    </dgm:pt>
    <dgm:pt modelId="{4B49AAF0-693C-4F02-9925-9317B2103036}" type="pres">
      <dgm:prSet presAssocID="{9A0CA648-6210-4FAF-9979-CDA9C75578EA}" presName="conn2-1" presStyleLbl="parChTrans1D2" presStyleIdx="1" presStyleCnt="6"/>
      <dgm:spPr/>
      <dgm:t>
        <a:bodyPr/>
        <a:lstStyle/>
        <a:p>
          <a:endParaRPr lang="fr-FR"/>
        </a:p>
      </dgm:t>
    </dgm:pt>
    <dgm:pt modelId="{70E35CA5-5656-4727-BBC9-A11A98578334}" type="pres">
      <dgm:prSet presAssocID="{9A0CA648-6210-4FAF-9979-CDA9C75578EA}" presName="connTx" presStyleLbl="parChTrans1D2" presStyleIdx="1" presStyleCnt="6"/>
      <dgm:spPr/>
      <dgm:t>
        <a:bodyPr/>
        <a:lstStyle/>
        <a:p>
          <a:endParaRPr lang="fr-FR"/>
        </a:p>
      </dgm:t>
    </dgm:pt>
    <dgm:pt modelId="{CB411593-24D1-4E12-BD58-419437231A9B}" type="pres">
      <dgm:prSet presAssocID="{6B6B275F-54CA-4468-95D0-9C3494AA4D5A}" presName="root2" presStyleCnt="0"/>
      <dgm:spPr/>
    </dgm:pt>
    <dgm:pt modelId="{A831ECF7-6915-42DF-A7E5-E87510AE9ABF}" type="pres">
      <dgm:prSet presAssocID="{6B6B275F-54CA-4468-95D0-9C3494AA4D5A}" presName="LevelTwoTextNode" presStyleLbl="node2" presStyleIdx="1" presStyleCnt="6" custScaleX="29102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7B8BFBD-66BB-4BE7-BEEC-C524C484F01D}" type="pres">
      <dgm:prSet presAssocID="{6B6B275F-54CA-4468-95D0-9C3494AA4D5A}" presName="level3hierChild" presStyleCnt="0"/>
      <dgm:spPr/>
    </dgm:pt>
    <dgm:pt modelId="{4D2AEBD0-36E9-4E07-8FDC-E1D163ADCCAD}" type="pres">
      <dgm:prSet presAssocID="{1F709D03-D4F3-42CC-8638-F13D358D0602}" presName="conn2-1" presStyleLbl="parChTrans1D2" presStyleIdx="2" presStyleCnt="6"/>
      <dgm:spPr/>
      <dgm:t>
        <a:bodyPr/>
        <a:lstStyle/>
        <a:p>
          <a:endParaRPr lang="fr-FR"/>
        </a:p>
      </dgm:t>
    </dgm:pt>
    <dgm:pt modelId="{EA0A52AA-228C-4FA9-AECA-B050DC5D9A80}" type="pres">
      <dgm:prSet presAssocID="{1F709D03-D4F3-42CC-8638-F13D358D0602}" presName="connTx" presStyleLbl="parChTrans1D2" presStyleIdx="2" presStyleCnt="6"/>
      <dgm:spPr/>
      <dgm:t>
        <a:bodyPr/>
        <a:lstStyle/>
        <a:p>
          <a:endParaRPr lang="fr-FR"/>
        </a:p>
      </dgm:t>
    </dgm:pt>
    <dgm:pt modelId="{3005ECA8-F55E-4C2B-9EE3-FEB0D59A0624}" type="pres">
      <dgm:prSet presAssocID="{7DC5655B-CB04-43AF-B528-195208D74E80}" presName="root2" presStyleCnt="0"/>
      <dgm:spPr/>
    </dgm:pt>
    <dgm:pt modelId="{55DF4C20-E940-4A63-90DF-53F9451DD093}" type="pres">
      <dgm:prSet presAssocID="{7DC5655B-CB04-43AF-B528-195208D74E80}" presName="LevelTwoTextNode" presStyleLbl="node2" presStyleIdx="2" presStyleCnt="6" custScaleX="29215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C976617-92F6-44C8-B6BD-70FD74463901}" type="pres">
      <dgm:prSet presAssocID="{7DC5655B-CB04-43AF-B528-195208D74E80}" presName="level3hierChild" presStyleCnt="0"/>
      <dgm:spPr/>
    </dgm:pt>
    <dgm:pt modelId="{A8F73B14-C940-436D-9C8A-C61CAB8E9C30}" type="pres">
      <dgm:prSet presAssocID="{90F2F1E4-F090-4BE8-84FA-D239BEA67DA0}" presName="conn2-1" presStyleLbl="parChTrans1D2" presStyleIdx="3" presStyleCnt="6"/>
      <dgm:spPr/>
      <dgm:t>
        <a:bodyPr/>
        <a:lstStyle/>
        <a:p>
          <a:endParaRPr lang="fr-FR"/>
        </a:p>
      </dgm:t>
    </dgm:pt>
    <dgm:pt modelId="{9E308461-2096-44D9-8342-B792D7FCD5B7}" type="pres">
      <dgm:prSet presAssocID="{90F2F1E4-F090-4BE8-84FA-D239BEA67DA0}" presName="connTx" presStyleLbl="parChTrans1D2" presStyleIdx="3" presStyleCnt="6"/>
      <dgm:spPr/>
      <dgm:t>
        <a:bodyPr/>
        <a:lstStyle/>
        <a:p>
          <a:endParaRPr lang="fr-FR"/>
        </a:p>
      </dgm:t>
    </dgm:pt>
    <dgm:pt modelId="{CCE3AE17-427A-4644-B215-0B313FE3D66F}" type="pres">
      <dgm:prSet presAssocID="{1D9C822E-6C10-4C95-A24B-AED6979E30F1}" presName="root2" presStyleCnt="0"/>
      <dgm:spPr/>
    </dgm:pt>
    <dgm:pt modelId="{2C236302-6F23-402A-AF59-31F7219BC4C6}" type="pres">
      <dgm:prSet presAssocID="{1D9C822E-6C10-4C95-A24B-AED6979E30F1}" presName="LevelTwoTextNode" presStyleLbl="node2" presStyleIdx="3" presStyleCnt="6" custScaleX="29429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5404998-075A-4628-8BC9-2D19D1C250BF}" type="pres">
      <dgm:prSet presAssocID="{1D9C822E-6C10-4C95-A24B-AED6979E30F1}" presName="level3hierChild" presStyleCnt="0"/>
      <dgm:spPr/>
    </dgm:pt>
    <dgm:pt modelId="{8D213D23-27C8-40EB-AD7A-33AE4F9E8E49}" type="pres">
      <dgm:prSet presAssocID="{E8F3636A-EE52-499F-8998-8D9BB8DD5965}" presName="conn2-1" presStyleLbl="parChTrans1D2" presStyleIdx="4" presStyleCnt="6"/>
      <dgm:spPr/>
      <dgm:t>
        <a:bodyPr/>
        <a:lstStyle/>
        <a:p>
          <a:endParaRPr lang="fr-FR"/>
        </a:p>
      </dgm:t>
    </dgm:pt>
    <dgm:pt modelId="{CFDEF440-5CCE-44A9-BC87-71BF0CE45480}" type="pres">
      <dgm:prSet presAssocID="{E8F3636A-EE52-499F-8998-8D9BB8DD5965}" presName="connTx" presStyleLbl="parChTrans1D2" presStyleIdx="4" presStyleCnt="6"/>
      <dgm:spPr/>
      <dgm:t>
        <a:bodyPr/>
        <a:lstStyle/>
        <a:p>
          <a:endParaRPr lang="fr-FR"/>
        </a:p>
      </dgm:t>
    </dgm:pt>
    <dgm:pt modelId="{74BC295C-629E-4289-BFC4-C8438BD5CFD6}" type="pres">
      <dgm:prSet presAssocID="{374586CF-A553-4B21-A3FB-4A621F61E74D}" presName="root2" presStyleCnt="0"/>
      <dgm:spPr/>
    </dgm:pt>
    <dgm:pt modelId="{524CE6A8-86CF-47DC-8006-F733387F89F2}" type="pres">
      <dgm:prSet presAssocID="{374586CF-A553-4B21-A3FB-4A621F61E74D}" presName="LevelTwoTextNode" presStyleLbl="node2" presStyleIdx="4" presStyleCnt="6" custScaleX="29429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E597032-74D7-43F4-91AC-68818D30D0E2}" type="pres">
      <dgm:prSet presAssocID="{374586CF-A553-4B21-A3FB-4A621F61E74D}" presName="level3hierChild" presStyleCnt="0"/>
      <dgm:spPr/>
    </dgm:pt>
    <dgm:pt modelId="{0C313044-4161-486D-BB09-AFD2E5853ACE}" type="pres">
      <dgm:prSet presAssocID="{241D114C-CBB4-473A-AE2D-7369462C2D69}" presName="conn2-1" presStyleLbl="parChTrans1D2" presStyleIdx="5" presStyleCnt="6"/>
      <dgm:spPr/>
      <dgm:t>
        <a:bodyPr/>
        <a:lstStyle/>
        <a:p>
          <a:endParaRPr lang="fr-FR"/>
        </a:p>
      </dgm:t>
    </dgm:pt>
    <dgm:pt modelId="{6A674662-7E9B-4DD2-B5D1-BA62EA8F9F7B}" type="pres">
      <dgm:prSet presAssocID="{241D114C-CBB4-473A-AE2D-7369462C2D69}" presName="connTx" presStyleLbl="parChTrans1D2" presStyleIdx="5" presStyleCnt="6"/>
      <dgm:spPr/>
      <dgm:t>
        <a:bodyPr/>
        <a:lstStyle/>
        <a:p>
          <a:endParaRPr lang="fr-FR"/>
        </a:p>
      </dgm:t>
    </dgm:pt>
    <dgm:pt modelId="{B172AAC8-ABE3-43AC-87BB-BBDF31E17E9C}" type="pres">
      <dgm:prSet presAssocID="{8BEF89E1-EDC1-4CF4-A61C-A3657D27A928}" presName="root2" presStyleCnt="0"/>
      <dgm:spPr/>
    </dgm:pt>
    <dgm:pt modelId="{E3FECA04-D5BF-4A74-864D-0D6F9CF99739}" type="pres">
      <dgm:prSet presAssocID="{8BEF89E1-EDC1-4CF4-A61C-A3657D27A928}" presName="LevelTwoTextNode" presStyleLbl="node2" presStyleIdx="5" presStyleCnt="6" custScaleX="29429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F60F5C7-A16A-47F9-9737-06A0FAF25C44}" type="pres">
      <dgm:prSet presAssocID="{8BEF89E1-EDC1-4CF4-A61C-A3657D27A928}" presName="level3hierChild" presStyleCnt="0"/>
      <dgm:spPr/>
    </dgm:pt>
  </dgm:ptLst>
  <dgm:cxnLst>
    <dgm:cxn modelId="{EA7D8D20-279F-48E7-8E89-BB0EDA2353D4}" type="presOf" srcId="{90F2F1E4-F090-4BE8-84FA-D239BEA67DA0}" destId="{A8F73B14-C940-436D-9C8A-C61CAB8E9C30}" srcOrd="0" destOrd="0" presId="urn:microsoft.com/office/officeart/2008/layout/HorizontalMultiLevelHierarchy"/>
    <dgm:cxn modelId="{C32524EA-4824-4ECD-A339-6088BFD2BF37}" type="presOf" srcId="{7996EF4A-FF19-4140-A539-474C827B2751}" destId="{E61D0269-8857-42E9-B677-5A65223D58D0}" srcOrd="1" destOrd="0" presId="urn:microsoft.com/office/officeart/2008/layout/HorizontalMultiLevelHierarchy"/>
    <dgm:cxn modelId="{0034270B-D0A7-4F88-A716-516BB1020766}" type="presOf" srcId="{7DC5655B-CB04-43AF-B528-195208D74E80}" destId="{55DF4C20-E940-4A63-90DF-53F9451DD093}" srcOrd="0" destOrd="0" presId="urn:microsoft.com/office/officeart/2008/layout/HorizontalMultiLevelHierarchy"/>
    <dgm:cxn modelId="{B11ACAF6-2709-49EE-8937-F5A460F1C728}" type="presOf" srcId="{1F709D03-D4F3-42CC-8638-F13D358D0602}" destId="{4D2AEBD0-36E9-4E07-8FDC-E1D163ADCCAD}" srcOrd="0" destOrd="0" presId="urn:microsoft.com/office/officeart/2008/layout/HorizontalMultiLevelHierarchy"/>
    <dgm:cxn modelId="{D74AE1EC-8692-40B5-8C61-57AEB6F4B3FE}" srcId="{376C0A30-65F8-43B9-9092-1C8F457BC6FD}" destId="{04B7C648-9856-4648-9137-22328EE39749}" srcOrd="0" destOrd="0" parTransId="{7996EF4A-FF19-4140-A539-474C827B2751}" sibTransId="{7820611E-AB26-4B9D-A803-2D292DDADB02}"/>
    <dgm:cxn modelId="{E2604CB2-1415-4CF9-A2FC-E09589CCB72F}" srcId="{376C0A30-65F8-43B9-9092-1C8F457BC6FD}" destId="{374586CF-A553-4B21-A3FB-4A621F61E74D}" srcOrd="4" destOrd="0" parTransId="{E8F3636A-EE52-499F-8998-8D9BB8DD5965}" sibTransId="{EDB448FE-FAD5-42DB-B172-0DEA82EBE58B}"/>
    <dgm:cxn modelId="{853B74FF-AF1E-4578-9145-BA0CD71699DF}" srcId="{376C0A30-65F8-43B9-9092-1C8F457BC6FD}" destId="{1D9C822E-6C10-4C95-A24B-AED6979E30F1}" srcOrd="3" destOrd="0" parTransId="{90F2F1E4-F090-4BE8-84FA-D239BEA67DA0}" sibTransId="{B0C09E40-0C5E-4DF4-91E3-9A7E066FE541}"/>
    <dgm:cxn modelId="{21878872-D91B-4DD3-9286-9EF14FBABECC}" type="presOf" srcId="{376C0A30-65F8-43B9-9092-1C8F457BC6FD}" destId="{C9DAFE02-47D9-47BE-A1E0-27873E9AB09D}" srcOrd="0" destOrd="0" presId="urn:microsoft.com/office/officeart/2008/layout/HorizontalMultiLevelHierarchy"/>
    <dgm:cxn modelId="{C28D6907-3DBC-4DFB-8529-7308EFD97734}" type="presOf" srcId="{E8F3636A-EE52-499F-8998-8D9BB8DD5965}" destId="{8D213D23-27C8-40EB-AD7A-33AE4F9E8E49}" srcOrd="0" destOrd="0" presId="urn:microsoft.com/office/officeart/2008/layout/HorizontalMultiLevelHierarchy"/>
    <dgm:cxn modelId="{4C66E70F-596D-4ECD-ADC6-1931A6057E9D}" srcId="{376C0A30-65F8-43B9-9092-1C8F457BC6FD}" destId="{8BEF89E1-EDC1-4CF4-A61C-A3657D27A928}" srcOrd="5" destOrd="0" parTransId="{241D114C-CBB4-473A-AE2D-7369462C2D69}" sibTransId="{674AB46D-F417-4968-A97F-C0FA6A3E2493}"/>
    <dgm:cxn modelId="{B728C093-99F0-4A5A-9EC5-D9325C3C0DEF}" type="presOf" srcId="{9A0CA648-6210-4FAF-9979-CDA9C75578EA}" destId="{4B49AAF0-693C-4F02-9925-9317B2103036}" srcOrd="0" destOrd="0" presId="urn:microsoft.com/office/officeart/2008/layout/HorizontalMultiLevelHierarchy"/>
    <dgm:cxn modelId="{EA8F7075-C104-45EA-9A78-665FB58B883F}" srcId="{1475983D-4D90-4466-829B-6211C05439FB}" destId="{376C0A30-65F8-43B9-9092-1C8F457BC6FD}" srcOrd="0" destOrd="0" parTransId="{4E48C0EB-347F-4944-83D5-BF9994F4FFF2}" sibTransId="{E596759B-94AC-41B4-B382-7BA5B9080030}"/>
    <dgm:cxn modelId="{96E7DDB4-118A-4BD5-B12C-465BFABE1633}" type="presOf" srcId="{241D114C-CBB4-473A-AE2D-7369462C2D69}" destId="{0C313044-4161-486D-BB09-AFD2E5853ACE}" srcOrd="0" destOrd="0" presId="urn:microsoft.com/office/officeart/2008/layout/HorizontalMultiLevelHierarchy"/>
    <dgm:cxn modelId="{EDC35B28-759A-477A-9F38-E77C69A4E457}" type="presOf" srcId="{90F2F1E4-F090-4BE8-84FA-D239BEA67DA0}" destId="{9E308461-2096-44D9-8342-B792D7FCD5B7}" srcOrd="1" destOrd="0" presId="urn:microsoft.com/office/officeart/2008/layout/HorizontalMultiLevelHierarchy"/>
    <dgm:cxn modelId="{81E077FA-6885-450B-AD02-A98F672C3994}" srcId="{376C0A30-65F8-43B9-9092-1C8F457BC6FD}" destId="{6B6B275F-54CA-4468-95D0-9C3494AA4D5A}" srcOrd="1" destOrd="0" parTransId="{9A0CA648-6210-4FAF-9979-CDA9C75578EA}" sibTransId="{A8124278-6208-4C7C-A01B-0CD92C8E3FBA}"/>
    <dgm:cxn modelId="{E3C359B4-F219-4258-B388-9172CDCB9F35}" type="presOf" srcId="{6B6B275F-54CA-4468-95D0-9C3494AA4D5A}" destId="{A831ECF7-6915-42DF-A7E5-E87510AE9ABF}" srcOrd="0" destOrd="0" presId="urn:microsoft.com/office/officeart/2008/layout/HorizontalMultiLevelHierarchy"/>
    <dgm:cxn modelId="{40D4C804-9607-408C-BB00-851D258DC8D2}" type="presOf" srcId="{04B7C648-9856-4648-9137-22328EE39749}" destId="{657F34F4-EEB8-486C-ACD1-BA1FA3C207A5}" srcOrd="0" destOrd="0" presId="urn:microsoft.com/office/officeart/2008/layout/HorizontalMultiLevelHierarchy"/>
    <dgm:cxn modelId="{5DB08943-D1CB-4AB6-9F1B-6815B1782384}" type="presOf" srcId="{8BEF89E1-EDC1-4CF4-A61C-A3657D27A928}" destId="{E3FECA04-D5BF-4A74-864D-0D6F9CF99739}" srcOrd="0" destOrd="0" presId="urn:microsoft.com/office/officeart/2008/layout/HorizontalMultiLevelHierarchy"/>
    <dgm:cxn modelId="{34968F54-C2C9-4AED-836E-04273C8DB4F2}" type="presOf" srcId="{1F709D03-D4F3-42CC-8638-F13D358D0602}" destId="{EA0A52AA-228C-4FA9-AECA-B050DC5D9A80}" srcOrd="1" destOrd="0" presId="urn:microsoft.com/office/officeart/2008/layout/HorizontalMultiLevelHierarchy"/>
    <dgm:cxn modelId="{3965D5F1-9D8E-4F30-B35A-B2C81A37EAF4}" type="presOf" srcId="{1475983D-4D90-4466-829B-6211C05439FB}" destId="{61F6A600-48C1-4F6C-AE67-FC6D00BD0529}" srcOrd="0" destOrd="0" presId="urn:microsoft.com/office/officeart/2008/layout/HorizontalMultiLevelHierarchy"/>
    <dgm:cxn modelId="{0D1786D5-6E1A-48F8-B2EA-3062208E5FD6}" type="presOf" srcId="{1D9C822E-6C10-4C95-A24B-AED6979E30F1}" destId="{2C236302-6F23-402A-AF59-31F7219BC4C6}" srcOrd="0" destOrd="0" presId="urn:microsoft.com/office/officeart/2008/layout/HorizontalMultiLevelHierarchy"/>
    <dgm:cxn modelId="{7F1AA715-6312-4C6C-9287-12157D695E74}" type="presOf" srcId="{241D114C-CBB4-473A-AE2D-7369462C2D69}" destId="{6A674662-7E9B-4DD2-B5D1-BA62EA8F9F7B}" srcOrd="1" destOrd="0" presId="urn:microsoft.com/office/officeart/2008/layout/HorizontalMultiLevelHierarchy"/>
    <dgm:cxn modelId="{EA0F6FEC-7312-415B-ADF5-7C702A9F7133}" type="presOf" srcId="{E8F3636A-EE52-499F-8998-8D9BB8DD5965}" destId="{CFDEF440-5CCE-44A9-BC87-71BF0CE45480}" srcOrd="1" destOrd="0" presId="urn:microsoft.com/office/officeart/2008/layout/HorizontalMultiLevelHierarchy"/>
    <dgm:cxn modelId="{17C6E99F-1B9C-4728-B9AF-9B520BFEBB64}" type="presOf" srcId="{9A0CA648-6210-4FAF-9979-CDA9C75578EA}" destId="{70E35CA5-5656-4727-BBC9-A11A98578334}" srcOrd="1" destOrd="0" presId="urn:microsoft.com/office/officeart/2008/layout/HorizontalMultiLevelHierarchy"/>
    <dgm:cxn modelId="{1452ED82-1827-4AF5-B651-5FB0EE8DBD61}" type="presOf" srcId="{374586CF-A553-4B21-A3FB-4A621F61E74D}" destId="{524CE6A8-86CF-47DC-8006-F733387F89F2}" srcOrd="0" destOrd="0" presId="urn:microsoft.com/office/officeart/2008/layout/HorizontalMultiLevelHierarchy"/>
    <dgm:cxn modelId="{FCED74D0-37D0-424F-BB3F-6E2C6745963C}" type="presOf" srcId="{7996EF4A-FF19-4140-A539-474C827B2751}" destId="{4A1E1657-5037-49C9-8EDC-CBD131A2F2F0}" srcOrd="0" destOrd="0" presId="urn:microsoft.com/office/officeart/2008/layout/HorizontalMultiLevelHierarchy"/>
    <dgm:cxn modelId="{3FDB5688-23A3-45B1-8540-D5C4C121450C}" srcId="{376C0A30-65F8-43B9-9092-1C8F457BC6FD}" destId="{7DC5655B-CB04-43AF-B528-195208D74E80}" srcOrd="2" destOrd="0" parTransId="{1F709D03-D4F3-42CC-8638-F13D358D0602}" sibTransId="{47AB84D1-C983-4F62-ACD2-95231B935617}"/>
    <dgm:cxn modelId="{39B73EA7-C63F-47B5-8F98-D78B11DEC999}" type="presParOf" srcId="{61F6A600-48C1-4F6C-AE67-FC6D00BD0529}" destId="{1D82CF00-15FC-415C-9F57-9E68F6FA7F46}" srcOrd="0" destOrd="0" presId="urn:microsoft.com/office/officeart/2008/layout/HorizontalMultiLevelHierarchy"/>
    <dgm:cxn modelId="{2B5C9475-B4EB-45A0-A1EE-989FE3A50A33}" type="presParOf" srcId="{1D82CF00-15FC-415C-9F57-9E68F6FA7F46}" destId="{C9DAFE02-47D9-47BE-A1E0-27873E9AB09D}" srcOrd="0" destOrd="0" presId="urn:microsoft.com/office/officeart/2008/layout/HorizontalMultiLevelHierarchy"/>
    <dgm:cxn modelId="{9B95D9B7-4D79-48D0-B042-52185BF15CED}" type="presParOf" srcId="{1D82CF00-15FC-415C-9F57-9E68F6FA7F46}" destId="{79C359B3-22C4-4FDA-B2DA-73F52ED8758F}" srcOrd="1" destOrd="0" presId="urn:microsoft.com/office/officeart/2008/layout/HorizontalMultiLevelHierarchy"/>
    <dgm:cxn modelId="{C3D9F14A-E3AD-492A-AAE9-11E52F8911E9}" type="presParOf" srcId="{79C359B3-22C4-4FDA-B2DA-73F52ED8758F}" destId="{4A1E1657-5037-49C9-8EDC-CBD131A2F2F0}" srcOrd="0" destOrd="0" presId="urn:microsoft.com/office/officeart/2008/layout/HorizontalMultiLevelHierarchy"/>
    <dgm:cxn modelId="{4EFC8592-E512-45EE-B6F6-DCEA759ECD42}" type="presParOf" srcId="{4A1E1657-5037-49C9-8EDC-CBD131A2F2F0}" destId="{E61D0269-8857-42E9-B677-5A65223D58D0}" srcOrd="0" destOrd="0" presId="urn:microsoft.com/office/officeart/2008/layout/HorizontalMultiLevelHierarchy"/>
    <dgm:cxn modelId="{279F2916-F2A7-4048-9A6A-E6A22FE4D301}" type="presParOf" srcId="{79C359B3-22C4-4FDA-B2DA-73F52ED8758F}" destId="{A3F028F5-BF2E-40D2-BC22-20944F9160C2}" srcOrd="1" destOrd="0" presId="urn:microsoft.com/office/officeart/2008/layout/HorizontalMultiLevelHierarchy"/>
    <dgm:cxn modelId="{2C17FCE9-AECA-49EF-A6B6-FC7E3986E476}" type="presParOf" srcId="{A3F028F5-BF2E-40D2-BC22-20944F9160C2}" destId="{657F34F4-EEB8-486C-ACD1-BA1FA3C207A5}" srcOrd="0" destOrd="0" presId="urn:microsoft.com/office/officeart/2008/layout/HorizontalMultiLevelHierarchy"/>
    <dgm:cxn modelId="{E86BF0AE-060A-44A6-848D-B5D45031A2F8}" type="presParOf" srcId="{A3F028F5-BF2E-40D2-BC22-20944F9160C2}" destId="{433131F0-EA70-4236-94D0-D71E1F4E57BE}" srcOrd="1" destOrd="0" presId="urn:microsoft.com/office/officeart/2008/layout/HorizontalMultiLevelHierarchy"/>
    <dgm:cxn modelId="{9D2E25AA-998B-46DF-B548-E93AEB2F03EC}" type="presParOf" srcId="{79C359B3-22C4-4FDA-B2DA-73F52ED8758F}" destId="{4B49AAF0-693C-4F02-9925-9317B2103036}" srcOrd="2" destOrd="0" presId="urn:microsoft.com/office/officeart/2008/layout/HorizontalMultiLevelHierarchy"/>
    <dgm:cxn modelId="{281E5ED2-2EFA-4A7E-A3A6-1F8FC6D6E604}" type="presParOf" srcId="{4B49AAF0-693C-4F02-9925-9317B2103036}" destId="{70E35CA5-5656-4727-BBC9-A11A98578334}" srcOrd="0" destOrd="0" presId="urn:microsoft.com/office/officeart/2008/layout/HorizontalMultiLevelHierarchy"/>
    <dgm:cxn modelId="{D6608896-72D1-4259-9D79-B4ED3AFC5100}" type="presParOf" srcId="{79C359B3-22C4-4FDA-B2DA-73F52ED8758F}" destId="{CB411593-24D1-4E12-BD58-419437231A9B}" srcOrd="3" destOrd="0" presId="urn:microsoft.com/office/officeart/2008/layout/HorizontalMultiLevelHierarchy"/>
    <dgm:cxn modelId="{EE66F162-8AD5-4FCD-8ED3-3E7A262CC462}" type="presParOf" srcId="{CB411593-24D1-4E12-BD58-419437231A9B}" destId="{A831ECF7-6915-42DF-A7E5-E87510AE9ABF}" srcOrd="0" destOrd="0" presId="urn:microsoft.com/office/officeart/2008/layout/HorizontalMultiLevelHierarchy"/>
    <dgm:cxn modelId="{7CEF4CE5-D350-4C54-B266-7F1A579EEBC4}" type="presParOf" srcId="{CB411593-24D1-4E12-BD58-419437231A9B}" destId="{B7B8BFBD-66BB-4BE7-BEEC-C524C484F01D}" srcOrd="1" destOrd="0" presId="urn:microsoft.com/office/officeart/2008/layout/HorizontalMultiLevelHierarchy"/>
    <dgm:cxn modelId="{72B63739-DB81-41C9-8778-6A59CBFA75B9}" type="presParOf" srcId="{79C359B3-22C4-4FDA-B2DA-73F52ED8758F}" destId="{4D2AEBD0-36E9-4E07-8FDC-E1D163ADCCAD}" srcOrd="4" destOrd="0" presId="urn:microsoft.com/office/officeart/2008/layout/HorizontalMultiLevelHierarchy"/>
    <dgm:cxn modelId="{51FFE35A-F164-49F6-8537-45B90D9F5B21}" type="presParOf" srcId="{4D2AEBD0-36E9-4E07-8FDC-E1D163ADCCAD}" destId="{EA0A52AA-228C-4FA9-AECA-B050DC5D9A80}" srcOrd="0" destOrd="0" presId="urn:microsoft.com/office/officeart/2008/layout/HorizontalMultiLevelHierarchy"/>
    <dgm:cxn modelId="{B97CD81D-2F73-48DA-8581-B99B99A862DE}" type="presParOf" srcId="{79C359B3-22C4-4FDA-B2DA-73F52ED8758F}" destId="{3005ECA8-F55E-4C2B-9EE3-FEB0D59A0624}" srcOrd="5" destOrd="0" presId="urn:microsoft.com/office/officeart/2008/layout/HorizontalMultiLevelHierarchy"/>
    <dgm:cxn modelId="{0E3E3D9D-4FC8-442F-9628-C6C112E5F618}" type="presParOf" srcId="{3005ECA8-F55E-4C2B-9EE3-FEB0D59A0624}" destId="{55DF4C20-E940-4A63-90DF-53F9451DD093}" srcOrd="0" destOrd="0" presId="urn:microsoft.com/office/officeart/2008/layout/HorizontalMultiLevelHierarchy"/>
    <dgm:cxn modelId="{2FEC96F9-F4FF-464F-8016-9102E6B9D1F9}" type="presParOf" srcId="{3005ECA8-F55E-4C2B-9EE3-FEB0D59A0624}" destId="{5C976617-92F6-44C8-B6BD-70FD74463901}" srcOrd="1" destOrd="0" presId="urn:microsoft.com/office/officeart/2008/layout/HorizontalMultiLevelHierarchy"/>
    <dgm:cxn modelId="{DB17B98F-B6A2-44DA-9C06-CB0643BE2FFC}" type="presParOf" srcId="{79C359B3-22C4-4FDA-B2DA-73F52ED8758F}" destId="{A8F73B14-C940-436D-9C8A-C61CAB8E9C30}" srcOrd="6" destOrd="0" presId="urn:microsoft.com/office/officeart/2008/layout/HorizontalMultiLevelHierarchy"/>
    <dgm:cxn modelId="{A22F008E-63A0-45C4-BAA9-EF77B8D57B25}" type="presParOf" srcId="{A8F73B14-C940-436D-9C8A-C61CAB8E9C30}" destId="{9E308461-2096-44D9-8342-B792D7FCD5B7}" srcOrd="0" destOrd="0" presId="urn:microsoft.com/office/officeart/2008/layout/HorizontalMultiLevelHierarchy"/>
    <dgm:cxn modelId="{A285C0BC-2EDD-4EA7-83D0-67844B27F686}" type="presParOf" srcId="{79C359B3-22C4-4FDA-B2DA-73F52ED8758F}" destId="{CCE3AE17-427A-4644-B215-0B313FE3D66F}" srcOrd="7" destOrd="0" presId="urn:microsoft.com/office/officeart/2008/layout/HorizontalMultiLevelHierarchy"/>
    <dgm:cxn modelId="{609EA152-60E2-414E-ADE3-5ADD1EE177AC}" type="presParOf" srcId="{CCE3AE17-427A-4644-B215-0B313FE3D66F}" destId="{2C236302-6F23-402A-AF59-31F7219BC4C6}" srcOrd="0" destOrd="0" presId="urn:microsoft.com/office/officeart/2008/layout/HorizontalMultiLevelHierarchy"/>
    <dgm:cxn modelId="{4BE8CA25-9E15-40B8-B509-8218867102FC}" type="presParOf" srcId="{CCE3AE17-427A-4644-B215-0B313FE3D66F}" destId="{E5404998-075A-4628-8BC9-2D19D1C250BF}" srcOrd="1" destOrd="0" presId="urn:microsoft.com/office/officeart/2008/layout/HorizontalMultiLevelHierarchy"/>
    <dgm:cxn modelId="{B4B44AB7-25A8-46A5-954C-C60281E7DF20}" type="presParOf" srcId="{79C359B3-22C4-4FDA-B2DA-73F52ED8758F}" destId="{8D213D23-27C8-40EB-AD7A-33AE4F9E8E49}" srcOrd="8" destOrd="0" presId="urn:microsoft.com/office/officeart/2008/layout/HorizontalMultiLevelHierarchy"/>
    <dgm:cxn modelId="{7DD26AB7-5768-49A6-A927-999B54640BF4}" type="presParOf" srcId="{8D213D23-27C8-40EB-AD7A-33AE4F9E8E49}" destId="{CFDEF440-5CCE-44A9-BC87-71BF0CE45480}" srcOrd="0" destOrd="0" presId="urn:microsoft.com/office/officeart/2008/layout/HorizontalMultiLevelHierarchy"/>
    <dgm:cxn modelId="{BCAD17D5-E7F3-43D8-B26A-5EC4D31D54B0}" type="presParOf" srcId="{79C359B3-22C4-4FDA-B2DA-73F52ED8758F}" destId="{74BC295C-629E-4289-BFC4-C8438BD5CFD6}" srcOrd="9" destOrd="0" presId="urn:microsoft.com/office/officeart/2008/layout/HorizontalMultiLevelHierarchy"/>
    <dgm:cxn modelId="{E805E6AD-FDCE-4553-B794-2610E2CA6690}" type="presParOf" srcId="{74BC295C-629E-4289-BFC4-C8438BD5CFD6}" destId="{524CE6A8-86CF-47DC-8006-F733387F89F2}" srcOrd="0" destOrd="0" presId="urn:microsoft.com/office/officeart/2008/layout/HorizontalMultiLevelHierarchy"/>
    <dgm:cxn modelId="{BA18BD52-DCFD-4801-B1D0-D518F3731EFB}" type="presParOf" srcId="{74BC295C-629E-4289-BFC4-C8438BD5CFD6}" destId="{9E597032-74D7-43F4-91AC-68818D30D0E2}" srcOrd="1" destOrd="0" presId="urn:microsoft.com/office/officeart/2008/layout/HorizontalMultiLevelHierarchy"/>
    <dgm:cxn modelId="{B7ED89A5-D496-4F11-A171-F859CB55D874}" type="presParOf" srcId="{79C359B3-22C4-4FDA-B2DA-73F52ED8758F}" destId="{0C313044-4161-486D-BB09-AFD2E5853ACE}" srcOrd="10" destOrd="0" presId="urn:microsoft.com/office/officeart/2008/layout/HorizontalMultiLevelHierarchy"/>
    <dgm:cxn modelId="{EBB1E5C2-DD4A-4286-A32A-3F95BCA960CA}" type="presParOf" srcId="{0C313044-4161-486D-BB09-AFD2E5853ACE}" destId="{6A674662-7E9B-4DD2-B5D1-BA62EA8F9F7B}" srcOrd="0" destOrd="0" presId="urn:microsoft.com/office/officeart/2008/layout/HorizontalMultiLevelHierarchy"/>
    <dgm:cxn modelId="{8C619958-CF7A-48F7-8137-D9AACBABF908}" type="presParOf" srcId="{79C359B3-22C4-4FDA-B2DA-73F52ED8758F}" destId="{B172AAC8-ABE3-43AC-87BB-BBDF31E17E9C}" srcOrd="11" destOrd="0" presId="urn:microsoft.com/office/officeart/2008/layout/HorizontalMultiLevelHierarchy"/>
    <dgm:cxn modelId="{C0C67FD4-9967-4A22-8F84-0CCCA9A2840F}" type="presParOf" srcId="{B172AAC8-ABE3-43AC-87BB-BBDF31E17E9C}" destId="{E3FECA04-D5BF-4A74-864D-0D6F9CF99739}" srcOrd="0" destOrd="0" presId="urn:microsoft.com/office/officeart/2008/layout/HorizontalMultiLevelHierarchy"/>
    <dgm:cxn modelId="{0993E668-CC97-4638-9883-181FC60ECB98}" type="presParOf" srcId="{B172AAC8-ABE3-43AC-87BB-BBDF31E17E9C}" destId="{BF60F5C7-A16A-47F9-9737-06A0FAF25C4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4AFD93-0FD3-4920-BCC9-4E29339EF76A}">
      <dsp:nvSpPr>
        <dsp:cNvPr id="0" name=""/>
        <dsp:cNvSpPr/>
      </dsp:nvSpPr>
      <dsp:spPr>
        <a:xfrm>
          <a:off x="1100666" y="0"/>
          <a:ext cx="4402667" cy="44026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rgbClr val="002060"/>
              </a:solidFill>
            </a:rPr>
            <a:t>Objet d’étude</a:t>
          </a:r>
          <a:endParaRPr lang="fr-FR" sz="2400" kern="1200" dirty="0">
            <a:solidFill>
              <a:srgbClr val="002060"/>
            </a:solidFill>
          </a:endParaRPr>
        </a:p>
      </dsp:txBody>
      <dsp:txXfrm>
        <a:off x="2532633" y="220133"/>
        <a:ext cx="1538732" cy="660400"/>
      </dsp:txXfrm>
    </dsp:sp>
    <dsp:sp modelId="{520AEBF3-DC79-4E18-8B6C-D33AE1BFC3F7}">
      <dsp:nvSpPr>
        <dsp:cNvPr id="0" name=""/>
        <dsp:cNvSpPr/>
      </dsp:nvSpPr>
      <dsp:spPr>
        <a:xfrm>
          <a:off x="1650999" y="1100666"/>
          <a:ext cx="3302000" cy="3302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rgbClr val="002060"/>
              </a:solidFill>
            </a:rPr>
            <a:t>Programme limitatif</a:t>
          </a:r>
          <a:endParaRPr lang="fr-FR" sz="1800" kern="1200" dirty="0">
            <a:solidFill>
              <a:srgbClr val="002060"/>
            </a:solidFill>
          </a:endParaRPr>
        </a:p>
      </dsp:txBody>
      <dsp:txXfrm>
        <a:off x="2532633" y="1307041"/>
        <a:ext cx="1538732" cy="619125"/>
      </dsp:txXfrm>
    </dsp:sp>
    <dsp:sp modelId="{1B752CD3-F584-4832-B8C6-D14A20312E7B}">
      <dsp:nvSpPr>
        <dsp:cNvPr id="0" name=""/>
        <dsp:cNvSpPr/>
      </dsp:nvSpPr>
      <dsp:spPr>
        <a:xfrm>
          <a:off x="2201333" y="2201333"/>
          <a:ext cx="2201333" cy="22013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rgbClr val="002060"/>
              </a:solidFill>
            </a:rPr>
            <a:t>Bibliographie</a:t>
          </a:r>
          <a:endParaRPr lang="fr-FR" sz="1600" kern="1200" dirty="0">
            <a:solidFill>
              <a:srgbClr val="002060"/>
            </a:solidFill>
          </a:endParaRPr>
        </a:p>
      </dsp:txBody>
      <dsp:txXfrm>
        <a:off x="2523711" y="2751666"/>
        <a:ext cx="1556577" cy="110066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7909E6-8784-45E6-B831-83F2C487B92C}">
      <dsp:nvSpPr>
        <dsp:cNvPr id="0" name=""/>
        <dsp:cNvSpPr/>
      </dsp:nvSpPr>
      <dsp:spPr>
        <a:xfrm>
          <a:off x="2851" y="223376"/>
          <a:ext cx="2780480" cy="629736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rgbClr val="00B050"/>
              </a:solidFill>
            </a:rPr>
            <a:t>Continuité des finalités</a:t>
          </a:r>
          <a:endParaRPr lang="fr-FR" sz="1800" kern="1200" dirty="0">
            <a:solidFill>
              <a:srgbClr val="00B050"/>
            </a:solidFill>
          </a:endParaRPr>
        </a:p>
      </dsp:txBody>
      <dsp:txXfrm>
        <a:off x="2851" y="223376"/>
        <a:ext cx="2780480" cy="629736"/>
      </dsp:txXfrm>
    </dsp:sp>
    <dsp:sp modelId="{0F6FC788-7E4E-428F-9DA0-C8D4DB461B9B}">
      <dsp:nvSpPr>
        <dsp:cNvPr id="0" name=""/>
        <dsp:cNvSpPr/>
      </dsp:nvSpPr>
      <dsp:spPr>
        <a:xfrm>
          <a:off x="2851" y="853112"/>
          <a:ext cx="2780480" cy="3227090"/>
        </a:xfrm>
        <a:prstGeom prst="rect">
          <a:avLst/>
        </a:prstGeom>
        <a:noFill/>
        <a:ln w="25400" cap="flat" cmpd="sng" algn="ctr">
          <a:solidFill>
            <a:srgbClr val="00B05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>
              <a:solidFill>
                <a:srgbClr val="002060"/>
              </a:solidFill>
            </a:rPr>
            <a:t>la maîtrise de l’expression orale et écrite </a:t>
          </a:r>
          <a:endParaRPr lang="fr-FR" sz="1800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>
              <a:solidFill>
                <a:srgbClr val="002060"/>
              </a:solidFill>
            </a:rPr>
            <a:t>le développement des aptitudes à la lecture et à l’interprétation </a:t>
          </a:r>
          <a:endParaRPr lang="fr-FR" sz="1800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>
              <a:solidFill>
                <a:srgbClr val="002060"/>
              </a:solidFill>
            </a:rPr>
            <a:t>l’épanouissement d’une personnalité ouverte à autrui et au monde </a:t>
          </a:r>
          <a:endParaRPr lang="fr-FR" sz="1800" kern="1200" dirty="0">
            <a:solidFill>
              <a:srgbClr val="002060"/>
            </a:solidFill>
          </a:endParaRPr>
        </a:p>
      </dsp:txBody>
      <dsp:txXfrm>
        <a:off x="2851" y="853112"/>
        <a:ext cx="2780480" cy="3227090"/>
      </dsp:txXfrm>
    </dsp:sp>
    <dsp:sp modelId="{C0593E74-384F-4303-BAAE-8351CAD7BF02}">
      <dsp:nvSpPr>
        <dsp:cNvPr id="0" name=""/>
        <dsp:cNvSpPr/>
      </dsp:nvSpPr>
      <dsp:spPr>
        <a:xfrm>
          <a:off x="3172600" y="223376"/>
          <a:ext cx="2780480" cy="629736"/>
        </a:xfrm>
        <a:prstGeom prst="rect">
          <a:avLst/>
        </a:pr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rgbClr val="00B050"/>
              </a:solidFill>
            </a:rPr>
            <a:t>Réaffirmation de procédures</a:t>
          </a:r>
          <a:endParaRPr lang="fr-FR" sz="1800" kern="1200" dirty="0">
            <a:solidFill>
              <a:srgbClr val="00B050"/>
            </a:solidFill>
          </a:endParaRPr>
        </a:p>
      </dsp:txBody>
      <dsp:txXfrm>
        <a:off x="3172600" y="223376"/>
        <a:ext cx="2780480" cy="629736"/>
      </dsp:txXfrm>
    </dsp:sp>
    <dsp:sp modelId="{51493D4F-13B9-4920-BCEC-E69D9098CD28}">
      <dsp:nvSpPr>
        <dsp:cNvPr id="0" name=""/>
        <dsp:cNvSpPr/>
      </dsp:nvSpPr>
      <dsp:spPr>
        <a:xfrm>
          <a:off x="3172600" y="853112"/>
          <a:ext cx="2780480" cy="3227090"/>
        </a:xfrm>
        <a:prstGeom prst="rect">
          <a:avLst/>
        </a:prstGeom>
        <a:noFill/>
        <a:ln w="25400" cap="flat" cmpd="sng" algn="ctr">
          <a:solidFill>
            <a:srgbClr val="00206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>
              <a:solidFill>
                <a:srgbClr val="002060"/>
              </a:solidFill>
            </a:rPr>
            <a:t>L’approche par compétences</a:t>
          </a:r>
          <a:endParaRPr lang="fr-FR" sz="1800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>
              <a:solidFill>
                <a:srgbClr val="002060"/>
              </a:solidFill>
            </a:rPr>
            <a:t>L’étude et le travail de la langue</a:t>
          </a:r>
          <a:endParaRPr lang="fr-FR" sz="1800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>
              <a:solidFill>
                <a:srgbClr val="002060"/>
              </a:solidFill>
            </a:rPr>
            <a:t>La lecture autour des processus de compréhension et d’interprétation à consolider </a:t>
          </a:r>
          <a:endParaRPr lang="fr-FR" sz="1800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>
              <a:solidFill>
                <a:srgbClr val="002060"/>
              </a:solidFill>
            </a:rPr>
            <a:t>La place du numérique dans l’enseignement du français</a:t>
          </a:r>
          <a:endParaRPr lang="fr-FR" sz="1800" kern="1200" dirty="0">
            <a:solidFill>
              <a:srgbClr val="002060"/>
            </a:solidFill>
          </a:endParaRPr>
        </a:p>
      </dsp:txBody>
      <dsp:txXfrm>
        <a:off x="3172600" y="853112"/>
        <a:ext cx="2780480" cy="3227090"/>
      </dsp:txXfrm>
    </dsp:sp>
    <dsp:sp modelId="{B5ECEAC6-E2BE-4D1D-97A2-353B2ED3DD77}">
      <dsp:nvSpPr>
        <dsp:cNvPr id="0" name=""/>
        <dsp:cNvSpPr/>
      </dsp:nvSpPr>
      <dsp:spPr>
        <a:xfrm>
          <a:off x="6342348" y="223376"/>
          <a:ext cx="2780480" cy="629736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00B050"/>
              </a:solidFill>
            </a:rPr>
            <a:t>Points d’attention</a:t>
          </a:r>
          <a:endParaRPr lang="fr-FR" sz="1800" b="1" kern="1200" dirty="0">
            <a:solidFill>
              <a:srgbClr val="00B050"/>
            </a:solidFill>
          </a:endParaRPr>
        </a:p>
      </dsp:txBody>
      <dsp:txXfrm>
        <a:off x="6342348" y="223376"/>
        <a:ext cx="2780480" cy="629736"/>
      </dsp:txXfrm>
    </dsp:sp>
    <dsp:sp modelId="{EACFC9DE-74C6-4E16-BDB7-F467E25892CE}">
      <dsp:nvSpPr>
        <dsp:cNvPr id="0" name=""/>
        <dsp:cNvSpPr/>
      </dsp:nvSpPr>
      <dsp:spPr>
        <a:xfrm>
          <a:off x="6342348" y="853112"/>
          <a:ext cx="2780480" cy="3227090"/>
        </a:xfrm>
        <a:prstGeom prst="rect">
          <a:avLst/>
        </a:prstGeom>
        <a:noFill/>
        <a:ln w="25400" cap="flat" cmpd="sng" algn="ctr">
          <a:solidFill>
            <a:srgbClr val="00B05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>
              <a:solidFill>
                <a:srgbClr val="002060"/>
              </a:solidFill>
            </a:rPr>
            <a:t>L’argumentation – familiariser les élèves aux textes d’idées et développer l’écriture argumentative</a:t>
          </a:r>
          <a:endParaRPr lang="fr-FR" sz="1800" kern="1200" dirty="0">
            <a:solidFill>
              <a:srgbClr val="002060"/>
            </a:solidFill>
          </a:endParaRPr>
        </a:p>
      </dsp:txBody>
      <dsp:txXfrm>
        <a:off x="6342348" y="853112"/>
        <a:ext cx="2780480" cy="322709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F7E5BF-EFCB-4308-A197-A4A6B9210C2A}">
      <dsp:nvSpPr>
        <dsp:cNvPr id="0" name=""/>
        <dsp:cNvSpPr/>
      </dsp:nvSpPr>
      <dsp:spPr>
        <a:xfrm>
          <a:off x="2175597" y="2145824"/>
          <a:ext cx="533866" cy="1017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6933" y="0"/>
              </a:lnTo>
              <a:lnTo>
                <a:pt x="266933" y="1017276"/>
              </a:lnTo>
              <a:lnTo>
                <a:pt x="533866" y="10172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413809" y="2625741"/>
        <a:ext cx="57442" cy="57442"/>
      </dsp:txXfrm>
    </dsp:sp>
    <dsp:sp modelId="{8BFE506B-F930-4CAF-A9A7-0E80340E9391}">
      <dsp:nvSpPr>
        <dsp:cNvPr id="0" name=""/>
        <dsp:cNvSpPr/>
      </dsp:nvSpPr>
      <dsp:spPr>
        <a:xfrm>
          <a:off x="2175597" y="2100104"/>
          <a:ext cx="5338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3866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429183" y="2132477"/>
        <a:ext cx="26693" cy="26693"/>
      </dsp:txXfrm>
    </dsp:sp>
    <dsp:sp modelId="{A3CCBA7B-214E-48E9-9458-230C431131EB}">
      <dsp:nvSpPr>
        <dsp:cNvPr id="0" name=""/>
        <dsp:cNvSpPr/>
      </dsp:nvSpPr>
      <dsp:spPr>
        <a:xfrm>
          <a:off x="2175597" y="1128547"/>
          <a:ext cx="533866" cy="1017276"/>
        </a:xfrm>
        <a:custGeom>
          <a:avLst/>
          <a:gdLst/>
          <a:ahLst/>
          <a:cxnLst/>
          <a:rect l="0" t="0" r="0" b="0"/>
          <a:pathLst>
            <a:path>
              <a:moveTo>
                <a:pt x="0" y="1017276"/>
              </a:moveTo>
              <a:lnTo>
                <a:pt x="266933" y="1017276"/>
              </a:lnTo>
              <a:lnTo>
                <a:pt x="266933" y="0"/>
              </a:lnTo>
              <a:lnTo>
                <a:pt x="53386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413809" y="1608464"/>
        <a:ext cx="57442" cy="57442"/>
      </dsp:txXfrm>
    </dsp:sp>
    <dsp:sp modelId="{69F419E6-4A29-48AE-9E98-0763924D9364}">
      <dsp:nvSpPr>
        <dsp:cNvPr id="0" name=""/>
        <dsp:cNvSpPr/>
      </dsp:nvSpPr>
      <dsp:spPr>
        <a:xfrm rot="16200000">
          <a:off x="150961" y="1517920"/>
          <a:ext cx="2793463" cy="1255807"/>
        </a:xfrm>
        <a:prstGeom prst="rect">
          <a:avLst/>
        </a:pr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400" kern="1200" dirty="0" smtClean="0">
              <a:solidFill>
                <a:srgbClr val="00B050"/>
              </a:solidFill>
            </a:rPr>
            <a:t>Finalités et enjeux</a:t>
          </a:r>
          <a:endParaRPr lang="fr-FR" sz="4400" kern="1200" dirty="0">
            <a:solidFill>
              <a:srgbClr val="00B050"/>
            </a:solidFill>
          </a:endParaRPr>
        </a:p>
      </dsp:txBody>
      <dsp:txXfrm rot="16200000">
        <a:off x="150961" y="1517920"/>
        <a:ext cx="2793463" cy="1255807"/>
      </dsp:txXfrm>
    </dsp:sp>
    <dsp:sp modelId="{027A02D3-4638-40DC-90CE-2E72CED21BF0}">
      <dsp:nvSpPr>
        <dsp:cNvPr id="0" name=""/>
        <dsp:cNvSpPr/>
      </dsp:nvSpPr>
      <dsp:spPr>
        <a:xfrm>
          <a:off x="2709463" y="721636"/>
          <a:ext cx="5496746" cy="813821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rgbClr val="002060"/>
              </a:solidFill>
            </a:rPr>
            <a:t>Découvrir ce que la littérature et les arts apportent à la connaissance du monde contemporain. </a:t>
          </a:r>
          <a:endParaRPr lang="fr-FR" sz="1600" kern="1200" dirty="0">
            <a:solidFill>
              <a:srgbClr val="002060"/>
            </a:solidFill>
          </a:endParaRPr>
        </a:p>
      </dsp:txBody>
      <dsp:txXfrm>
        <a:off x="2709463" y="721636"/>
        <a:ext cx="5496746" cy="813821"/>
      </dsp:txXfrm>
    </dsp:sp>
    <dsp:sp modelId="{C511967E-0827-49EF-BE88-ED33A373CB52}">
      <dsp:nvSpPr>
        <dsp:cNvPr id="0" name=""/>
        <dsp:cNvSpPr/>
      </dsp:nvSpPr>
      <dsp:spPr>
        <a:xfrm>
          <a:off x="2709463" y="1738913"/>
          <a:ext cx="5496746" cy="813821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rgbClr val="002060"/>
              </a:solidFill>
            </a:rPr>
            <a:t>Construire un raisonnement personnel en organisant ses connaissances et en confrontant des points de vue. </a:t>
          </a:r>
          <a:endParaRPr lang="fr-FR" sz="1600" kern="1200" dirty="0">
            <a:solidFill>
              <a:srgbClr val="002060"/>
            </a:solidFill>
          </a:endParaRPr>
        </a:p>
      </dsp:txBody>
      <dsp:txXfrm>
        <a:off x="2709463" y="1738913"/>
        <a:ext cx="5496746" cy="813821"/>
      </dsp:txXfrm>
    </dsp:sp>
    <dsp:sp modelId="{FADEA689-8E27-4742-AE7E-779E1BBEC63B}">
      <dsp:nvSpPr>
        <dsp:cNvPr id="0" name=""/>
        <dsp:cNvSpPr/>
      </dsp:nvSpPr>
      <dsp:spPr>
        <a:xfrm>
          <a:off x="2709463" y="2756190"/>
          <a:ext cx="5496746" cy="813821"/>
        </a:xfrm>
        <a:prstGeom prst="rect">
          <a:avLst/>
        </a:pr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rgbClr val="002060"/>
              </a:solidFill>
            </a:rPr>
            <a:t>Formuler sa pensée et l’exprimer de manière appropriée pour prendre part à un débat d’idées.</a:t>
          </a:r>
          <a:r>
            <a:rPr lang="fr-FR" sz="1800" kern="1200" dirty="0" smtClean="0">
              <a:solidFill>
                <a:srgbClr val="002060"/>
              </a:solidFill>
            </a:rPr>
            <a:t> </a:t>
          </a:r>
          <a:endParaRPr lang="fr-FR" sz="1800" kern="1200" dirty="0">
            <a:solidFill>
              <a:srgbClr val="002060"/>
            </a:solidFill>
          </a:endParaRPr>
        </a:p>
      </dsp:txBody>
      <dsp:txXfrm>
        <a:off x="2709463" y="2756190"/>
        <a:ext cx="5496746" cy="81382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313044-4161-486D-BB09-AFD2E5853ACE}">
      <dsp:nvSpPr>
        <dsp:cNvPr id="0" name=""/>
        <dsp:cNvSpPr/>
      </dsp:nvSpPr>
      <dsp:spPr>
        <a:xfrm>
          <a:off x="1951658" y="1852173"/>
          <a:ext cx="334232" cy="1592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7116" y="0"/>
              </a:lnTo>
              <a:lnTo>
                <a:pt x="167116" y="1592189"/>
              </a:lnTo>
              <a:lnTo>
                <a:pt x="334232" y="1592189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2078102" y="2607595"/>
        <a:ext cx="81344" cy="81344"/>
      </dsp:txXfrm>
    </dsp:sp>
    <dsp:sp modelId="{8D213D23-27C8-40EB-AD7A-33AE4F9E8E49}">
      <dsp:nvSpPr>
        <dsp:cNvPr id="0" name=""/>
        <dsp:cNvSpPr/>
      </dsp:nvSpPr>
      <dsp:spPr>
        <a:xfrm>
          <a:off x="1951658" y="1852173"/>
          <a:ext cx="334232" cy="955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7116" y="0"/>
              </a:lnTo>
              <a:lnTo>
                <a:pt x="167116" y="955313"/>
              </a:lnTo>
              <a:lnTo>
                <a:pt x="334232" y="955313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093472" y="2304527"/>
        <a:ext cx="50604" cy="50604"/>
      </dsp:txXfrm>
    </dsp:sp>
    <dsp:sp modelId="{A8F73B14-C940-436D-9C8A-C61CAB8E9C30}">
      <dsp:nvSpPr>
        <dsp:cNvPr id="0" name=""/>
        <dsp:cNvSpPr/>
      </dsp:nvSpPr>
      <dsp:spPr>
        <a:xfrm>
          <a:off x="1951658" y="1852173"/>
          <a:ext cx="334232" cy="318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7116" y="0"/>
              </a:lnTo>
              <a:lnTo>
                <a:pt x="167116" y="318437"/>
              </a:lnTo>
              <a:lnTo>
                <a:pt x="334232" y="318437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107233" y="1999850"/>
        <a:ext cx="23082" cy="23082"/>
      </dsp:txXfrm>
    </dsp:sp>
    <dsp:sp modelId="{4D2AEBD0-36E9-4E07-8FDC-E1D163ADCCAD}">
      <dsp:nvSpPr>
        <dsp:cNvPr id="0" name=""/>
        <dsp:cNvSpPr/>
      </dsp:nvSpPr>
      <dsp:spPr>
        <a:xfrm>
          <a:off x="1951658" y="1533735"/>
          <a:ext cx="334232" cy="318437"/>
        </a:xfrm>
        <a:custGeom>
          <a:avLst/>
          <a:gdLst/>
          <a:ahLst/>
          <a:cxnLst/>
          <a:rect l="0" t="0" r="0" b="0"/>
          <a:pathLst>
            <a:path>
              <a:moveTo>
                <a:pt x="0" y="318437"/>
              </a:moveTo>
              <a:lnTo>
                <a:pt x="167116" y="318437"/>
              </a:lnTo>
              <a:lnTo>
                <a:pt x="167116" y="0"/>
              </a:lnTo>
              <a:lnTo>
                <a:pt x="334232" y="0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107233" y="1681412"/>
        <a:ext cx="23082" cy="23082"/>
      </dsp:txXfrm>
    </dsp:sp>
    <dsp:sp modelId="{4B49AAF0-693C-4F02-9925-9317B2103036}">
      <dsp:nvSpPr>
        <dsp:cNvPr id="0" name=""/>
        <dsp:cNvSpPr/>
      </dsp:nvSpPr>
      <dsp:spPr>
        <a:xfrm>
          <a:off x="1951658" y="896859"/>
          <a:ext cx="334232" cy="955313"/>
        </a:xfrm>
        <a:custGeom>
          <a:avLst/>
          <a:gdLst/>
          <a:ahLst/>
          <a:cxnLst/>
          <a:rect l="0" t="0" r="0" b="0"/>
          <a:pathLst>
            <a:path>
              <a:moveTo>
                <a:pt x="0" y="955313"/>
              </a:moveTo>
              <a:lnTo>
                <a:pt x="167116" y="955313"/>
              </a:lnTo>
              <a:lnTo>
                <a:pt x="167116" y="0"/>
              </a:lnTo>
              <a:lnTo>
                <a:pt x="334232" y="0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093472" y="1349213"/>
        <a:ext cx="50604" cy="50604"/>
      </dsp:txXfrm>
    </dsp:sp>
    <dsp:sp modelId="{4A1E1657-5037-49C9-8EDC-CBD131A2F2F0}">
      <dsp:nvSpPr>
        <dsp:cNvPr id="0" name=""/>
        <dsp:cNvSpPr/>
      </dsp:nvSpPr>
      <dsp:spPr>
        <a:xfrm>
          <a:off x="1951658" y="259983"/>
          <a:ext cx="334232" cy="1592189"/>
        </a:xfrm>
        <a:custGeom>
          <a:avLst/>
          <a:gdLst/>
          <a:ahLst/>
          <a:cxnLst/>
          <a:rect l="0" t="0" r="0" b="0"/>
          <a:pathLst>
            <a:path>
              <a:moveTo>
                <a:pt x="0" y="1592189"/>
              </a:moveTo>
              <a:lnTo>
                <a:pt x="167116" y="1592189"/>
              </a:lnTo>
              <a:lnTo>
                <a:pt x="167116" y="0"/>
              </a:lnTo>
              <a:lnTo>
                <a:pt x="334232" y="0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2078102" y="1015405"/>
        <a:ext cx="81344" cy="81344"/>
      </dsp:txXfrm>
    </dsp:sp>
    <dsp:sp modelId="{C9DAFE02-47D9-47BE-A1E0-27873E9AB09D}">
      <dsp:nvSpPr>
        <dsp:cNvPr id="0" name=""/>
        <dsp:cNvSpPr/>
      </dsp:nvSpPr>
      <dsp:spPr>
        <a:xfrm rot="16200000">
          <a:off x="-351016" y="1399173"/>
          <a:ext cx="3699350" cy="905999"/>
        </a:xfrm>
        <a:prstGeom prst="rect">
          <a:avLst/>
        </a:prstGeom>
        <a:noFill/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smtClean="0">
              <a:solidFill>
                <a:srgbClr val="00B050"/>
              </a:solidFill>
            </a:rPr>
            <a:t>6 compétences</a:t>
          </a:r>
          <a:endParaRPr lang="fr-FR" sz="4100" kern="1200" dirty="0">
            <a:solidFill>
              <a:srgbClr val="00B050"/>
            </a:solidFill>
          </a:endParaRPr>
        </a:p>
      </dsp:txBody>
      <dsp:txXfrm rot="16200000">
        <a:off x="-351016" y="1399173"/>
        <a:ext cx="3699350" cy="905999"/>
      </dsp:txXfrm>
    </dsp:sp>
    <dsp:sp modelId="{657F34F4-EEB8-486C-ACD1-BA1FA3C207A5}">
      <dsp:nvSpPr>
        <dsp:cNvPr id="0" name=""/>
        <dsp:cNvSpPr/>
      </dsp:nvSpPr>
      <dsp:spPr>
        <a:xfrm>
          <a:off x="2285890" y="5233"/>
          <a:ext cx="4863884" cy="509500"/>
        </a:xfrm>
        <a:prstGeom prst="rect">
          <a:avLst/>
        </a:pr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rgbClr val="002060"/>
              </a:solidFill>
            </a:rPr>
            <a:t>Mémoriser et s’approprier les notions</a:t>
          </a:r>
          <a:endParaRPr lang="fr-FR" sz="1400" kern="1200" dirty="0">
            <a:solidFill>
              <a:srgbClr val="002060"/>
            </a:solidFill>
          </a:endParaRPr>
        </a:p>
      </dsp:txBody>
      <dsp:txXfrm>
        <a:off x="2285890" y="5233"/>
        <a:ext cx="4863884" cy="509500"/>
      </dsp:txXfrm>
    </dsp:sp>
    <dsp:sp modelId="{A831ECF7-6915-42DF-A7E5-E87510AE9ABF}">
      <dsp:nvSpPr>
        <dsp:cNvPr id="0" name=""/>
        <dsp:cNvSpPr/>
      </dsp:nvSpPr>
      <dsp:spPr>
        <a:xfrm>
          <a:off x="2285890" y="642108"/>
          <a:ext cx="4863550" cy="509500"/>
        </a:xfrm>
        <a:prstGeom prst="rect">
          <a:avLst/>
        </a:pr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smtClean="0">
              <a:solidFill>
                <a:srgbClr val="002060"/>
              </a:solidFill>
            </a:rPr>
            <a:t>Se repérer</a:t>
          </a:r>
          <a:endParaRPr lang="fr-FR" sz="1400" kern="1200">
            <a:solidFill>
              <a:srgbClr val="002060"/>
            </a:solidFill>
          </a:endParaRPr>
        </a:p>
      </dsp:txBody>
      <dsp:txXfrm>
        <a:off x="2285890" y="642108"/>
        <a:ext cx="4863550" cy="509500"/>
      </dsp:txXfrm>
    </dsp:sp>
    <dsp:sp modelId="{55DF4C20-E940-4A63-90DF-53F9451DD093}">
      <dsp:nvSpPr>
        <dsp:cNvPr id="0" name=""/>
        <dsp:cNvSpPr/>
      </dsp:nvSpPr>
      <dsp:spPr>
        <a:xfrm>
          <a:off x="2285890" y="1278984"/>
          <a:ext cx="4882300" cy="509500"/>
        </a:xfrm>
        <a:prstGeom prst="rect">
          <a:avLst/>
        </a:pr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smtClean="0">
              <a:solidFill>
                <a:srgbClr val="002060"/>
              </a:solidFill>
            </a:rPr>
            <a:t>Contextualiser</a:t>
          </a:r>
          <a:endParaRPr lang="fr-FR" sz="1400" kern="1200">
            <a:solidFill>
              <a:srgbClr val="002060"/>
            </a:solidFill>
          </a:endParaRPr>
        </a:p>
      </dsp:txBody>
      <dsp:txXfrm>
        <a:off x="2285890" y="1278984"/>
        <a:ext cx="4882300" cy="509500"/>
      </dsp:txXfrm>
    </dsp:sp>
    <dsp:sp modelId="{2C236302-6F23-402A-AF59-31F7219BC4C6}">
      <dsp:nvSpPr>
        <dsp:cNvPr id="0" name=""/>
        <dsp:cNvSpPr/>
      </dsp:nvSpPr>
      <dsp:spPr>
        <a:xfrm>
          <a:off x="2285890" y="1915860"/>
          <a:ext cx="4918180" cy="509500"/>
        </a:xfrm>
        <a:prstGeom prst="rect">
          <a:avLst/>
        </a:pr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rgbClr val="002060"/>
              </a:solidFill>
            </a:rPr>
            <a:t>Exploiter les outils spécifiques aux disciplines</a:t>
          </a:r>
          <a:endParaRPr lang="fr-FR" sz="1400" kern="1200" dirty="0">
            <a:solidFill>
              <a:srgbClr val="002060"/>
            </a:solidFill>
          </a:endParaRPr>
        </a:p>
      </dsp:txBody>
      <dsp:txXfrm>
        <a:off x="2285890" y="1915860"/>
        <a:ext cx="4918180" cy="509500"/>
      </dsp:txXfrm>
    </dsp:sp>
    <dsp:sp modelId="{524CE6A8-86CF-47DC-8006-F733387F89F2}">
      <dsp:nvSpPr>
        <dsp:cNvPr id="0" name=""/>
        <dsp:cNvSpPr/>
      </dsp:nvSpPr>
      <dsp:spPr>
        <a:xfrm>
          <a:off x="2285890" y="2552736"/>
          <a:ext cx="4918180" cy="509500"/>
        </a:xfrm>
        <a:prstGeom prst="rect">
          <a:avLst/>
        </a:pr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rgbClr val="002060"/>
              </a:solidFill>
            </a:rPr>
            <a:t>Mener et construire une démarche historique ou géographique et la justifier</a:t>
          </a:r>
          <a:endParaRPr lang="fr-FR" sz="1400" kern="1200" dirty="0">
            <a:solidFill>
              <a:srgbClr val="002060"/>
            </a:solidFill>
          </a:endParaRPr>
        </a:p>
      </dsp:txBody>
      <dsp:txXfrm>
        <a:off x="2285890" y="2552736"/>
        <a:ext cx="4918180" cy="509500"/>
      </dsp:txXfrm>
    </dsp:sp>
    <dsp:sp modelId="{E3FECA04-D5BF-4A74-864D-0D6F9CF99739}">
      <dsp:nvSpPr>
        <dsp:cNvPr id="0" name=""/>
        <dsp:cNvSpPr/>
      </dsp:nvSpPr>
      <dsp:spPr>
        <a:xfrm>
          <a:off x="2285890" y="3189612"/>
          <a:ext cx="4918180" cy="509500"/>
        </a:xfrm>
        <a:prstGeom prst="rect">
          <a:avLst/>
        </a:prstGeom>
        <a:noFill/>
        <a:ln w="190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rgbClr val="002060"/>
              </a:solidFill>
            </a:rPr>
            <a:t>Collaborer et échanger en histoire-géographie</a:t>
          </a:r>
          <a:endParaRPr lang="fr-FR" sz="1400" kern="1200" dirty="0">
            <a:solidFill>
              <a:srgbClr val="002060"/>
            </a:solidFill>
          </a:endParaRPr>
        </a:p>
      </dsp:txBody>
      <dsp:txXfrm>
        <a:off x="2285890" y="3189612"/>
        <a:ext cx="4918180" cy="509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31/05/2021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5558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969905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57913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40433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724170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947346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33625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973599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802224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476954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57474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178115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0" dirty="0" smtClean="0"/>
          </a:p>
          <a:p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4703517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47603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122136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361110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228312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41990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38888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502165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08833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47230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43207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624225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5995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smtClean="0"/>
              <a:t>20/05/2021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80000" y="5226529"/>
            <a:ext cx="3510000" cy="12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smtClean="0"/>
              <a:t>Les IEN LHG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540000" y="360000"/>
            <a:ext cx="2696882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smtClean="0"/>
              <a:t>20/05/2021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Les IEN LHG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0000" y="3128061"/>
            <a:ext cx="9126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180000" y="180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smtClean="0"/>
              <a:t>20/05/2021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Les IEN LHG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89998" y="2522624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88000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785999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9906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984000"/>
            <a:ext cx="9126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5990" indent="-39599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smtClean="0"/>
              <a:t>20/05/2021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Les IEN LHG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smtClean="0"/>
              <a:t>20/05/2021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Les IEN LHG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88000" y="240000"/>
            <a:ext cx="5928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89999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88000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786000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xmlns="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smtClean="0"/>
              <a:t>20/05/2021</a:t>
            </a:r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Les IEN LHG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89998" y="2448000"/>
            <a:ext cx="9126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88000" y="240000"/>
            <a:ext cx="5928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89999" y="1200000"/>
            <a:ext cx="9126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89999" y="2448000"/>
            <a:ext cx="9126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8248500" y="6378000"/>
            <a:ext cx="1267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 smtClean="0"/>
              <a:t>20/05/2021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90000" y="6378000"/>
            <a:ext cx="6396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Les IEN LHG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786000" y="6378000"/>
            <a:ext cx="1462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logoAC_NANTES_diaporama.wmf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24000" y="144000"/>
            <a:ext cx="449481" cy="45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798" r:id="rId6"/>
  </p:sldLayoutIdLst>
  <p:hf hdr="0"/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8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1994" indent="-71999" algn="l" defTabSz="914378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1985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7979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agogie.ac-nantes.fr/lettres-histoire/enseignements/stefan-zweig-le-joueur-d-echecs-1364580.kjsp?RH=1352884328376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agogie.ac-nantes.fr/lettres-histoire/enseignements/sujets-zero-bac-pro-2022-en-histoire-geographie-emc-1364475.kjsp?RH=1352884328376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agogie.ac-nantes.fr/lettres-histoire/enseignements/l-accompagnement-renforce-en-terminale-bac-pro-1362334.kjsp?RH=1352884328376" TargetMode="External"/><Relationship Id="rId2" Type="http://schemas.openxmlformats.org/officeDocument/2006/relationships/hyperlink" Target="https://www.pedagogie.ac-nantes.fr/lettres-histoire/reperes-institutionnels-/evolution-co-intervention-amenagements-de-la-classe-de-terminale-du-baccalaureat-professionnel--1360269.kjsp?RH=1352884328376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362418" y="2420888"/>
            <a:ext cx="9126000" cy="3240360"/>
          </a:xfrm>
        </p:spPr>
        <p:txBody>
          <a:bodyPr/>
          <a:lstStyle/>
          <a:p>
            <a:r>
              <a:rPr lang="fr-FR" sz="3000" dirty="0" smtClean="0">
                <a:solidFill>
                  <a:srgbClr val="002060"/>
                </a:solidFill>
              </a:rPr>
              <a:t>WEBINAIRE</a:t>
            </a:r>
          </a:p>
          <a:p>
            <a:endParaRPr lang="fr-FR" sz="2600" dirty="0">
              <a:solidFill>
                <a:srgbClr val="002060"/>
              </a:solidFill>
            </a:endParaRPr>
          </a:p>
          <a:p>
            <a:pPr lvl="1"/>
            <a:r>
              <a:rPr lang="fr-FR" sz="2600" b="1" dirty="0" smtClean="0">
                <a:solidFill>
                  <a:srgbClr val="002060"/>
                </a:solidFill>
              </a:rPr>
              <a:t>Classe </a:t>
            </a:r>
            <a:r>
              <a:rPr lang="fr-FR" sz="2600" b="1" dirty="0">
                <a:solidFill>
                  <a:srgbClr val="002060"/>
                </a:solidFill>
              </a:rPr>
              <a:t>de terminale baccalauréat professionnel </a:t>
            </a:r>
            <a:r>
              <a:rPr lang="fr-FR" sz="2600" b="1" dirty="0" smtClean="0">
                <a:solidFill>
                  <a:srgbClr val="002060"/>
                </a:solidFill>
              </a:rPr>
              <a:t>: préparer </a:t>
            </a:r>
            <a:r>
              <a:rPr lang="fr-FR" sz="2600" b="1" dirty="0">
                <a:solidFill>
                  <a:srgbClr val="002060"/>
                </a:solidFill>
              </a:rPr>
              <a:t>la mise en </a:t>
            </a:r>
            <a:r>
              <a:rPr lang="fr-FR" sz="2600" b="1" dirty="0" smtClean="0">
                <a:solidFill>
                  <a:srgbClr val="002060"/>
                </a:solidFill>
              </a:rPr>
              <a:t>œuvre </a:t>
            </a:r>
            <a:r>
              <a:rPr lang="fr-FR" sz="2600" b="1" dirty="0">
                <a:solidFill>
                  <a:srgbClr val="002060"/>
                </a:solidFill>
              </a:rPr>
              <a:t>des nouveaux </a:t>
            </a:r>
            <a:r>
              <a:rPr lang="fr-FR" sz="2600" b="1" dirty="0" smtClean="0">
                <a:solidFill>
                  <a:srgbClr val="002060"/>
                </a:solidFill>
              </a:rPr>
              <a:t>programmes</a:t>
            </a:r>
          </a:p>
          <a:p>
            <a:pPr lvl="1"/>
            <a:r>
              <a:rPr lang="fr-FR" sz="2600" b="1" dirty="0" smtClean="0">
                <a:solidFill>
                  <a:srgbClr val="002060"/>
                </a:solidFill>
              </a:rPr>
              <a:t>en </a:t>
            </a:r>
            <a:r>
              <a:rPr lang="fr-FR" sz="2600" b="1" dirty="0">
                <a:solidFill>
                  <a:srgbClr val="002060"/>
                </a:solidFill>
              </a:rPr>
              <a:t>français </a:t>
            </a:r>
            <a:r>
              <a:rPr lang="fr-FR" sz="2600" b="1" dirty="0" smtClean="0">
                <a:solidFill>
                  <a:srgbClr val="002060"/>
                </a:solidFill>
              </a:rPr>
              <a:t>et en histoire-géographie–EMC »</a:t>
            </a:r>
          </a:p>
          <a:p>
            <a:pPr lvl="1"/>
            <a:endParaRPr lang="fr-FR" sz="2200" b="1" dirty="0">
              <a:solidFill>
                <a:srgbClr val="002060"/>
              </a:solidFill>
            </a:endParaRPr>
          </a:p>
          <a:p>
            <a:pPr lvl="1" algn="r"/>
            <a:r>
              <a:rPr lang="fr-FR" sz="1800" b="1" i="1" dirty="0" smtClean="0">
                <a:solidFill>
                  <a:srgbClr val="00B050"/>
                </a:solidFill>
              </a:rPr>
              <a:t>Jeudi 20 mai 2021</a:t>
            </a:r>
          </a:p>
          <a:p>
            <a:pPr lvl="1" algn="r"/>
            <a:r>
              <a:rPr lang="fr-FR" sz="1800" b="1" i="1" dirty="0" smtClean="0">
                <a:solidFill>
                  <a:srgbClr val="00B050"/>
                </a:solidFill>
              </a:rPr>
              <a:t>Sébastien Annereau, Caroline Le Borgne et Jean-Philippe Loret</a:t>
            </a:r>
          </a:p>
          <a:p>
            <a:pPr lvl="1"/>
            <a:endParaRPr lang="fr-FR" sz="2200" b="1" dirty="0">
              <a:solidFill>
                <a:srgbClr val="002060"/>
              </a:solidFill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>
              <a:solidFill>
                <a:srgbClr val="00206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Les IEN LHG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10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29540" y="432571"/>
            <a:ext cx="85864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Regards croisés objet d’étude et programme limitatif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90000" y="1659464"/>
            <a:ext cx="4418984" cy="3139321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L’objet d’étude invite à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questionner </a:t>
            </a:r>
            <a:r>
              <a:rPr lang="fr-FR" dirty="0">
                <a:solidFill>
                  <a:srgbClr val="002060"/>
                </a:solidFill>
              </a:rPr>
              <a:t>le monde </a:t>
            </a:r>
            <a:r>
              <a:rPr lang="fr-FR" dirty="0" smtClean="0">
                <a:solidFill>
                  <a:srgbClr val="002060"/>
                </a:solidFill>
              </a:rPr>
              <a:t>actuel, ses continuités et ses bouleversements, interroger </a:t>
            </a:r>
            <a:r>
              <a:rPr lang="fr-FR" dirty="0">
                <a:solidFill>
                  <a:srgbClr val="002060"/>
                </a:solidFill>
              </a:rPr>
              <a:t>la manière dont l’humanité s’y inscrit et s’y projette</a:t>
            </a:r>
            <a:r>
              <a:rPr lang="fr-FR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Montrer la continuité des grandes questions qui traversent l’histoire de l’humanité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proposer </a:t>
            </a:r>
            <a:r>
              <a:rPr lang="fr-FR" dirty="0">
                <a:solidFill>
                  <a:srgbClr val="002060"/>
                </a:solidFill>
              </a:rPr>
              <a:t>des clés de compréhension de la condition humaine. </a:t>
            </a:r>
            <a:endParaRPr lang="fr-FR" dirty="0" smtClean="0">
              <a:solidFill>
                <a:srgbClr val="00206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44000" y="1659464"/>
            <a:ext cx="4480133" cy="3139321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Le travail sur l’objet d’étude doit permettre de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favoriser </a:t>
            </a:r>
            <a:r>
              <a:rPr lang="fr-FR" dirty="0">
                <a:solidFill>
                  <a:srgbClr val="002060"/>
                </a:solidFill>
              </a:rPr>
              <a:t>la pratique de l’écriture réflexive,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d</a:t>
            </a:r>
            <a:r>
              <a:rPr lang="fr-FR" dirty="0" smtClean="0">
                <a:solidFill>
                  <a:srgbClr val="002060"/>
                </a:solidFill>
              </a:rPr>
              <a:t>évelopper </a:t>
            </a:r>
            <a:r>
              <a:rPr lang="fr-FR" dirty="0">
                <a:solidFill>
                  <a:srgbClr val="002060"/>
                </a:solidFill>
              </a:rPr>
              <a:t>à l’écrit un raisonnement, structurer sa pensée, sélectionner, hiérarchiser des connaissances, mobiliser des références, </a:t>
            </a:r>
            <a:endParaRPr lang="fr-FR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allier </a:t>
            </a:r>
            <a:r>
              <a:rPr lang="fr-FR" dirty="0">
                <a:solidFill>
                  <a:srgbClr val="002060"/>
                </a:solidFill>
              </a:rPr>
              <a:t>esprit de synthèse et développement d’une </a:t>
            </a:r>
            <a:r>
              <a:rPr lang="fr-FR" dirty="0" smtClean="0">
                <a:solidFill>
                  <a:srgbClr val="002060"/>
                </a:solidFill>
              </a:rPr>
              <a:t>discussion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81866" y="5210138"/>
            <a:ext cx="91341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002060"/>
                </a:solidFill>
              </a:rPr>
              <a:t>Le programme limitatif est donc l’espace dans lequel ces postures et ces capacités associées à l’objet d’étude vont être travaillées, approfondies et consolidées.</a:t>
            </a: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72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11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76537" y="548680"/>
            <a:ext cx="864096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Réflexions autour de la programmation</a:t>
            </a:r>
          </a:p>
          <a:p>
            <a:pPr>
              <a:buClr>
                <a:srgbClr val="00B050"/>
              </a:buClr>
            </a:pPr>
            <a:endParaRPr lang="fr-FR" sz="2600" b="1" dirty="0" smtClean="0">
              <a:solidFill>
                <a:srgbClr val="00B050"/>
              </a:solidFill>
            </a:endParaRPr>
          </a:p>
          <a:p>
            <a:pPr>
              <a:buClr>
                <a:srgbClr val="00B050"/>
              </a:buClr>
            </a:pPr>
            <a:endParaRPr lang="fr-FR" sz="2600" b="1" dirty="0">
              <a:solidFill>
                <a:srgbClr val="00B050"/>
              </a:solidFill>
            </a:endParaRPr>
          </a:p>
          <a:p>
            <a:pPr>
              <a:buClr>
                <a:srgbClr val="00B050"/>
              </a:buClr>
            </a:pPr>
            <a:endParaRPr lang="fr-FR" sz="2600" b="1" dirty="0">
              <a:solidFill>
                <a:srgbClr val="00B050"/>
              </a:solidFill>
            </a:endParaRP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600" b="1" u="sng" dirty="0" smtClean="0">
                <a:solidFill>
                  <a:srgbClr val="002060"/>
                </a:solidFill>
              </a:rPr>
              <a:t>Rappel des horaires </a:t>
            </a:r>
            <a:r>
              <a:rPr lang="fr-FR" sz="2600" b="1" u="sng" dirty="0">
                <a:solidFill>
                  <a:srgbClr val="002060"/>
                </a:solidFill>
              </a:rPr>
              <a:t>dédiés </a:t>
            </a:r>
            <a:r>
              <a:rPr lang="fr-FR" sz="1400" b="1" dirty="0">
                <a:solidFill>
                  <a:srgbClr val="002060"/>
                </a:solidFill>
              </a:rPr>
              <a:t>(Arrêté du 21 novembre </a:t>
            </a:r>
            <a:r>
              <a:rPr lang="fr-FR" sz="1400" b="1" dirty="0" smtClean="0">
                <a:solidFill>
                  <a:srgbClr val="002060"/>
                </a:solidFill>
              </a:rPr>
              <a:t>2018)</a:t>
            </a: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2600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2600" b="1" dirty="0" smtClean="0">
                <a:solidFill>
                  <a:srgbClr val="002060"/>
                </a:solidFill>
              </a:rPr>
              <a:t>78 heures   </a:t>
            </a:r>
            <a:r>
              <a:rPr lang="fr-FR" sz="2600" dirty="0" smtClean="0">
                <a:solidFill>
                  <a:srgbClr val="002060"/>
                </a:solidFill>
              </a:rPr>
              <a:t>→ 65h* pour le français et l’HG</a:t>
            </a:r>
          </a:p>
          <a:p>
            <a:pPr>
              <a:buClr>
                <a:srgbClr val="00B050"/>
              </a:buClr>
            </a:pPr>
            <a:endParaRPr lang="fr-FR" sz="2600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2600" dirty="0" smtClean="0">
                <a:solidFill>
                  <a:srgbClr val="002060"/>
                </a:solidFill>
              </a:rPr>
              <a:t>			      * </a:t>
            </a:r>
            <a:r>
              <a:rPr lang="fr-FR" sz="2400" dirty="0" smtClean="0">
                <a:solidFill>
                  <a:srgbClr val="002060"/>
                </a:solidFill>
              </a:rPr>
              <a:t>Soit 32,5 h x2 </a:t>
            </a:r>
            <a:endParaRPr lang="fr-FR" sz="2400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endParaRPr lang="fr-FR" sz="2600" dirty="0" smtClean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2600" dirty="0">
                <a:solidFill>
                  <a:srgbClr val="002060"/>
                </a:solidFill>
              </a:rPr>
              <a:t>	</a:t>
            </a:r>
            <a:r>
              <a:rPr lang="fr-FR" sz="2600" dirty="0" smtClean="0">
                <a:solidFill>
                  <a:srgbClr val="002060"/>
                </a:solidFill>
              </a:rPr>
              <a:t>	→ 13h pour l’EMC</a:t>
            </a:r>
          </a:p>
          <a:p>
            <a:pPr>
              <a:buClr>
                <a:srgbClr val="00B050"/>
              </a:buClr>
            </a:pPr>
            <a:endParaRPr lang="fr-FR" sz="2600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2600" dirty="0" smtClean="0">
                <a:solidFill>
                  <a:srgbClr val="002060"/>
                </a:solidFill>
              </a:rPr>
              <a:t>	</a:t>
            </a:r>
            <a:endParaRPr lang="fr-FR" sz="2600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endParaRPr lang="fr-FR" sz="2600" dirty="0" smtClean="0">
              <a:solidFill>
                <a:srgbClr val="002060"/>
              </a:solidFill>
            </a:endParaRP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917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12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0000" y="693301"/>
            <a:ext cx="9113456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Réflexions autour de la programmation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endParaRPr lang="fr-FR" sz="2600" b="1" dirty="0">
              <a:solidFill>
                <a:srgbClr val="00B050"/>
              </a:solidFill>
            </a:endParaRP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600" b="1" u="sng" dirty="0" smtClean="0">
                <a:solidFill>
                  <a:srgbClr val="002060"/>
                </a:solidFill>
              </a:rPr>
              <a:t>Rappel des indications </a:t>
            </a:r>
            <a:r>
              <a:rPr lang="fr-FR" sz="2600" b="1" u="sng" dirty="0">
                <a:solidFill>
                  <a:srgbClr val="002060"/>
                </a:solidFill>
              </a:rPr>
              <a:t>du programme </a:t>
            </a:r>
            <a:endParaRPr lang="fr-FR" sz="2600" b="1" u="sng" dirty="0" smtClean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1400" b="1" dirty="0" smtClean="0">
                <a:solidFill>
                  <a:srgbClr val="002060"/>
                </a:solidFill>
              </a:rPr>
              <a:t>          (BO spécial </a:t>
            </a:r>
            <a:r>
              <a:rPr lang="fr-FR" sz="1400" b="1" dirty="0">
                <a:solidFill>
                  <a:srgbClr val="002060"/>
                </a:solidFill>
              </a:rPr>
              <a:t>n° 1 du 6 février </a:t>
            </a:r>
            <a:r>
              <a:rPr lang="fr-FR" sz="1400" b="1" dirty="0" smtClean="0">
                <a:solidFill>
                  <a:srgbClr val="002060"/>
                </a:solidFill>
              </a:rPr>
              <a:t>2020)</a:t>
            </a: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2600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2600" dirty="0" smtClean="0">
                <a:solidFill>
                  <a:srgbClr val="002060"/>
                </a:solidFill>
              </a:rPr>
              <a:t>« </a:t>
            </a:r>
            <a:r>
              <a:rPr lang="fr-FR" sz="2000" i="1" dirty="0" smtClean="0">
                <a:solidFill>
                  <a:srgbClr val="002060"/>
                </a:solidFill>
              </a:rPr>
              <a:t>Dans </a:t>
            </a:r>
            <a:r>
              <a:rPr lang="fr-FR" sz="2000" i="1" dirty="0">
                <a:solidFill>
                  <a:srgbClr val="002060"/>
                </a:solidFill>
              </a:rPr>
              <a:t>la bibliographie accompagnant le programme limitatif, le professeur retient </a:t>
            </a:r>
            <a:r>
              <a:rPr lang="fr-FR" sz="2000" b="1" i="1" dirty="0">
                <a:solidFill>
                  <a:srgbClr val="00B050"/>
                </a:solidFill>
              </a:rPr>
              <a:t>l’un des ouvrages </a:t>
            </a:r>
            <a:r>
              <a:rPr lang="fr-FR" sz="2000" i="1" dirty="0">
                <a:solidFill>
                  <a:srgbClr val="002060"/>
                </a:solidFill>
              </a:rPr>
              <a:t>et construit, pour l’autre séquence, </a:t>
            </a:r>
            <a:r>
              <a:rPr lang="fr-FR" sz="2000" b="1" i="1" dirty="0">
                <a:solidFill>
                  <a:srgbClr val="00B050"/>
                </a:solidFill>
              </a:rPr>
              <a:t>un corpus </a:t>
            </a:r>
            <a:r>
              <a:rPr lang="fr-FR" sz="2000" i="1" dirty="0">
                <a:solidFill>
                  <a:srgbClr val="002060"/>
                </a:solidFill>
              </a:rPr>
              <a:t>de son choix</a:t>
            </a:r>
            <a:r>
              <a:rPr lang="fr-FR" sz="2000" i="1" dirty="0" smtClean="0">
                <a:solidFill>
                  <a:srgbClr val="002060"/>
                </a:solidFill>
              </a:rPr>
              <a:t>.</a:t>
            </a:r>
            <a:r>
              <a:rPr lang="fr-FR" sz="2600" dirty="0" smtClean="0">
                <a:solidFill>
                  <a:srgbClr val="002060"/>
                </a:solidFill>
              </a:rPr>
              <a:t> »</a:t>
            </a:r>
          </a:p>
          <a:p>
            <a:pPr>
              <a:buClr>
                <a:srgbClr val="00B050"/>
              </a:buClr>
            </a:pPr>
            <a:endParaRPr lang="fr-FR" sz="2600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2000" b="1" dirty="0" smtClean="0">
                <a:solidFill>
                  <a:srgbClr val="002060"/>
                </a:solidFill>
              </a:rPr>
              <a:t>Mise </a:t>
            </a:r>
            <a:r>
              <a:rPr lang="fr-FR" sz="2000" b="1" dirty="0">
                <a:solidFill>
                  <a:srgbClr val="002060"/>
                </a:solidFill>
              </a:rPr>
              <a:t>en </a:t>
            </a:r>
            <a:r>
              <a:rPr lang="fr-FR" sz="2000" b="1" dirty="0" smtClean="0">
                <a:solidFill>
                  <a:srgbClr val="002060"/>
                </a:solidFill>
              </a:rPr>
              <a:t>œuvre</a:t>
            </a:r>
            <a:endParaRPr lang="fr-FR" sz="2000" b="1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2000" i="1" dirty="0" smtClean="0">
                <a:solidFill>
                  <a:srgbClr val="002060"/>
                </a:solidFill>
              </a:rPr>
              <a:t>« Le traitement de l’objet d’étude s’organise </a:t>
            </a:r>
            <a:r>
              <a:rPr lang="fr-FR" sz="2000" b="1" i="1" dirty="0">
                <a:solidFill>
                  <a:srgbClr val="00B050"/>
                </a:solidFill>
              </a:rPr>
              <a:t>autour de deux séquences</a:t>
            </a:r>
            <a:r>
              <a:rPr lang="fr-FR" sz="2000" b="1" i="1" dirty="0">
                <a:solidFill>
                  <a:srgbClr val="0070C0"/>
                </a:solidFill>
              </a:rPr>
              <a:t>. </a:t>
            </a:r>
            <a:r>
              <a:rPr lang="fr-FR" sz="2000" i="1" dirty="0" smtClean="0">
                <a:solidFill>
                  <a:srgbClr val="002060"/>
                </a:solidFill>
              </a:rPr>
              <a:t>L’une s’appuie sur la </a:t>
            </a:r>
            <a:r>
              <a:rPr lang="fr-FR" sz="2000" b="1" i="1" dirty="0">
                <a:solidFill>
                  <a:srgbClr val="00B050"/>
                </a:solidFill>
              </a:rPr>
              <a:t>lecture d’une œuvre littéraire </a:t>
            </a:r>
            <a:r>
              <a:rPr lang="fr-FR" sz="2000" i="1" dirty="0" smtClean="0">
                <a:solidFill>
                  <a:srgbClr val="002060"/>
                </a:solidFill>
              </a:rPr>
              <a:t>; l’autre porte sur </a:t>
            </a:r>
            <a:r>
              <a:rPr lang="fr-FR" sz="2000" b="1" i="1" dirty="0">
                <a:solidFill>
                  <a:srgbClr val="00B050"/>
                </a:solidFill>
              </a:rPr>
              <a:t>l’analyse d’un groupement </a:t>
            </a:r>
            <a:r>
              <a:rPr lang="fr-FR" sz="2000" i="1" dirty="0" smtClean="0">
                <a:solidFill>
                  <a:srgbClr val="002060"/>
                </a:solidFill>
              </a:rPr>
              <a:t>de textes, d’œuvres artistiques et/ou de documents de natures et de supports variés. </a:t>
            </a:r>
          </a:p>
          <a:p>
            <a:pPr>
              <a:buClr>
                <a:srgbClr val="00B050"/>
              </a:buClr>
            </a:pPr>
            <a:r>
              <a:rPr lang="fr-FR" sz="2000" i="1" dirty="0" smtClean="0">
                <a:solidFill>
                  <a:srgbClr val="002060"/>
                </a:solidFill>
              </a:rPr>
              <a:t>L’ordre des séquences est laissé au choix du professeur. »</a:t>
            </a: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434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13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60512" y="378316"/>
            <a:ext cx="9113456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Réflexions autour de la programmation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endParaRPr lang="fr-FR" sz="2600" b="1" dirty="0">
              <a:solidFill>
                <a:srgbClr val="00B050"/>
              </a:solidFill>
            </a:endParaRP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600" b="1" u="sng" dirty="0" smtClean="0">
                <a:solidFill>
                  <a:srgbClr val="002060"/>
                </a:solidFill>
              </a:rPr>
              <a:t>Rappel des modalités d’examen (session juin 2022)</a:t>
            </a:r>
          </a:p>
          <a:p>
            <a:pPr>
              <a:buClr>
                <a:srgbClr val="00B050"/>
              </a:buClr>
            </a:pPr>
            <a:r>
              <a:rPr lang="fr-FR" sz="1400" b="1" dirty="0" smtClean="0">
                <a:solidFill>
                  <a:srgbClr val="002060"/>
                </a:solidFill>
              </a:rPr>
              <a:t>          (arrêté du 17/06/2020)</a:t>
            </a: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2600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2600" dirty="0" smtClean="0">
                <a:solidFill>
                  <a:srgbClr val="002060"/>
                </a:solidFill>
              </a:rPr>
              <a:t>« </a:t>
            </a:r>
            <a:r>
              <a:rPr lang="fr-FR" sz="2000" i="1" dirty="0" smtClean="0">
                <a:solidFill>
                  <a:srgbClr val="002060"/>
                </a:solidFill>
              </a:rPr>
              <a:t>L'évaluation </a:t>
            </a:r>
            <a:r>
              <a:rPr lang="fr-FR" sz="2000" i="1" dirty="0">
                <a:solidFill>
                  <a:srgbClr val="002060"/>
                </a:solidFill>
              </a:rPr>
              <a:t>se déroule au cours d'une épreuve écrite d'une durée de trois heures. Cette sous-épreuve, en deux parties, porte pour les connaissances sur le programme de français de la classe de terminale, à savoir l'objet d'étude « Vivre aujourd'hui : l'humanité, le monde, les sciences et la technique » et sa déclinaison dans le programme limitatif renouvelable tous les deux ans. </a:t>
            </a:r>
            <a:r>
              <a:rPr lang="fr-FR" sz="2000" i="1" dirty="0" smtClean="0">
                <a:solidFill>
                  <a:srgbClr val="002060"/>
                </a:solidFill>
              </a:rPr>
              <a:t>[…]</a:t>
            </a:r>
            <a:endParaRPr lang="fr-FR" sz="2000" i="1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2000" b="1" i="1" u="sng" dirty="0">
                <a:solidFill>
                  <a:srgbClr val="00B050"/>
                </a:solidFill>
              </a:rPr>
              <a:t>A partir d'un corpus </a:t>
            </a:r>
            <a:r>
              <a:rPr lang="fr-FR" sz="2000" i="1" dirty="0">
                <a:solidFill>
                  <a:srgbClr val="002060"/>
                </a:solidFill>
              </a:rPr>
              <a:t>constitué d'un ou plusieurs textes et éventuellement d'images, et </a:t>
            </a:r>
            <a:r>
              <a:rPr lang="fr-FR" sz="2000" b="1" i="1" u="sng" dirty="0">
                <a:solidFill>
                  <a:srgbClr val="00B050"/>
                </a:solidFill>
              </a:rPr>
              <a:t>qui permet une réflexion sur le thème du programme limitatif</a:t>
            </a:r>
            <a:r>
              <a:rPr lang="fr-FR" sz="2000" i="1" dirty="0">
                <a:solidFill>
                  <a:srgbClr val="002060"/>
                </a:solidFill>
              </a:rPr>
              <a:t>, le candidat est invité à répondre à des questions de compréhension et d'interprétation, puis à produire un écrit argumentatif répondant à une consigne formulée dans le sujet.»</a:t>
            </a:r>
            <a:endParaRPr lang="fr-FR" sz="2000" i="1" dirty="0" smtClean="0">
              <a:solidFill>
                <a:srgbClr val="002060"/>
              </a:solidFill>
            </a:endParaRP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589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14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0000" y="476672"/>
            <a:ext cx="9126000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Réflexions autour de la programmation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endParaRPr lang="fr-FR" sz="2400" dirty="0" smtClean="0">
              <a:solidFill>
                <a:srgbClr val="00B050"/>
              </a:solidFill>
            </a:endParaRPr>
          </a:p>
          <a:p>
            <a:pPr>
              <a:buClr>
                <a:srgbClr val="00B050"/>
              </a:buClr>
            </a:pPr>
            <a:endParaRPr lang="fr-FR" sz="2400" dirty="0" smtClean="0">
              <a:solidFill>
                <a:srgbClr val="00B050"/>
              </a:solidFill>
            </a:endParaRPr>
          </a:p>
          <a:p>
            <a:pPr marL="342900" lvl="0"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400" b="1" dirty="0" smtClean="0">
                <a:solidFill>
                  <a:srgbClr val="00B050"/>
                </a:solidFill>
              </a:rPr>
              <a:t>Quelle </a:t>
            </a:r>
            <a:r>
              <a:rPr lang="fr-FR" sz="2400" b="1" dirty="0">
                <a:solidFill>
                  <a:srgbClr val="00B050"/>
                </a:solidFill>
              </a:rPr>
              <a:t>place pour l’objet d’étude dans la programmation ? </a:t>
            </a:r>
          </a:p>
          <a:p>
            <a:pPr lvl="0">
              <a:buClr>
                <a:srgbClr val="00B050"/>
              </a:buClr>
            </a:pPr>
            <a:endParaRPr lang="fr-FR" sz="2600" dirty="0">
              <a:solidFill>
                <a:srgbClr val="002060"/>
              </a:solidFill>
            </a:endParaRPr>
          </a:p>
          <a:p>
            <a:pPr lvl="0" algn="just">
              <a:buClr>
                <a:srgbClr val="00B050"/>
              </a:buClr>
            </a:pPr>
            <a:r>
              <a:rPr lang="fr-FR" sz="2000" dirty="0" smtClean="0">
                <a:solidFill>
                  <a:srgbClr val="002060"/>
                </a:solidFill>
              </a:rPr>
              <a:t>Une </a:t>
            </a:r>
            <a:r>
              <a:rPr lang="fr-FR" sz="2000" dirty="0">
                <a:solidFill>
                  <a:srgbClr val="002060"/>
                </a:solidFill>
              </a:rPr>
              <a:t>présentation de l’OE « </a:t>
            </a:r>
            <a:r>
              <a:rPr lang="fr-FR" sz="2000" i="1" dirty="0">
                <a:solidFill>
                  <a:srgbClr val="002060"/>
                </a:solidFill>
              </a:rPr>
              <a:t>Vivre aujourd’hui</a:t>
            </a:r>
            <a:r>
              <a:rPr lang="fr-FR" sz="2000" dirty="0">
                <a:solidFill>
                  <a:srgbClr val="002060"/>
                </a:solidFill>
              </a:rPr>
              <a:t>… » </a:t>
            </a:r>
            <a:r>
              <a:rPr lang="fr-FR" sz="2000" dirty="0" smtClean="0">
                <a:solidFill>
                  <a:srgbClr val="002060"/>
                </a:solidFill>
              </a:rPr>
              <a:t>(à partir d’un corpus restreint, par exemple) peut </a:t>
            </a:r>
            <a:r>
              <a:rPr lang="fr-FR" sz="2000" dirty="0">
                <a:solidFill>
                  <a:srgbClr val="002060"/>
                </a:solidFill>
              </a:rPr>
              <a:t>introduire l’année de Terminale Bac. Professionnel pour aller vers le programme limitatif qui « </a:t>
            </a:r>
            <a:r>
              <a:rPr lang="fr-FR" sz="2000" i="1" dirty="0">
                <a:solidFill>
                  <a:srgbClr val="002060"/>
                </a:solidFill>
              </a:rPr>
              <a:t>définit une entrée pertinente dans les enjeux et débats du monde contemporain </a:t>
            </a:r>
            <a:r>
              <a:rPr lang="fr-FR" sz="2000" dirty="0" smtClean="0">
                <a:solidFill>
                  <a:srgbClr val="002060"/>
                </a:solidFill>
              </a:rPr>
              <a:t>».</a:t>
            </a:r>
          </a:p>
          <a:p>
            <a:pPr lvl="0" algn="just">
              <a:buClr>
                <a:srgbClr val="00B050"/>
              </a:buClr>
            </a:pPr>
            <a:endParaRPr lang="fr-FR" sz="2200" dirty="0">
              <a:solidFill>
                <a:srgbClr val="002060"/>
              </a:solidFill>
            </a:endParaRPr>
          </a:p>
          <a:p>
            <a:pPr lvl="0" algn="just">
              <a:buClr>
                <a:srgbClr val="00B050"/>
              </a:buClr>
            </a:pPr>
            <a:endParaRPr lang="fr-FR" sz="2200" dirty="0">
              <a:solidFill>
                <a:srgbClr val="002060"/>
              </a:solidFill>
            </a:endParaRPr>
          </a:p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400" b="1" u="sng" dirty="0" smtClean="0">
                <a:solidFill>
                  <a:srgbClr val="00B050"/>
                </a:solidFill>
              </a:rPr>
              <a:t>Le </a:t>
            </a:r>
            <a:r>
              <a:rPr lang="fr-FR" sz="2400" b="1" u="sng" dirty="0">
                <a:solidFill>
                  <a:srgbClr val="00B050"/>
                </a:solidFill>
              </a:rPr>
              <a:t>programme à traiter </a:t>
            </a:r>
            <a:r>
              <a:rPr lang="fr-FR" sz="2400" dirty="0" smtClean="0">
                <a:solidFill>
                  <a:srgbClr val="002060"/>
                </a:solidFill>
              </a:rPr>
              <a:t>en Terminale Bac. Professionnel </a:t>
            </a:r>
            <a:r>
              <a:rPr lang="fr-FR" sz="2400" b="1" u="sng" dirty="0" smtClean="0">
                <a:solidFill>
                  <a:srgbClr val="00B050"/>
                </a:solidFill>
              </a:rPr>
              <a:t>→ le </a:t>
            </a:r>
            <a:r>
              <a:rPr lang="fr-FR" sz="2400" b="1" u="sng" dirty="0">
                <a:solidFill>
                  <a:srgbClr val="00B050"/>
                </a:solidFill>
              </a:rPr>
              <a:t>programme limitatif </a:t>
            </a:r>
            <a:r>
              <a:rPr lang="fr-FR" sz="2400" dirty="0" smtClean="0">
                <a:solidFill>
                  <a:srgbClr val="002060"/>
                </a:solidFill>
              </a:rPr>
              <a:t>«</a:t>
            </a:r>
            <a:r>
              <a:rPr lang="fr-FR" sz="2400" dirty="0">
                <a:solidFill>
                  <a:srgbClr val="002060"/>
                </a:solidFill>
              </a:rPr>
              <a:t> </a:t>
            </a:r>
            <a:r>
              <a:rPr lang="fr-FR" sz="2400" i="1" dirty="0">
                <a:solidFill>
                  <a:srgbClr val="002060"/>
                </a:solidFill>
              </a:rPr>
              <a:t>Le jeu : </a:t>
            </a:r>
            <a:r>
              <a:rPr lang="fr-FR" sz="2400" i="1" dirty="0" smtClean="0">
                <a:solidFill>
                  <a:srgbClr val="002060"/>
                </a:solidFill>
              </a:rPr>
              <a:t>nécessité</a:t>
            </a:r>
            <a:r>
              <a:rPr lang="fr-FR" sz="2400" i="1" dirty="0">
                <a:solidFill>
                  <a:srgbClr val="002060"/>
                </a:solidFill>
              </a:rPr>
              <a:t>, futilité</a:t>
            </a:r>
            <a:r>
              <a:rPr lang="fr-FR" sz="2400" dirty="0">
                <a:solidFill>
                  <a:srgbClr val="002060"/>
                </a:solidFill>
              </a:rPr>
              <a:t> </a:t>
            </a:r>
            <a:r>
              <a:rPr lang="fr-FR" sz="2400" dirty="0" smtClean="0">
                <a:solidFill>
                  <a:srgbClr val="002060"/>
                </a:solidFill>
              </a:rPr>
              <a:t>»</a:t>
            </a:r>
          </a:p>
          <a:p>
            <a:pPr>
              <a:buClr>
                <a:srgbClr val="00B050"/>
              </a:buClr>
            </a:pPr>
            <a:endParaRPr lang="fr-FR" sz="2400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endParaRPr lang="fr-FR" sz="2400" b="1" dirty="0">
              <a:solidFill>
                <a:srgbClr val="00B050"/>
              </a:solidFill>
            </a:endParaRPr>
          </a:p>
          <a:p>
            <a:pPr>
              <a:buClr>
                <a:srgbClr val="00B050"/>
              </a:buClr>
            </a:pPr>
            <a:endParaRPr lang="fr-FR" sz="2600" dirty="0" smtClean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endParaRPr lang="fr-FR" sz="1600" dirty="0" smtClean="0">
              <a:solidFill>
                <a:srgbClr val="002060"/>
              </a:solidFill>
            </a:endParaRPr>
          </a:p>
          <a:p>
            <a:endParaRPr lang="fr-FR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845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15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36576" y="476672"/>
            <a:ext cx="7704856" cy="921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Réflexions autour de la programmation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endParaRPr lang="fr-FR" sz="2400" dirty="0" smtClean="0">
              <a:solidFill>
                <a:srgbClr val="00B050"/>
              </a:solidFill>
            </a:endParaRP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rgbClr val="002060"/>
                </a:solidFill>
              </a:rPr>
              <a:t>Pour </a:t>
            </a:r>
            <a:r>
              <a:rPr lang="fr-FR" sz="2400" dirty="0">
                <a:solidFill>
                  <a:srgbClr val="002060"/>
                </a:solidFill>
              </a:rPr>
              <a:t>traiter le programme limitatif, </a:t>
            </a:r>
            <a:r>
              <a:rPr lang="fr-FR" sz="2400" u="sng" dirty="0">
                <a:solidFill>
                  <a:srgbClr val="002060"/>
                </a:solidFill>
              </a:rPr>
              <a:t>deux séquences sont préconisées </a:t>
            </a:r>
            <a:r>
              <a:rPr lang="fr-FR" sz="2400" u="sng" dirty="0" smtClean="0">
                <a:solidFill>
                  <a:srgbClr val="002060"/>
                </a:solidFill>
              </a:rPr>
              <a:t>:</a:t>
            </a:r>
          </a:p>
          <a:p>
            <a:pPr>
              <a:buClr>
                <a:srgbClr val="00B050"/>
              </a:buClr>
            </a:pPr>
            <a:r>
              <a:rPr lang="fr-FR" sz="2400" u="sng" dirty="0" smtClean="0">
                <a:solidFill>
                  <a:srgbClr val="002060"/>
                </a:solidFill>
              </a:rPr>
              <a:t> </a:t>
            </a:r>
            <a:endParaRPr lang="fr-FR" sz="2400" u="sng" dirty="0">
              <a:solidFill>
                <a:srgbClr val="002060"/>
              </a:solidFill>
            </a:endParaRPr>
          </a:p>
          <a:p>
            <a:pPr marL="1371600" lvl="2" indent="-45720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sz="2400" b="1" dirty="0">
                <a:solidFill>
                  <a:srgbClr val="00B050"/>
                </a:solidFill>
              </a:rPr>
              <a:t>1 séquence</a:t>
            </a:r>
            <a:r>
              <a:rPr lang="fr-FR" sz="2400" dirty="0">
                <a:solidFill>
                  <a:srgbClr val="002060"/>
                </a:solidFill>
              </a:rPr>
              <a:t> autour de la lecture de l’</a:t>
            </a:r>
            <a:r>
              <a:rPr lang="fr-FR" sz="2400" b="1" dirty="0">
                <a:solidFill>
                  <a:srgbClr val="00B050"/>
                </a:solidFill>
              </a:rPr>
              <a:t>œuvre littéraire </a:t>
            </a:r>
            <a:r>
              <a:rPr lang="fr-FR" sz="2400" dirty="0">
                <a:solidFill>
                  <a:srgbClr val="002060"/>
                </a:solidFill>
              </a:rPr>
              <a:t>retenue </a:t>
            </a:r>
            <a:r>
              <a:rPr lang="fr-FR" sz="2400" i="1" dirty="0">
                <a:solidFill>
                  <a:srgbClr val="002060"/>
                </a:solidFill>
              </a:rPr>
              <a:t>(parmi les 11 œuvres proposées</a:t>
            </a:r>
            <a:r>
              <a:rPr lang="fr-FR" sz="2400" i="1" dirty="0" smtClean="0">
                <a:solidFill>
                  <a:srgbClr val="002060"/>
                </a:solidFill>
              </a:rPr>
              <a:t>)</a:t>
            </a:r>
          </a:p>
          <a:p>
            <a:pPr lvl="2">
              <a:buClr>
                <a:srgbClr val="00B050"/>
              </a:buClr>
            </a:pPr>
            <a:endParaRPr lang="fr-FR" sz="1000" i="1" dirty="0" smtClean="0">
              <a:solidFill>
                <a:srgbClr val="002060"/>
              </a:solidFill>
            </a:endParaRPr>
          </a:p>
          <a:p>
            <a:pPr marL="1371600" lvl="2" indent="-45720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sz="2400" b="1" dirty="0" smtClean="0">
                <a:solidFill>
                  <a:srgbClr val="00B050"/>
                </a:solidFill>
              </a:rPr>
              <a:t>1 </a:t>
            </a:r>
            <a:r>
              <a:rPr lang="fr-FR" sz="2400" b="1" dirty="0">
                <a:solidFill>
                  <a:srgbClr val="00B050"/>
                </a:solidFill>
              </a:rPr>
              <a:t>séquence </a:t>
            </a:r>
            <a:r>
              <a:rPr lang="fr-FR" sz="2400" dirty="0">
                <a:solidFill>
                  <a:srgbClr val="002060"/>
                </a:solidFill>
              </a:rPr>
              <a:t>pour l’analyse d’un </a:t>
            </a:r>
            <a:r>
              <a:rPr lang="fr-FR" sz="2400" b="1" dirty="0" smtClean="0">
                <a:solidFill>
                  <a:srgbClr val="00B050"/>
                </a:solidFill>
              </a:rPr>
              <a:t>corpus</a:t>
            </a:r>
          </a:p>
          <a:p>
            <a:pPr lvl="2">
              <a:buClr>
                <a:srgbClr val="00B050"/>
              </a:buClr>
            </a:pPr>
            <a:endParaRPr lang="fr-FR" sz="1000" dirty="0" smtClean="0">
              <a:solidFill>
                <a:srgbClr val="002060"/>
              </a:solidFill>
            </a:endParaRPr>
          </a:p>
          <a:p>
            <a:pPr marL="1371600" lvl="2" indent="-45720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sz="2400" dirty="0" smtClean="0">
                <a:solidFill>
                  <a:srgbClr val="002060"/>
                </a:solidFill>
              </a:rPr>
              <a:t>Ordre libre</a:t>
            </a:r>
          </a:p>
          <a:p>
            <a:pPr lvl="2">
              <a:buClr>
                <a:srgbClr val="00B050"/>
              </a:buClr>
            </a:pPr>
            <a:endParaRPr lang="fr-FR" sz="1000" dirty="0">
              <a:solidFill>
                <a:srgbClr val="002060"/>
              </a:solidFill>
            </a:endParaRPr>
          </a:p>
          <a:p>
            <a:pPr marL="1371600" lvl="2" indent="-45720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sz="2400" i="1" dirty="0" smtClean="0">
                <a:solidFill>
                  <a:srgbClr val="002060"/>
                </a:solidFill>
              </a:rPr>
              <a:t>Dans le cadre réglementaire défini, le professeur organise son enseignement de la façon qu’il estime la plus adaptée.</a:t>
            </a:r>
          </a:p>
          <a:p>
            <a:pPr lvl="2">
              <a:buClr>
                <a:srgbClr val="00B050"/>
              </a:buClr>
            </a:pPr>
            <a:endParaRPr lang="fr-FR" sz="1000" i="1" dirty="0" smtClean="0">
              <a:solidFill>
                <a:srgbClr val="002060"/>
              </a:solidFill>
            </a:endParaRPr>
          </a:p>
          <a:p>
            <a:pPr marL="1371600" lvl="2" indent="-45720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sz="2400" i="1" dirty="0" smtClean="0">
                <a:solidFill>
                  <a:srgbClr val="002060"/>
                </a:solidFill>
              </a:rPr>
              <a:t>Cf. doc. « propositions programmation »</a:t>
            </a:r>
          </a:p>
          <a:p>
            <a:pPr marL="1371600" lvl="2" indent="-457200">
              <a:buClr>
                <a:srgbClr val="00B050"/>
              </a:buClr>
              <a:buFont typeface="Courier New" panose="02070309020205020404" pitchFamily="49" charset="0"/>
              <a:buChar char="o"/>
            </a:pPr>
            <a:endParaRPr lang="fr-FR" sz="2400" dirty="0">
              <a:solidFill>
                <a:srgbClr val="002060"/>
              </a:solidFill>
            </a:endParaRPr>
          </a:p>
          <a:p>
            <a:pPr lvl="2">
              <a:buClr>
                <a:srgbClr val="00B050"/>
              </a:buClr>
            </a:pPr>
            <a:endParaRPr lang="fr-FR" sz="2400" dirty="0" smtClean="0">
              <a:solidFill>
                <a:srgbClr val="002060"/>
              </a:solidFill>
            </a:endParaRPr>
          </a:p>
          <a:p>
            <a:pPr marL="1371600" lvl="2" indent="-457200">
              <a:buClr>
                <a:srgbClr val="00B050"/>
              </a:buClr>
              <a:buFont typeface="Courier New" panose="02070309020205020404" pitchFamily="49" charset="0"/>
              <a:buChar char="o"/>
            </a:pPr>
            <a:endParaRPr lang="fr-FR" sz="2400" dirty="0" smtClean="0">
              <a:solidFill>
                <a:srgbClr val="002060"/>
              </a:solidFill>
            </a:endParaRPr>
          </a:p>
          <a:p>
            <a:pPr lvl="2">
              <a:buClr>
                <a:srgbClr val="00B050"/>
              </a:buClr>
            </a:pPr>
            <a:endParaRPr lang="fr-FR" sz="2400" dirty="0">
              <a:solidFill>
                <a:srgbClr val="002060"/>
              </a:solidFill>
            </a:endParaRPr>
          </a:p>
          <a:p>
            <a:pPr marL="342900" lvl="2"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2400" dirty="0" smtClean="0">
              <a:solidFill>
                <a:srgbClr val="002060"/>
              </a:solidFill>
            </a:endParaRPr>
          </a:p>
          <a:p>
            <a:pPr marL="342900" lvl="2"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2400" dirty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endParaRPr lang="fr-FR" sz="2600" dirty="0" smtClean="0">
              <a:solidFill>
                <a:srgbClr val="002060"/>
              </a:solidFill>
            </a:endParaRPr>
          </a:p>
          <a:p>
            <a:pPr>
              <a:buClr>
                <a:srgbClr val="00B050"/>
              </a:buClr>
            </a:pPr>
            <a:endParaRPr lang="fr-FR" sz="1600" dirty="0" smtClean="0">
              <a:solidFill>
                <a:srgbClr val="002060"/>
              </a:solidFill>
            </a:endParaRPr>
          </a:p>
          <a:p>
            <a:endParaRPr lang="fr-FR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645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16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36576" y="476672"/>
            <a:ext cx="770485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Réflexions autour de la programmation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endParaRPr lang="fr-FR" sz="2400" dirty="0" smtClean="0">
              <a:solidFill>
                <a:srgbClr val="00B050"/>
              </a:solidFill>
            </a:endParaRP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rgbClr val="002060"/>
                </a:solidFill>
              </a:rPr>
              <a:t>Pour traiter le programme limitatif, </a:t>
            </a:r>
            <a:r>
              <a:rPr lang="fr-FR" sz="2400" b="1" u="sng" dirty="0" smtClean="0">
                <a:solidFill>
                  <a:srgbClr val="00B050"/>
                </a:solidFill>
              </a:rPr>
              <a:t>il convient de bien prendre en compte la problématisation proposée :</a:t>
            </a:r>
          </a:p>
          <a:p>
            <a:pPr>
              <a:buClr>
                <a:srgbClr val="00B050"/>
              </a:buClr>
            </a:pPr>
            <a:r>
              <a:rPr lang="fr-FR" sz="2400" u="sng" dirty="0" smtClean="0">
                <a:solidFill>
                  <a:srgbClr val="002060"/>
                </a:solidFill>
              </a:rPr>
              <a:t> </a:t>
            </a:r>
          </a:p>
          <a:p>
            <a:pPr marL="268288" lvl="2" algn="just">
              <a:buClr>
                <a:srgbClr val="00B050"/>
              </a:buClr>
            </a:pPr>
            <a:r>
              <a:rPr lang="fr-FR" sz="2000" dirty="0" smtClean="0">
                <a:solidFill>
                  <a:srgbClr val="002060"/>
                </a:solidFill>
              </a:rPr>
              <a:t>« Ce </a:t>
            </a:r>
            <a:r>
              <a:rPr lang="fr-FR" sz="2000" dirty="0">
                <a:solidFill>
                  <a:srgbClr val="002060"/>
                </a:solidFill>
              </a:rPr>
              <a:t>thème conduit donc à s'interroger sur le caractère à la fois nécessaire et futile du jeu, sur ce qu'il implique dans la construction individuelle et collective de l'être humain, sur sa dimension culturelle, éthique, sociale et économique. </a:t>
            </a:r>
            <a:endParaRPr lang="fr-FR" sz="2000" dirty="0" smtClean="0">
              <a:solidFill>
                <a:srgbClr val="002060"/>
              </a:solidFill>
            </a:endParaRPr>
          </a:p>
          <a:p>
            <a:pPr marL="268288" lvl="2" algn="just">
              <a:buClr>
                <a:srgbClr val="00B050"/>
              </a:buClr>
            </a:pPr>
            <a:endParaRPr lang="fr-FR" sz="2000" dirty="0">
              <a:solidFill>
                <a:srgbClr val="002060"/>
              </a:solidFill>
            </a:endParaRPr>
          </a:p>
          <a:p>
            <a:pPr marL="268288" lvl="2">
              <a:buClr>
                <a:srgbClr val="00B050"/>
              </a:buClr>
            </a:pPr>
            <a:r>
              <a:rPr lang="fr-FR" sz="2000" b="1" dirty="0" smtClean="0">
                <a:solidFill>
                  <a:srgbClr val="002060"/>
                </a:solidFill>
              </a:rPr>
              <a:t>Pourquoi </a:t>
            </a:r>
            <a:r>
              <a:rPr lang="fr-FR" sz="2000" b="1" dirty="0">
                <a:solidFill>
                  <a:srgbClr val="002060"/>
                </a:solidFill>
              </a:rPr>
              <a:t>l'homme a-t-il besoin de jouer ? </a:t>
            </a:r>
            <a:endParaRPr lang="fr-FR" sz="2000" b="1" dirty="0" smtClean="0">
              <a:solidFill>
                <a:srgbClr val="002060"/>
              </a:solidFill>
            </a:endParaRPr>
          </a:p>
          <a:p>
            <a:pPr marL="268288" lvl="2">
              <a:buClr>
                <a:srgbClr val="00B050"/>
              </a:buClr>
            </a:pPr>
            <a:r>
              <a:rPr lang="fr-FR" sz="2000" b="1" dirty="0" smtClean="0">
                <a:solidFill>
                  <a:srgbClr val="002060"/>
                </a:solidFill>
              </a:rPr>
              <a:t>En </a:t>
            </a:r>
            <a:r>
              <a:rPr lang="fr-FR" sz="2000" b="1" dirty="0">
                <a:solidFill>
                  <a:srgbClr val="002060"/>
                </a:solidFill>
              </a:rPr>
              <a:t>quoi la règle est-elle intrinsèque au jeu ? </a:t>
            </a:r>
            <a:endParaRPr lang="fr-FR" sz="2000" b="1" dirty="0" smtClean="0">
              <a:solidFill>
                <a:srgbClr val="002060"/>
              </a:solidFill>
            </a:endParaRPr>
          </a:p>
          <a:p>
            <a:pPr marL="268288" lvl="2">
              <a:buClr>
                <a:srgbClr val="00B050"/>
              </a:buClr>
            </a:pPr>
            <a:r>
              <a:rPr lang="fr-FR" sz="2000" b="1" dirty="0" smtClean="0">
                <a:solidFill>
                  <a:srgbClr val="002060"/>
                </a:solidFill>
              </a:rPr>
              <a:t>Mais </a:t>
            </a:r>
            <a:r>
              <a:rPr lang="fr-FR" sz="2000" b="1" dirty="0">
                <a:solidFill>
                  <a:srgbClr val="002060"/>
                </a:solidFill>
              </a:rPr>
              <a:t>pourquoi un tel espace de liberté et d'expérimentation peut-il conduire à l'aliénation ? Comment en définitive comprendre la place du jeu dans notre vie personnelle et sociale </a:t>
            </a:r>
            <a:r>
              <a:rPr lang="fr-FR" sz="2000" b="1" dirty="0" smtClean="0">
                <a:solidFill>
                  <a:srgbClr val="002060"/>
                </a:solidFill>
              </a:rPr>
              <a:t>? »</a:t>
            </a:r>
            <a:endParaRPr lang="fr-FR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487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17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76536" y="908720"/>
            <a:ext cx="87394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Mise en œuvre du programme limitatif </a:t>
            </a:r>
          </a:p>
          <a:p>
            <a:pPr>
              <a:buClr>
                <a:srgbClr val="00B050"/>
              </a:buClr>
            </a:pPr>
            <a:endParaRPr lang="fr-FR" sz="2600" dirty="0" smtClean="0">
              <a:solidFill>
                <a:srgbClr val="00B050"/>
              </a:solidFill>
            </a:endParaRPr>
          </a:p>
          <a:p>
            <a:pPr>
              <a:buClr>
                <a:srgbClr val="00B050"/>
              </a:buClr>
            </a:pPr>
            <a:endParaRPr lang="fr-FR" sz="2600" dirty="0" smtClean="0">
              <a:solidFill>
                <a:srgbClr val="00B05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2600" b="1" u="sng" dirty="0" smtClean="0">
                <a:solidFill>
                  <a:srgbClr val="002060"/>
                </a:solidFill>
              </a:rPr>
              <a:t>Ressources pour aborder l’œuvre littéraire retenue </a:t>
            </a:r>
          </a:p>
          <a:p>
            <a:pPr>
              <a:buClr>
                <a:srgbClr val="00B050"/>
              </a:buClr>
            </a:pPr>
            <a:endParaRPr lang="fr-FR" sz="2600" b="1" u="sng" dirty="0">
              <a:solidFill>
                <a:srgbClr val="002060"/>
              </a:solidFill>
            </a:endParaRP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600" dirty="0" smtClean="0">
                <a:solidFill>
                  <a:srgbClr val="002060"/>
                </a:solidFill>
              </a:rPr>
              <a:t>Eduscol publiera très prochainement une fiche-ressource pour chacune des 11 œuvres littéraires. </a:t>
            </a:r>
          </a:p>
          <a:p>
            <a:pPr>
              <a:buClr>
                <a:srgbClr val="00B050"/>
              </a:buClr>
            </a:pPr>
            <a:endParaRPr lang="fr-FR" sz="2600" dirty="0">
              <a:solidFill>
                <a:srgbClr val="002060"/>
              </a:solidFill>
            </a:endParaRP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600" i="1" dirty="0">
                <a:solidFill>
                  <a:srgbClr val="002060"/>
                </a:solidFill>
              </a:rPr>
              <a:t>Cf.</a:t>
            </a:r>
            <a:r>
              <a:rPr lang="fr-FR" sz="2600" dirty="0">
                <a:solidFill>
                  <a:srgbClr val="002060"/>
                </a:solidFill>
              </a:rPr>
              <a:t> La fiche-ressource sur </a:t>
            </a:r>
            <a:r>
              <a:rPr lang="fr-FR" sz="2600" i="1" dirty="0" smtClean="0">
                <a:solidFill>
                  <a:srgbClr val="002060"/>
                </a:solidFill>
                <a:hlinkClick r:id="rId3"/>
              </a:rPr>
              <a:t>Le </a:t>
            </a:r>
            <a:r>
              <a:rPr lang="fr-FR" sz="2600" i="1" dirty="0">
                <a:solidFill>
                  <a:srgbClr val="002060"/>
                </a:solidFill>
                <a:hlinkClick r:id="rId3"/>
              </a:rPr>
              <a:t>j</a:t>
            </a:r>
            <a:r>
              <a:rPr lang="fr-FR" sz="2600" i="1" dirty="0" smtClean="0">
                <a:solidFill>
                  <a:srgbClr val="002060"/>
                </a:solidFill>
                <a:hlinkClick r:id="rId3"/>
              </a:rPr>
              <a:t>oueur </a:t>
            </a:r>
            <a:r>
              <a:rPr lang="fr-FR" sz="2600" i="1" dirty="0">
                <a:solidFill>
                  <a:srgbClr val="002060"/>
                </a:solidFill>
                <a:hlinkClick r:id="rId3"/>
              </a:rPr>
              <a:t>d’échecs</a:t>
            </a:r>
            <a:r>
              <a:rPr lang="fr-FR" sz="2600" dirty="0">
                <a:solidFill>
                  <a:srgbClr val="002060"/>
                </a:solidFill>
              </a:rPr>
              <a:t>, de S. Zweig,  en ligne </a:t>
            </a:r>
            <a:r>
              <a:rPr lang="fr-FR" sz="2600" dirty="0" smtClean="0">
                <a:solidFill>
                  <a:srgbClr val="002060"/>
                </a:solidFill>
              </a:rPr>
              <a:t>dans </a:t>
            </a:r>
            <a:r>
              <a:rPr lang="fr-FR" sz="2600" dirty="0">
                <a:solidFill>
                  <a:srgbClr val="002060"/>
                </a:solidFill>
              </a:rPr>
              <a:t>la rubrique </a:t>
            </a:r>
            <a:r>
              <a:rPr lang="fr-FR" sz="2600" dirty="0" smtClean="0">
                <a:solidFill>
                  <a:srgbClr val="002060"/>
                </a:solidFill>
              </a:rPr>
              <a:t>LHG</a:t>
            </a:r>
            <a:endParaRPr lang="fr-FR" sz="2600" b="1" u="sng" dirty="0" smtClean="0">
              <a:solidFill>
                <a:srgbClr val="002060"/>
              </a:solidFill>
            </a:endParaRPr>
          </a:p>
          <a:p>
            <a:endParaRPr lang="fr-FR" sz="1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74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18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20552" y="793703"/>
            <a:ext cx="8496944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srgbClr val="00B050"/>
                </a:solidFill>
              </a:rPr>
              <a:t> Mise en œuvre du programme limitatif </a:t>
            </a:r>
          </a:p>
          <a:p>
            <a:pPr>
              <a:buClr>
                <a:srgbClr val="00B050"/>
              </a:buClr>
            </a:pPr>
            <a:endParaRPr lang="fr-FR" sz="2600" dirty="0" smtClean="0">
              <a:solidFill>
                <a:srgbClr val="00B050"/>
              </a:solidFill>
            </a:endParaRPr>
          </a:p>
          <a:p>
            <a:pPr>
              <a:buClr>
                <a:srgbClr val="00B050"/>
              </a:buClr>
            </a:pPr>
            <a:r>
              <a:rPr lang="fr-FR" sz="2600" dirty="0" smtClean="0">
                <a:solidFill>
                  <a:srgbClr val="00B050"/>
                </a:solidFill>
              </a:rPr>
              <a:t>→ </a:t>
            </a:r>
            <a:r>
              <a:rPr lang="fr-FR" sz="2600" u="sng" dirty="0" smtClean="0">
                <a:solidFill>
                  <a:srgbClr val="002060"/>
                </a:solidFill>
              </a:rPr>
              <a:t>Réflexions et propositions autour du </a:t>
            </a:r>
            <a:r>
              <a:rPr lang="fr-FR" sz="2600" b="1" u="sng" dirty="0" smtClean="0">
                <a:solidFill>
                  <a:srgbClr val="002060"/>
                </a:solidFill>
              </a:rPr>
              <a:t>corpus</a:t>
            </a: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15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28664" y="2563418"/>
            <a:ext cx="705678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i="1" dirty="0">
                <a:solidFill>
                  <a:srgbClr val="00B050"/>
                </a:solidFill>
              </a:rPr>
              <a:t>Intervention de Christel Capelle, formatrice </a:t>
            </a:r>
            <a:r>
              <a:rPr lang="fr-FR" sz="2200" i="1" dirty="0" smtClean="0">
                <a:solidFill>
                  <a:srgbClr val="00B050"/>
                </a:solidFill>
              </a:rPr>
              <a:t>LHG</a:t>
            </a:r>
          </a:p>
          <a:p>
            <a:endParaRPr lang="fr-FR" sz="2200" i="1" dirty="0">
              <a:solidFill>
                <a:srgbClr val="00B050"/>
              </a:solidFill>
            </a:endParaRPr>
          </a:p>
          <a:p>
            <a:r>
              <a:rPr lang="fr-FR" sz="2200" i="1" dirty="0" smtClean="0">
                <a:solidFill>
                  <a:srgbClr val="002060"/>
                </a:solidFill>
              </a:rPr>
              <a:t>→ Cf. Document « propositions CORPUS »</a:t>
            </a:r>
            <a:endParaRPr lang="fr-FR" sz="22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385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2C50A9-3EAB-924E-BAAA-547E60AE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512" y="908720"/>
            <a:ext cx="8955488" cy="1296144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002060"/>
                </a:solidFill>
              </a:rPr>
              <a:t>Mise en œuvre des programmes de </a:t>
            </a:r>
            <a:r>
              <a:rPr lang="fr-FR" dirty="0" smtClean="0">
                <a:solidFill>
                  <a:srgbClr val="002060"/>
                </a:solidFill>
              </a:rPr>
              <a:t>français</a:t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en classe de Terminale 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>Baccalauréat </a:t>
            </a:r>
            <a:r>
              <a:rPr lang="fr-FR" dirty="0">
                <a:solidFill>
                  <a:srgbClr val="002060"/>
                </a:solidFill>
              </a:rPr>
              <a:t>Professionnel</a:t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endParaRPr lang="fr-FR" sz="2400" b="0" dirty="0">
              <a:solidFill>
                <a:srgbClr val="00B050"/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19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64768" y="2996952"/>
            <a:ext cx="4392488" cy="13696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Clr>
                <a:srgbClr val="00B050"/>
              </a:buClr>
            </a:pPr>
            <a:endParaRPr lang="fr-FR" sz="2600" b="1" dirty="0" smtClean="0">
              <a:solidFill>
                <a:srgbClr val="00B050"/>
              </a:solidFill>
            </a:endParaRPr>
          </a:p>
          <a:p>
            <a:pPr algn="ctr">
              <a:buClr>
                <a:srgbClr val="00B050"/>
              </a:buClr>
            </a:pPr>
            <a:r>
              <a:rPr lang="fr-FR" sz="2600" b="1" dirty="0" smtClean="0">
                <a:solidFill>
                  <a:srgbClr val="00B050"/>
                </a:solidFill>
              </a:rPr>
              <a:t>Temps d’échanges</a:t>
            </a:r>
            <a:endParaRPr lang="fr-FR" sz="2600" b="1" u="sng" dirty="0" smtClean="0">
              <a:solidFill>
                <a:srgbClr val="00B050"/>
              </a:solidFill>
            </a:endParaRP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40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64074E-7817-E645-BB1C-42986E589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520" y="780620"/>
            <a:ext cx="9126000" cy="619104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Présentation du webinaire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34533BE2-EB49-D648-B263-2B03B44E3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FEB055FD-3E69-4148-92DE-0B78A8F17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834A8A67-D062-234A-849B-A7BCDB128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1B388A8C-A03E-9544-ACBF-2D8DA0EBD83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442260" y="1754222"/>
            <a:ext cx="8316260" cy="4269280"/>
          </a:xfrm>
        </p:spPr>
        <p:txBody>
          <a:bodyPr/>
          <a:lstStyle/>
          <a:p>
            <a:pPr marL="457200" indent="-457200">
              <a:buClr>
                <a:srgbClr val="33CC33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2060"/>
                </a:solidFill>
              </a:rPr>
              <a:t> Ouverture</a:t>
            </a:r>
          </a:p>
          <a:p>
            <a:pPr>
              <a:buClr>
                <a:srgbClr val="33CC33"/>
              </a:buClr>
            </a:pPr>
            <a:endParaRPr lang="fr-FR" sz="2600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33CC33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2060"/>
                </a:solidFill>
              </a:rPr>
              <a:t>Mise en œuvre des programmes de français en classe de Terminale Baccalauréat Professionnel</a:t>
            </a:r>
          </a:p>
          <a:p>
            <a:pPr marL="457200" indent="-457200">
              <a:buClr>
                <a:srgbClr val="33CC33"/>
              </a:buClr>
              <a:buFont typeface="Wingdings" panose="05000000000000000000" pitchFamily="2" charset="2"/>
              <a:buChar char="q"/>
            </a:pPr>
            <a:endParaRPr lang="fr-FR" sz="2600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33CC33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2060"/>
                </a:solidFill>
              </a:rPr>
              <a:t> Mise en œuvre des programmes d’histoire-géographie et d’EMC en classe de Terminale Baccalauréat Professionnel</a:t>
            </a:r>
          </a:p>
          <a:p>
            <a:pPr marL="457200" indent="-457200">
              <a:buClr>
                <a:srgbClr val="33CC33"/>
              </a:buClr>
              <a:buFont typeface="Wingdings" panose="05000000000000000000" pitchFamily="2" charset="2"/>
              <a:buChar char="q"/>
            </a:pPr>
            <a:endParaRPr lang="fr-FR" sz="2600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33CC33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2060"/>
                </a:solidFill>
              </a:rPr>
              <a:t> Point d’information sur le PAF 2021/2022</a:t>
            </a:r>
          </a:p>
          <a:p>
            <a:pPr algn="just"/>
            <a:endParaRPr lang="fr-FR" sz="1600" dirty="0">
              <a:solidFill>
                <a:srgbClr val="002060"/>
              </a:solidFill>
            </a:endParaRPr>
          </a:p>
          <a:p>
            <a:endParaRPr lang="fr-FR" sz="1400" dirty="0">
              <a:solidFill>
                <a:srgbClr val="002060"/>
              </a:solidFill>
            </a:endParaRPr>
          </a:p>
          <a:p>
            <a:endParaRPr lang="fr-F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72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2C50A9-3EAB-924E-BAAA-547E60AE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00" y="2420888"/>
            <a:ext cx="9126000" cy="2088232"/>
          </a:xfrm>
        </p:spPr>
        <p:txBody>
          <a:bodyPr/>
          <a:lstStyle/>
          <a:p>
            <a:pPr algn="ctr"/>
            <a:r>
              <a:rPr lang="fr-FR" sz="3200" dirty="0">
                <a:solidFill>
                  <a:srgbClr val="002060"/>
                </a:solidFill>
              </a:rPr>
              <a:t>Mise en œuvre des programmes </a:t>
            </a:r>
            <a:r>
              <a:rPr lang="fr-FR" sz="3200" dirty="0" smtClean="0">
                <a:solidFill>
                  <a:srgbClr val="002060"/>
                </a:solidFill>
              </a:rPr>
              <a:t/>
            </a:r>
            <a:br>
              <a:rPr lang="fr-FR" sz="3200" dirty="0" smtClean="0">
                <a:solidFill>
                  <a:srgbClr val="002060"/>
                </a:solidFill>
              </a:rPr>
            </a:br>
            <a:r>
              <a:rPr lang="fr-FR" sz="3200" dirty="0" smtClean="0">
                <a:solidFill>
                  <a:srgbClr val="002060"/>
                </a:solidFill>
              </a:rPr>
              <a:t>d’histoire-géographie </a:t>
            </a:r>
            <a:r>
              <a:rPr lang="fr-FR" sz="3200" dirty="0">
                <a:solidFill>
                  <a:srgbClr val="002060"/>
                </a:solidFill>
              </a:rPr>
              <a:t>et </a:t>
            </a:r>
            <a:r>
              <a:rPr lang="fr-FR" sz="3200" dirty="0" smtClean="0">
                <a:solidFill>
                  <a:srgbClr val="002060"/>
                </a:solidFill>
              </a:rPr>
              <a:t>d’EMC </a:t>
            </a:r>
            <a:br>
              <a:rPr lang="fr-FR" sz="3200" dirty="0" smtClean="0">
                <a:solidFill>
                  <a:srgbClr val="002060"/>
                </a:solidFill>
              </a:rPr>
            </a:br>
            <a:r>
              <a:rPr lang="fr-FR" sz="3200" dirty="0" smtClean="0">
                <a:solidFill>
                  <a:srgbClr val="002060"/>
                </a:solidFill>
              </a:rPr>
              <a:t>en </a:t>
            </a:r>
            <a:r>
              <a:rPr lang="fr-FR" sz="3200" dirty="0">
                <a:solidFill>
                  <a:srgbClr val="002060"/>
                </a:solidFill>
              </a:rPr>
              <a:t>classe de Terminale Baccalauréat Professionnel</a:t>
            </a: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endParaRPr lang="fr-FR" sz="2400" b="0" dirty="0">
              <a:solidFill>
                <a:srgbClr val="00B050"/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20</a:t>
            </a:fld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512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2C50A9-3EAB-924E-BAAA-547E60AE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00" y="980728"/>
            <a:ext cx="9126000" cy="641386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400" b="0" dirty="0" smtClean="0">
                <a:solidFill>
                  <a:srgbClr val="00B050"/>
                </a:solidFill>
              </a:rPr>
              <a:t>Points abordés</a:t>
            </a:r>
            <a:r>
              <a:rPr lang="fr-FR" sz="2400" b="0" dirty="0">
                <a:solidFill>
                  <a:srgbClr val="00B050"/>
                </a:solidFill>
              </a:rPr>
              <a:t/>
            </a:r>
            <a:br>
              <a:rPr lang="fr-FR" sz="2400" b="0" dirty="0">
                <a:solidFill>
                  <a:srgbClr val="00B050"/>
                </a:solidFill>
              </a:rPr>
            </a:br>
            <a:r>
              <a:rPr lang="fr-FR" sz="2400" b="0" dirty="0">
                <a:solidFill>
                  <a:srgbClr val="00B050"/>
                </a:solidFill>
              </a:rPr>
              <a:t/>
            </a:r>
            <a:br>
              <a:rPr lang="fr-FR" sz="2400" b="0" dirty="0">
                <a:solidFill>
                  <a:srgbClr val="00B050"/>
                </a:solidFill>
              </a:rPr>
            </a:br>
            <a:endParaRPr lang="fr-FR" sz="2400" b="0" dirty="0">
              <a:solidFill>
                <a:srgbClr val="00B050"/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21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10834" y="2348880"/>
            <a:ext cx="7537668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2060"/>
                </a:solidFill>
              </a:rPr>
              <a:t>Retour </a:t>
            </a:r>
            <a:r>
              <a:rPr lang="fr-FR" sz="2000" dirty="0">
                <a:solidFill>
                  <a:srgbClr val="002060"/>
                </a:solidFill>
              </a:rPr>
              <a:t>sur les programmes et les sujets </a:t>
            </a:r>
            <a:r>
              <a:rPr lang="fr-FR" sz="2000" dirty="0" smtClean="0">
                <a:solidFill>
                  <a:srgbClr val="002060"/>
                </a:solidFill>
              </a:rPr>
              <a:t>zéro </a:t>
            </a:r>
          </a:p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rgbClr val="002060"/>
                </a:solidFill>
              </a:rPr>
              <a:t>L</a:t>
            </a:r>
            <a:r>
              <a:rPr lang="fr-FR" sz="2000" dirty="0" smtClean="0">
                <a:solidFill>
                  <a:srgbClr val="002060"/>
                </a:solidFill>
              </a:rPr>
              <a:t>es compétences et capacités à développer</a:t>
            </a:r>
          </a:p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2060"/>
                </a:solidFill>
                <a:sym typeface="Segoe UI Emoji" panose="020B0502040204020203" pitchFamily="34" charset="0"/>
              </a:rPr>
              <a:t>La m</a:t>
            </a:r>
            <a:r>
              <a:rPr lang="fr-FR" sz="2000" dirty="0" smtClean="0">
                <a:solidFill>
                  <a:srgbClr val="002060"/>
                </a:solidFill>
              </a:rPr>
              <a:t>ise </a:t>
            </a:r>
            <a:r>
              <a:rPr lang="fr-FR" sz="2000" dirty="0">
                <a:solidFill>
                  <a:srgbClr val="002060"/>
                </a:solidFill>
              </a:rPr>
              <a:t>en œuvre à la rentrée de septembre </a:t>
            </a:r>
            <a:r>
              <a:rPr lang="fr-FR" sz="2000" dirty="0" smtClean="0">
                <a:solidFill>
                  <a:srgbClr val="002060"/>
                </a:solidFill>
              </a:rPr>
              <a:t>2021</a:t>
            </a:r>
          </a:p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2060"/>
                </a:solidFill>
              </a:rPr>
              <a:t>Questions</a:t>
            </a:r>
            <a:r>
              <a:rPr lang="fr-FR" sz="2000" dirty="0">
                <a:solidFill>
                  <a:srgbClr val="002060"/>
                </a:solidFill>
              </a:rPr>
              <a:t> </a:t>
            </a:r>
            <a:endParaRPr lang="fr-FR" sz="2000" dirty="0" smtClean="0">
              <a:solidFill>
                <a:srgbClr val="002060"/>
              </a:solidFill>
            </a:endParaRPr>
          </a:p>
          <a:p>
            <a:endParaRPr lang="fr-FR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089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6536" y="764704"/>
            <a:ext cx="8235408" cy="500808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400" b="0" dirty="0">
                <a:solidFill>
                  <a:srgbClr val="00B050"/>
                </a:solidFill>
              </a:rPr>
              <a:t>Retour sur les programmes et les sujets zéro</a:t>
            </a:r>
            <a:r>
              <a:rPr lang="fr-FR" sz="2400" dirty="0">
                <a:solidFill>
                  <a:srgbClr val="002060"/>
                </a:solidFill>
              </a:rPr>
              <a:t> </a:t>
            </a:r>
            <a:endParaRPr lang="fr-FR" sz="24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20/05/2021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IEN LHG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390000" y="1628800"/>
            <a:ext cx="9126000" cy="410445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00B050"/>
                </a:solidFill>
              </a:rPr>
              <a:t>Des pistes de travail pour :</a:t>
            </a:r>
            <a:endParaRPr lang="fr-FR" sz="2000" dirty="0">
              <a:solidFill>
                <a:srgbClr val="00B050"/>
              </a:solidFill>
            </a:endParaRPr>
          </a:p>
          <a:p>
            <a:pPr marL="954885" lvl="3" indent="-3429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rgbClr val="002060"/>
                </a:solidFill>
              </a:rPr>
              <a:t>Le jeu des puissances dans les RI depuis 1945</a:t>
            </a:r>
          </a:p>
          <a:p>
            <a:pPr marL="954885" lvl="3" indent="-3429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rgbClr val="002060"/>
                </a:solidFill>
              </a:rPr>
              <a:t>Vivre en France en démocratie depuis 1945</a:t>
            </a:r>
          </a:p>
          <a:p>
            <a:pPr marL="954885" lvl="3" indent="-3429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rgbClr val="002060"/>
                </a:solidFill>
              </a:rPr>
              <a:t>Les hommes face aux changements globaux (l’accès aux </a:t>
            </a:r>
            <a:r>
              <a:rPr lang="fr-FR" sz="2000" dirty="0" smtClean="0">
                <a:solidFill>
                  <a:srgbClr val="002060"/>
                </a:solidFill>
              </a:rPr>
              <a:t>ressources/les </a:t>
            </a:r>
            <a:r>
              <a:rPr lang="fr-FR" sz="2000" dirty="0">
                <a:solidFill>
                  <a:srgbClr val="002060"/>
                </a:solidFill>
              </a:rPr>
              <a:t>sociétés et les risques) </a:t>
            </a:r>
            <a:r>
              <a:rPr lang="fr-FR" sz="2000" dirty="0" smtClean="0">
                <a:solidFill>
                  <a:srgbClr val="002060"/>
                </a:solidFill>
              </a:rPr>
              <a:t> </a:t>
            </a:r>
            <a:endParaRPr lang="fr-FR" sz="2000" dirty="0">
              <a:solidFill>
                <a:srgbClr val="002060"/>
              </a:solidFill>
            </a:endParaRPr>
          </a:p>
          <a:p>
            <a:pPr marL="954885" lvl="3" indent="-3429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rgbClr val="002060"/>
                </a:solidFill>
              </a:rPr>
              <a:t>S’engager et débattre en démocratie autour des défis de </a:t>
            </a:r>
            <a:r>
              <a:rPr lang="fr-FR" sz="2000" dirty="0" smtClean="0">
                <a:solidFill>
                  <a:srgbClr val="002060"/>
                </a:solidFill>
              </a:rPr>
              <a:t>société</a:t>
            </a:r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000" b="1" dirty="0">
                <a:solidFill>
                  <a:srgbClr val="00B050"/>
                </a:solidFill>
              </a:rPr>
              <a:t>Analyse </a:t>
            </a:r>
            <a:r>
              <a:rPr lang="fr-FR" sz="2000" b="1" dirty="0" smtClean="0">
                <a:solidFill>
                  <a:srgbClr val="00B050"/>
                </a:solidFill>
              </a:rPr>
              <a:t>rapide des </a:t>
            </a:r>
            <a:r>
              <a:rPr lang="fr-FR" sz="2000" b="1" dirty="0" smtClean="0">
                <a:solidFill>
                  <a:srgbClr val="00B050"/>
                </a:solidFill>
                <a:hlinkClick r:id="rId3"/>
              </a:rPr>
              <a:t>sujets zéro</a:t>
            </a:r>
            <a:endParaRPr lang="fr-FR" sz="2000" dirty="0">
              <a:solidFill>
                <a:srgbClr val="00B050"/>
              </a:solidFill>
            </a:endParaRPr>
          </a:p>
          <a:p>
            <a:r>
              <a:rPr lang="fr-FR" sz="2000" dirty="0" smtClean="0"/>
              <a:t>	</a:t>
            </a:r>
            <a:r>
              <a:rPr lang="fr-FR" sz="2000" dirty="0" smtClean="0">
                <a:solidFill>
                  <a:srgbClr val="002060"/>
                </a:solidFill>
              </a:rPr>
              <a:t>Durée de l’épreuve : 2h30. 6 </a:t>
            </a:r>
            <a:r>
              <a:rPr lang="fr-FR" sz="2000" dirty="0">
                <a:solidFill>
                  <a:srgbClr val="002060"/>
                </a:solidFill>
              </a:rPr>
              <a:t>pts </a:t>
            </a:r>
            <a:r>
              <a:rPr lang="fr-FR" sz="2000" dirty="0" smtClean="0">
                <a:solidFill>
                  <a:srgbClr val="002060"/>
                </a:solidFill>
              </a:rPr>
              <a:t>pour les connaissances, </a:t>
            </a:r>
            <a:r>
              <a:rPr lang="fr-FR" sz="2000" dirty="0">
                <a:solidFill>
                  <a:srgbClr val="002060"/>
                </a:solidFill>
              </a:rPr>
              <a:t>8 </a:t>
            </a:r>
            <a:r>
              <a:rPr lang="fr-FR" sz="2000" dirty="0" smtClean="0">
                <a:solidFill>
                  <a:srgbClr val="002060"/>
                </a:solidFill>
              </a:rPr>
              <a:t>pts pour 	l’analyse et 6 </a:t>
            </a:r>
            <a:r>
              <a:rPr lang="fr-FR" sz="2000" dirty="0">
                <a:solidFill>
                  <a:srgbClr val="002060"/>
                </a:solidFill>
              </a:rPr>
              <a:t>pts </a:t>
            </a:r>
            <a:r>
              <a:rPr lang="fr-FR" sz="2000" dirty="0" smtClean="0">
                <a:solidFill>
                  <a:srgbClr val="002060"/>
                </a:solidFill>
              </a:rPr>
              <a:t>pour l’EMC. En EMC : lien avec </a:t>
            </a:r>
            <a:r>
              <a:rPr lang="fr-FR" sz="2000" dirty="0">
                <a:solidFill>
                  <a:srgbClr val="002060"/>
                </a:solidFill>
              </a:rPr>
              <a:t>l’histoire « Vivre en </a:t>
            </a:r>
            <a:r>
              <a:rPr lang="fr-FR" sz="2000" dirty="0" smtClean="0">
                <a:solidFill>
                  <a:srgbClr val="002060"/>
                </a:solidFill>
              </a:rPr>
              <a:t>	France</a:t>
            </a:r>
            <a:r>
              <a:rPr lang="fr-FR" sz="2000" dirty="0">
                <a:solidFill>
                  <a:srgbClr val="002060"/>
                </a:solidFill>
              </a:rPr>
              <a:t>… » et </a:t>
            </a:r>
            <a:r>
              <a:rPr lang="fr-FR" sz="2000" dirty="0" smtClean="0">
                <a:solidFill>
                  <a:srgbClr val="002060"/>
                </a:solidFill>
              </a:rPr>
              <a:t>avec </a:t>
            </a:r>
            <a:r>
              <a:rPr lang="fr-FR" sz="2000" dirty="0">
                <a:solidFill>
                  <a:srgbClr val="002060"/>
                </a:solidFill>
              </a:rPr>
              <a:t>la géographie </a:t>
            </a:r>
            <a:r>
              <a:rPr lang="fr-FR" sz="2000" dirty="0" smtClean="0">
                <a:solidFill>
                  <a:srgbClr val="002060"/>
                </a:solidFill>
              </a:rPr>
              <a:t>car </a:t>
            </a:r>
            <a:r>
              <a:rPr lang="fr-FR" sz="2000" dirty="0">
                <a:solidFill>
                  <a:srgbClr val="002060"/>
                </a:solidFill>
              </a:rPr>
              <a:t>« Changements et risques </a:t>
            </a:r>
            <a:r>
              <a:rPr lang="fr-FR" sz="2000" dirty="0" smtClean="0">
                <a:solidFill>
                  <a:srgbClr val="002060"/>
                </a:solidFill>
              </a:rPr>
              <a:t>	environnementaux</a:t>
            </a:r>
            <a:r>
              <a:rPr lang="fr-FR" sz="2000" dirty="0">
                <a:solidFill>
                  <a:srgbClr val="002060"/>
                </a:solidFill>
              </a:rPr>
              <a:t> </a:t>
            </a:r>
            <a:r>
              <a:rPr lang="fr-FR" sz="2000" dirty="0" smtClean="0">
                <a:solidFill>
                  <a:srgbClr val="002060"/>
                </a:solidFill>
              </a:rPr>
              <a:t>».</a:t>
            </a:r>
            <a:endParaRPr lang="fr-FR" sz="2000" dirty="0">
              <a:solidFill>
                <a:srgbClr val="002060"/>
              </a:solidFill>
            </a:endParaRP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249892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23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20552" y="631872"/>
            <a:ext cx="7537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srgbClr val="00B050"/>
                </a:solidFill>
              </a:rPr>
              <a:t>Les compétences au programme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0000" y="1596431"/>
            <a:ext cx="2408862" cy="1600438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2060"/>
                </a:solidFill>
              </a:rPr>
              <a:t>Rappel : </a:t>
            </a:r>
            <a:r>
              <a:rPr lang="fr-FR" sz="1400" dirty="0">
                <a:solidFill>
                  <a:srgbClr val="002060"/>
                </a:solidFill>
              </a:rPr>
              <a:t>d</a:t>
            </a:r>
            <a:r>
              <a:rPr lang="fr-FR" sz="1400" dirty="0" smtClean="0">
                <a:solidFill>
                  <a:srgbClr val="002060"/>
                </a:solidFill>
              </a:rPr>
              <a:t>es compétences à développer, approfondir et consolider tout au long des trois années.</a:t>
            </a:r>
            <a:r>
              <a:rPr lang="fr-FR" sz="1400" dirty="0" smtClean="0"/>
              <a:t> </a:t>
            </a:r>
          </a:p>
          <a:p>
            <a:r>
              <a:rPr lang="fr-FR" sz="1400" dirty="0" smtClean="0">
                <a:solidFill>
                  <a:srgbClr val="002060"/>
                </a:solidFill>
              </a:rPr>
              <a:t>→ </a:t>
            </a:r>
            <a:r>
              <a:rPr lang="fr-FR" sz="1400" b="1" dirty="0" smtClean="0">
                <a:solidFill>
                  <a:srgbClr val="002060"/>
                </a:solidFill>
              </a:rPr>
              <a:t>continuité des apprentissages</a:t>
            </a:r>
            <a:r>
              <a:rPr lang="fr-FR" sz="1400" dirty="0" smtClean="0">
                <a:solidFill>
                  <a:srgbClr val="002060"/>
                </a:solidFill>
              </a:rPr>
              <a:t>.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xmlns="" val="2348654069"/>
              </p:ext>
            </p:extLst>
          </p:nvPr>
        </p:nvGraphicFramePr>
        <p:xfrm>
          <a:off x="2216696" y="1823260"/>
          <a:ext cx="8249730" cy="3704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26922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24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08584" y="692696"/>
            <a:ext cx="7537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srgbClr val="00B050"/>
                </a:solidFill>
              </a:rPr>
              <a:t>Des capacités associées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780" y="2060848"/>
            <a:ext cx="6989275" cy="292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1778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25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32520" y="404664"/>
            <a:ext cx="8883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srgbClr val="00B050"/>
                </a:solidFill>
              </a:rPr>
              <a:t>Quelle progressivité dans l’acquisition des compétences/capacités ?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4048347"/>
              </p:ext>
            </p:extLst>
          </p:nvPr>
        </p:nvGraphicFramePr>
        <p:xfrm>
          <a:off x="408312" y="1723723"/>
          <a:ext cx="912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624">
                  <a:extLst>
                    <a:ext uri="{9D8B030D-6E8A-4147-A177-3AD203B41FA5}">
                      <a16:colId xmlns:a16="http://schemas.microsoft.com/office/drawing/2014/main" xmlns="" val="179621642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391910713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145124028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963269133"/>
                    </a:ext>
                  </a:extLst>
                </a:gridCol>
                <a:gridCol w="2186736">
                  <a:extLst>
                    <a:ext uri="{9D8B030D-6E8A-4147-A177-3AD203B41FA5}">
                      <a16:colId xmlns:a16="http://schemas.microsoft.com/office/drawing/2014/main" xmlns="" val="3282054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b="1" i="0" dirty="0" smtClean="0">
                          <a:solidFill>
                            <a:srgbClr val="002060"/>
                          </a:solidFill>
                        </a:rPr>
                        <a:t>Palier</a:t>
                      </a:r>
                    </a:p>
                    <a:p>
                      <a:pPr algn="ctr"/>
                      <a:r>
                        <a:rPr lang="fr-FR" sz="1200" b="0" i="1" dirty="0" smtClean="0">
                          <a:solidFill>
                            <a:srgbClr val="002060"/>
                          </a:solidFill>
                        </a:rPr>
                        <a:t>Niveau de maîtrise</a:t>
                      </a:r>
                      <a:endParaRPr lang="fr-FR" sz="1200" b="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Débutant</a:t>
                      </a:r>
                    </a:p>
                    <a:p>
                      <a:pPr algn="ctr"/>
                      <a:r>
                        <a:rPr lang="fr-FR" sz="1200" b="0" i="1" dirty="0" smtClean="0">
                          <a:solidFill>
                            <a:srgbClr val="002060"/>
                          </a:solidFill>
                        </a:rPr>
                        <a:t>Maîtrise insuffisante</a:t>
                      </a:r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Apprenti</a:t>
                      </a:r>
                    </a:p>
                    <a:p>
                      <a:pPr algn="ctr"/>
                      <a:r>
                        <a:rPr lang="fr-FR" sz="1200" b="0" i="1" dirty="0" smtClean="0">
                          <a:solidFill>
                            <a:srgbClr val="002060"/>
                          </a:solidFill>
                        </a:rPr>
                        <a:t>Maîtrise fragile</a:t>
                      </a:r>
                    </a:p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Compétent</a:t>
                      </a:r>
                    </a:p>
                    <a:p>
                      <a:pPr algn="ctr"/>
                      <a:r>
                        <a:rPr lang="fr-FR" sz="1200" b="0" i="1" dirty="0" smtClean="0">
                          <a:solidFill>
                            <a:srgbClr val="002060"/>
                          </a:solidFill>
                        </a:rPr>
                        <a:t>Maîtrise satisfaisante</a:t>
                      </a:r>
                    </a:p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rgbClr val="002060"/>
                          </a:solidFill>
                        </a:rPr>
                        <a:t>Expert</a:t>
                      </a:r>
                    </a:p>
                    <a:p>
                      <a:pPr algn="ctr"/>
                      <a:r>
                        <a:rPr lang="fr-FR" sz="1200" b="0" i="1" dirty="0" smtClean="0">
                          <a:solidFill>
                            <a:srgbClr val="002060"/>
                          </a:solidFill>
                        </a:rPr>
                        <a:t>Très bonne maîtrise</a:t>
                      </a:r>
                      <a:endParaRPr lang="fr-FR" sz="12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34933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Raconter un événement historique, </a:t>
                      </a:r>
                      <a:r>
                        <a:rPr lang="fr-FR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[la vie d’un acteur majeur]</a:t>
                      </a:r>
                      <a:endParaRPr lang="fr-FR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Situer dans le temps l’événement avec des repères chronologiques utiles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Identifier un ou plusieurs acteurs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sans le(les) mettre en relation avec l’événement</a:t>
                      </a:r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Situer dans le temps l’événement avec des repères chronologiques utiles en expliquant le rôle(s) d’un ou plusieurs acteur(s) et le déroulement des événements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Respecter un ordre chronologique dans le traitement des faits dans un récit</a:t>
                      </a:r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u="sng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Produire un récit par un raisonnement historique</a:t>
                      </a: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Situer dans le temps l’événement historique, le rôle majeur d’un ou plusieurs acteur(s), le déroulement des évènements 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Montrer les causes et les conséquences d’un événement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Utiliser le vocabulaire historique approprié à l’événement 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Hiérarchiser des faits et distinguer les faits les plus significatifs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Respect de la syntaxe et de l’orthographe / présentation avec soin</a:t>
                      </a:r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u="sng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Produire le récit par un raisonnement historique : </a:t>
                      </a:r>
                      <a:endParaRPr lang="fr-FR" sz="1200" b="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Situer dans le temps l’événement historique, le rôle majeur d’un ou plusieurs acteur(s), le déroulement des événements et en envisageant les causes et les conséquences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Introduire des continuités et des ruptures et des interactions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Respect de la syntaxe et de l’orthographe / présentation avec soin</a:t>
                      </a:r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061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241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8544" y="548680"/>
            <a:ext cx="7848872" cy="644824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400" b="0" dirty="0">
                <a:solidFill>
                  <a:srgbClr val="00B050"/>
                </a:solidFill>
                <a:sym typeface="Segoe UI Emoji" panose="020B0502040204020203" pitchFamily="34" charset="0"/>
              </a:rPr>
              <a:t>La m</a:t>
            </a:r>
            <a:r>
              <a:rPr lang="fr-FR" sz="2400" b="0" dirty="0">
                <a:solidFill>
                  <a:srgbClr val="00B050"/>
                </a:solidFill>
              </a:rPr>
              <a:t>ise en œuvre à la rentrée de septembre </a:t>
            </a:r>
            <a:r>
              <a:rPr lang="fr-FR" sz="2400" b="0" dirty="0" smtClean="0">
                <a:solidFill>
                  <a:srgbClr val="00B050"/>
                </a:solidFill>
              </a:rPr>
              <a:t>2021</a:t>
            </a:r>
            <a:endParaRPr lang="fr-FR" sz="2400" b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20/05/2021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IEN LHG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1712640" y="1772816"/>
            <a:ext cx="7443318" cy="4032448"/>
          </a:xfrm>
        </p:spPr>
        <p:txBody>
          <a:bodyPr/>
          <a:lstStyle/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srgbClr val="002060"/>
                </a:solidFill>
                <a:hlinkClick r:id="rId2"/>
              </a:rPr>
              <a:t>La </a:t>
            </a:r>
            <a:r>
              <a:rPr lang="fr-FR" sz="2400" b="1" dirty="0" err="1">
                <a:solidFill>
                  <a:srgbClr val="002060"/>
                </a:solidFill>
                <a:hlinkClick r:id="rId2"/>
              </a:rPr>
              <a:t>co</a:t>
            </a:r>
            <a:r>
              <a:rPr lang="fr-FR" sz="2400" b="1" dirty="0">
                <a:solidFill>
                  <a:srgbClr val="002060"/>
                </a:solidFill>
                <a:hlinkClick r:id="rId2"/>
              </a:rPr>
              <a:t>-intervention en </a:t>
            </a:r>
            <a:r>
              <a:rPr lang="fr-FR" sz="2400" b="1" dirty="0" smtClean="0">
                <a:solidFill>
                  <a:srgbClr val="002060"/>
                </a:solidFill>
                <a:hlinkClick r:id="rId2"/>
              </a:rPr>
              <a:t>terminale bac pro</a:t>
            </a:r>
            <a:endParaRPr lang="fr-FR" sz="2400" b="1" dirty="0" smtClean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r-FR" sz="2400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srgbClr val="002060"/>
                </a:solidFill>
                <a:hlinkClick r:id="rId3"/>
              </a:rPr>
              <a:t>Les modules d’accompagnement </a:t>
            </a:r>
            <a:r>
              <a:rPr lang="fr-FR" sz="2400" b="1" dirty="0" smtClean="0">
                <a:solidFill>
                  <a:srgbClr val="002060"/>
                </a:solidFill>
                <a:hlinkClick r:id="rId3"/>
              </a:rPr>
              <a:t>renforcé</a:t>
            </a:r>
            <a:endParaRPr lang="fr-FR" sz="2400" b="1" dirty="0" smtClean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r-FR" sz="2400" b="1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EMC : espace public, engagement et culture du débat démocratique</a:t>
            </a:r>
            <a:endParaRPr lang="fr-FR" sz="24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002060"/>
                </a:solidFill>
              </a:rPr>
              <a:t> S’engager : construction du citoyen/culture de l’engagement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002060"/>
                </a:solidFill>
              </a:rPr>
              <a:t> Débattre en démocratie : création d’espaces de débat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002060"/>
                </a:solidFill>
              </a:rPr>
              <a:t> Autour </a:t>
            </a:r>
            <a:r>
              <a:rPr lang="fr-FR" sz="1800" dirty="0">
                <a:solidFill>
                  <a:srgbClr val="002060"/>
                </a:solidFill>
              </a:rPr>
              <a:t>des défis de société : compréhension du monde contemporain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34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2C50A9-3EAB-924E-BAAA-547E60AE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576" y="548680"/>
            <a:ext cx="7489703" cy="750000"/>
          </a:xfrm>
        </p:spPr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Point d’information sur le PAF 2021/2022</a:t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endParaRPr lang="fr-FR" sz="2400" b="0" dirty="0">
              <a:solidFill>
                <a:srgbClr val="00B050"/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27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0000" y="1080681"/>
            <a:ext cx="7083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rgbClr val="00B050"/>
                </a:solidFill>
              </a:rPr>
              <a:t>Le français dans les nouveaux programmes de terminale bac pro + webinaire sur la nouvelle épreuve d’examen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68577" y="1760789"/>
            <a:ext cx="73454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L’histoire-géographie dans les nouveaux programmes de terminale bac pro + webinaire sur la nouvelle épreuve </a:t>
            </a:r>
            <a:r>
              <a:rPr lang="fr-FR" dirty="0" smtClean="0">
                <a:solidFill>
                  <a:srgbClr val="002060"/>
                </a:solidFill>
              </a:rPr>
              <a:t>d’examen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45059" y="2601504"/>
            <a:ext cx="7186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B050"/>
                </a:solidFill>
              </a:rPr>
              <a:t>L’EMC dans les nouveaux programmes de terminale bac pro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68158" y="2914670"/>
            <a:ext cx="7345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Travailler avec la perspective d’étude : dire, écrire, lire le </a:t>
            </a:r>
            <a:r>
              <a:rPr lang="fr-FR" dirty="0" smtClean="0">
                <a:solidFill>
                  <a:srgbClr val="002060"/>
                </a:solidFill>
              </a:rPr>
              <a:t>métier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01345" y="3562033"/>
            <a:ext cx="7346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B050"/>
                </a:solidFill>
              </a:rPr>
              <a:t>Mettre en œuvre des pratiques différenciées pour favoriser le développement des </a:t>
            </a:r>
            <a:r>
              <a:rPr lang="fr-FR" dirty="0" smtClean="0">
                <a:solidFill>
                  <a:srgbClr val="00B050"/>
                </a:solidFill>
              </a:rPr>
              <a:t>compétences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 flipH="1">
            <a:off x="2168577" y="4225877"/>
            <a:ext cx="7345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Enseigner le français et l’histoire-géographie à l’heure du </a:t>
            </a:r>
            <a:r>
              <a:rPr lang="fr-FR" dirty="0" smtClean="0">
                <a:solidFill>
                  <a:srgbClr val="002060"/>
                </a:solidFill>
              </a:rPr>
              <a:t>numérique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13434" y="4894705"/>
            <a:ext cx="7370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B050"/>
                </a:solidFill>
              </a:rPr>
              <a:t>Webinaire d’approfondissement de l’approche par compétences en bac pro 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168578" y="5563533"/>
            <a:ext cx="7345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Accompagner l’entrée dans le métier des nouveaux professeurs contractuels (parcours hybride</a:t>
            </a:r>
            <a:r>
              <a:rPr lang="fr-FR" dirty="0" smtClean="0">
                <a:solidFill>
                  <a:srgbClr val="002060"/>
                </a:solidFill>
              </a:rPr>
              <a:t>)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697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520" y="692696"/>
            <a:ext cx="9126000" cy="43212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b="0" dirty="0">
                <a:solidFill>
                  <a:srgbClr val="00B050"/>
                </a:solidFill>
              </a:rPr>
              <a:t>Les actions de formation continue (PAF et FORMIRIS)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20/05/2021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IEN LHG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1811144" y="1700808"/>
            <a:ext cx="6768752" cy="2448272"/>
          </a:xfrm>
        </p:spPr>
        <p:txBody>
          <a:bodyPr/>
          <a:lstStyle/>
          <a:p>
            <a:pPr algn="just"/>
            <a:r>
              <a:rPr lang="fr-FR" sz="2000" b="1" dirty="0" smtClean="0">
                <a:solidFill>
                  <a:srgbClr val="002060"/>
                </a:solidFill>
              </a:rPr>
              <a:t>Depuis </a:t>
            </a:r>
            <a:r>
              <a:rPr lang="fr-FR" sz="2000" b="1" dirty="0">
                <a:solidFill>
                  <a:srgbClr val="002060"/>
                </a:solidFill>
              </a:rPr>
              <a:t>2018-2019, une convention signée entre la DAFPEN et FORMIRIS permet aux professeurs de s’inscrire à des actions de formation proposées par l’enseignement public (DAFPEN) et par l’enseignement privé sous contrat (FORMIRIS). Les modalités d‘inscriptions sont cependant différentes. </a:t>
            </a:r>
            <a:endParaRPr lang="fr-FR" sz="2000" b="1" dirty="0" smtClean="0">
              <a:solidFill>
                <a:srgbClr val="002060"/>
              </a:solidFill>
            </a:endParaRPr>
          </a:p>
          <a:p>
            <a:endParaRPr lang="fr-FR" sz="2000" b="1" dirty="0">
              <a:solidFill>
                <a:srgbClr val="00B050"/>
              </a:solidFill>
            </a:endParaRPr>
          </a:p>
          <a:p>
            <a:r>
              <a:rPr lang="fr-FR" sz="2000" dirty="0" smtClean="0"/>
              <a:t> </a:t>
            </a:r>
            <a:endParaRPr lang="fr-FR" sz="2000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147215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2C50A9-3EAB-924E-BAAA-547E60AE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512" y="908720"/>
            <a:ext cx="8955488" cy="1296144"/>
          </a:xfrm>
        </p:spPr>
        <p:txBody>
          <a:bodyPr/>
          <a:lstStyle/>
          <a:p>
            <a:pPr algn="ctr"/>
            <a:r>
              <a:rPr lang="fr-FR" sz="2800" dirty="0">
                <a:solidFill>
                  <a:srgbClr val="002060"/>
                </a:solidFill>
              </a:rPr>
              <a:t>Mise en œuvre des programmes </a:t>
            </a:r>
            <a:br>
              <a:rPr lang="fr-FR" sz="2800" dirty="0">
                <a:solidFill>
                  <a:srgbClr val="002060"/>
                </a:solidFill>
              </a:rPr>
            </a:br>
            <a:r>
              <a:rPr lang="fr-FR" sz="2800" dirty="0">
                <a:solidFill>
                  <a:srgbClr val="002060"/>
                </a:solidFill>
              </a:rPr>
              <a:t>d’histoire-géographie et d’EMC </a:t>
            </a:r>
            <a:br>
              <a:rPr lang="fr-FR" sz="2800" dirty="0">
                <a:solidFill>
                  <a:srgbClr val="002060"/>
                </a:solidFill>
              </a:rPr>
            </a:br>
            <a:r>
              <a:rPr lang="fr-FR" sz="2800" dirty="0">
                <a:solidFill>
                  <a:srgbClr val="002060"/>
                </a:solidFill>
              </a:rPr>
              <a:t>en classe de Terminale Baccalauréat Professionnel</a:t>
            </a:r>
            <a:endParaRPr lang="fr-FR" sz="2400" b="0" dirty="0">
              <a:solidFill>
                <a:srgbClr val="00B050"/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29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64768" y="2996952"/>
            <a:ext cx="4392488" cy="13696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Clr>
                <a:srgbClr val="00B050"/>
              </a:buClr>
            </a:pPr>
            <a:endParaRPr lang="fr-FR" sz="2600" b="1" dirty="0" smtClean="0">
              <a:solidFill>
                <a:srgbClr val="00B050"/>
              </a:solidFill>
            </a:endParaRPr>
          </a:p>
          <a:p>
            <a:pPr algn="ctr">
              <a:buClr>
                <a:srgbClr val="00B050"/>
              </a:buClr>
            </a:pPr>
            <a:r>
              <a:rPr lang="fr-FR" sz="2600" b="1" dirty="0" smtClean="0">
                <a:solidFill>
                  <a:srgbClr val="00B050"/>
                </a:solidFill>
              </a:rPr>
              <a:t>Temps d’échanges</a:t>
            </a:r>
            <a:endParaRPr lang="fr-FR" sz="2600" b="1" u="sng" dirty="0" smtClean="0">
              <a:solidFill>
                <a:srgbClr val="00B050"/>
              </a:solidFill>
            </a:endParaRP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1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64074E-7817-E645-BB1C-42986E589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968" y="2348880"/>
            <a:ext cx="9126000" cy="1424244"/>
          </a:xfrm>
        </p:spPr>
        <p:txBody>
          <a:bodyPr/>
          <a:lstStyle/>
          <a:p>
            <a:pPr algn="ctr"/>
            <a:r>
              <a:rPr lang="fr-FR" sz="3200" dirty="0">
                <a:solidFill>
                  <a:srgbClr val="002060"/>
                </a:solidFill>
              </a:rPr>
              <a:t>Mise en œuvre des programmes de </a:t>
            </a:r>
            <a:r>
              <a:rPr lang="fr-FR" sz="3200" dirty="0" smtClean="0">
                <a:solidFill>
                  <a:srgbClr val="002060"/>
                </a:solidFill>
              </a:rPr>
              <a:t>français</a:t>
            </a:r>
            <a:br>
              <a:rPr lang="fr-FR" sz="3200" dirty="0" smtClean="0">
                <a:solidFill>
                  <a:srgbClr val="002060"/>
                </a:solidFill>
              </a:rPr>
            </a:br>
            <a:r>
              <a:rPr lang="fr-FR" sz="3200" dirty="0" smtClean="0">
                <a:solidFill>
                  <a:srgbClr val="002060"/>
                </a:solidFill>
              </a:rPr>
              <a:t> </a:t>
            </a:r>
            <a:r>
              <a:rPr lang="fr-FR" sz="3200" dirty="0">
                <a:solidFill>
                  <a:srgbClr val="002060"/>
                </a:solidFill>
              </a:rPr>
              <a:t>en classe de Terminale </a:t>
            </a:r>
            <a:r>
              <a:rPr lang="fr-FR" sz="3200" dirty="0" smtClean="0">
                <a:solidFill>
                  <a:srgbClr val="002060"/>
                </a:solidFill>
              </a:rPr>
              <a:t/>
            </a:r>
            <a:br>
              <a:rPr lang="fr-FR" sz="3200" dirty="0" smtClean="0">
                <a:solidFill>
                  <a:srgbClr val="002060"/>
                </a:solidFill>
              </a:rPr>
            </a:br>
            <a:r>
              <a:rPr lang="fr-FR" sz="3200" dirty="0" smtClean="0">
                <a:solidFill>
                  <a:srgbClr val="002060"/>
                </a:solidFill>
              </a:rPr>
              <a:t>Baccalauréat </a:t>
            </a:r>
            <a:r>
              <a:rPr lang="fr-FR" sz="3200" dirty="0">
                <a:solidFill>
                  <a:srgbClr val="002060"/>
                </a:solidFill>
              </a:rPr>
              <a:t>Professionnel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34533BE2-EB49-D648-B263-2B03B44E3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FEB055FD-3E69-4148-92DE-0B78A8F17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834A8A67-D062-234A-849B-A7BCDB128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8784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4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48544" y="764704"/>
            <a:ext cx="75376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Une organisation du programme enchâssée</a:t>
            </a:r>
            <a:endParaRPr lang="fr-FR" sz="24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xmlns="" val="1929581447"/>
              </p:ext>
            </p:extLst>
          </p:nvPr>
        </p:nvGraphicFramePr>
        <p:xfrm>
          <a:off x="1647908" y="1642168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74121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5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28293" y="764704"/>
            <a:ext cx="824973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Rappels généraux sur le programme de français</a:t>
            </a:r>
          </a:p>
        </p:txBody>
      </p:sp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xmlns="" val="2337840788"/>
              </p:ext>
            </p:extLst>
          </p:nvPr>
        </p:nvGraphicFramePr>
        <p:xfrm>
          <a:off x="390319" y="1556792"/>
          <a:ext cx="9125681" cy="4303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0223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6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32520" y="596750"/>
            <a:ext cx="905025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Un </a:t>
            </a:r>
            <a:r>
              <a:rPr lang="fr-FR" sz="2400" dirty="0">
                <a:solidFill>
                  <a:srgbClr val="00B050"/>
                </a:solidFill>
              </a:rPr>
              <a:t>objet d’étude </a:t>
            </a:r>
            <a:r>
              <a:rPr lang="fr-FR" sz="2400" dirty="0" smtClean="0">
                <a:solidFill>
                  <a:srgbClr val="00B050"/>
                </a:solidFill>
              </a:rPr>
              <a:t>unique :</a:t>
            </a:r>
          </a:p>
          <a:p>
            <a:pPr algn="just">
              <a:buClr>
                <a:srgbClr val="00B050"/>
              </a:buClr>
            </a:pPr>
            <a:r>
              <a:rPr lang="fr-FR" sz="2000" dirty="0" smtClean="0">
                <a:solidFill>
                  <a:srgbClr val="00B050"/>
                </a:solidFill>
              </a:rPr>
              <a:t>«</a:t>
            </a:r>
            <a:r>
              <a:rPr lang="fr-FR" sz="2000" dirty="0">
                <a:solidFill>
                  <a:srgbClr val="00B050"/>
                </a:solidFill>
              </a:rPr>
              <a:t> Vivre aujourd’hui : l’humanité, le monde, les sciences et la </a:t>
            </a:r>
            <a:r>
              <a:rPr lang="fr-FR" sz="2000" dirty="0" smtClean="0">
                <a:solidFill>
                  <a:srgbClr val="00B050"/>
                </a:solidFill>
              </a:rPr>
              <a:t>technique »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0000" y="5301208"/>
            <a:ext cx="912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Interroger le monde actuel, celui qui entoure nos élèves et celui qu’ils habitent, celui aussi dans lequel nous devons les amener à être des acteurs responsables et éclairés</a:t>
            </a:r>
            <a:endParaRPr lang="fr-FR" dirty="0">
              <a:solidFill>
                <a:srgbClr val="002060"/>
              </a:solidFill>
            </a:endParaRPr>
          </a:p>
        </p:txBody>
      </p:sp>
      <p:graphicFrame>
        <p:nvGraphicFramePr>
          <p:cNvPr id="13" name="Diagramme 12"/>
          <p:cNvGraphicFramePr/>
          <p:nvPr>
            <p:extLst>
              <p:ext uri="{D42A27DB-BD31-4B8C-83A1-F6EECF244321}">
                <p14:modId xmlns:p14="http://schemas.microsoft.com/office/powerpoint/2010/main" xmlns="" val="3250509622"/>
              </p:ext>
            </p:extLst>
          </p:nvPr>
        </p:nvGraphicFramePr>
        <p:xfrm>
          <a:off x="390000" y="1340768"/>
          <a:ext cx="9126000" cy="4291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9417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7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48544" y="621399"/>
            <a:ext cx="84157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r-FR" sz="26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Un programme limitatif – Le jeu : futilité, nécessité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6135" y="2909598"/>
            <a:ext cx="4854897" cy="1200329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Informations générales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p</a:t>
            </a:r>
            <a:r>
              <a:rPr lang="fr-FR" dirty="0" smtClean="0">
                <a:solidFill>
                  <a:srgbClr val="002060"/>
                </a:solidFill>
              </a:rPr>
              <a:t>récise l’objet d’étude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associé à une bibliographie (11 œuvres)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renouvelé tous les deux ans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529064" y="2247879"/>
            <a:ext cx="3597248" cy="280076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</a:rPr>
              <a:t>Pourquoi l'homme a-t-il besoin de jouer ? </a:t>
            </a:r>
            <a:endParaRPr lang="fr-FR" sz="16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2060"/>
                </a:solidFill>
              </a:rPr>
              <a:t>En </a:t>
            </a:r>
            <a:r>
              <a:rPr lang="fr-FR" sz="1600" dirty="0">
                <a:solidFill>
                  <a:srgbClr val="002060"/>
                </a:solidFill>
              </a:rPr>
              <a:t>quoi la règle est‑elle intrinsèque au jeu ? </a:t>
            </a:r>
            <a:endParaRPr lang="fr-FR" sz="16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2060"/>
                </a:solidFill>
              </a:rPr>
              <a:t>Mais </a:t>
            </a:r>
            <a:r>
              <a:rPr lang="fr-FR" sz="1600" dirty="0">
                <a:solidFill>
                  <a:srgbClr val="002060"/>
                </a:solidFill>
              </a:rPr>
              <a:t>pourquoi un tel espace de liberté et d'expérimentation peut-il conduire à l'aliénation </a:t>
            </a:r>
            <a:r>
              <a:rPr lang="fr-FR" sz="1600" dirty="0" smtClean="0">
                <a:solidFill>
                  <a:srgbClr val="002060"/>
                </a:solidFill>
              </a:rPr>
              <a:t>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2060"/>
                </a:solidFill>
              </a:rPr>
              <a:t> </a:t>
            </a:r>
            <a:r>
              <a:rPr lang="fr-FR" sz="1600" dirty="0">
                <a:solidFill>
                  <a:srgbClr val="002060"/>
                </a:solidFill>
              </a:rPr>
              <a:t>Comment en définitive comprendre la place du jeu dans notre vie personnelle et sociale ?</a:t>
            </a:r>
          </a:p>
        </p:txBody>
      </p:sp>
    </p:spTree>
    <p:extLst>
      <p:ext uri="{BB962C8B-B14F-4D97-AF65-F5344CB8AC3E}">
        <p14:creationId xmlns:p14="http://schemas.microsoft.com/office/powerpoint/2010/main" xmlns="" val="256662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7391" y="766106"/>
            <a:ext cx="5976664" cy="572816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400" b="0" dirty="0" smtClean="0">
                <a:solidFill>
                  <a:srgbClr val="00B050"/>
                </a:solidFill>
              </a:rPr>
              <a:t>La bibliographie en images</a:t>
            </a:r>
            <a:endParaRPr lang="fr-FR" sz="2400" b="0" dirty="0">
              <a:solidFill>
                <a:srgbClr val="00B050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20/05/2021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IEN LHG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6027" y="2061592"/>
            <a:ext cx="1110750" cy="186182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6777" y="2061592"/>
            <a:ext cx="1152127" cy="186534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80148" y="2026518"/>
            <a:ext cx="1119506" cy="187903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2275" y="2083321"/>
            <a:ext cx="1145769" cy="1822227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8044" y="2086347"/>
            <a:ext cx="1124699" cy="181920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4528" y="2055490"/>
            <a:ext cx="1121499" cy="1890527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05159" y="3902826"/>
            <a:ext cx="1118896" cy="1808882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69686" y="3902827"/>
            <a:ext cx="1092320" cy="180888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34651" y="3908556"/>
            <a:ext cx="1235036" cy="1803152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72854" y="3923421"/>
            <a:ext cx="1061796" cy="1788287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0592" y="3916543"/>
            <a:ext cx="1282261" cy="179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734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CEEE7DB-F1AB-FA4C-922F-F1F86518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>
                <a:solidFill>
                  <a:srgbClr val="002060"/>
                </a:solidFill>
              </a:rPr>
              <a:t>20/05/2021</a:t>
            </a:r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E245CD-29B6-6944-ACBE-F897EB0C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02060"/>
                </a:solidFill>
              </a:rPr>
              <a:t>Les IEN LHG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F28A1B9-CF4E-6F47-AD52-894E0F4D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2060"/>
                </a:solidFill>
              </a:rPr>
              <a:pPr/>
              <a:t>9</a:t>
            </a:fld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76537" y="548680"/>
            <a:ext cx="864096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Œuvres au choix </a:t>
            </a:r>
          </a:p>
          <a:p>
            <a:endParaRPr lang="fr-FR" dirty="0"/>
          </a:p>
          <a:p>
            <a:r>
              <a:rPr lang="fr-FR" sz="2000" b="1" dirty="0">
                <a:solidFill>
                  <a:srgbClr val="002060"/>
                </a:solidFill>
              </a:rPr>
              <a:t>Les professeurs choisiront l'une des </a:t>
            </a:r>
            <a:r>
              <a:rPr lang="fr-FR" sz="2000" b="1" dirty="0" smtClean="0">
                <a:solidFill>
                  <a:srgbClr val="002060"/>
                </a:solidFill>
              </a:rPr>
              <a:t>œuvres </a:t>
            </a:r>
            <a:r>
              <a:rPr lang="fr-FR" sz="2000" b="1" dirty="0">
                <a:solidFill>
                  <a:srgbClr val="002060"/>
                </a:solidFill>
              </a:rPr>
              <a:t>suivantes à travailler avec les élèves : </a:t>
            </a:r>
            <a:endParaRPr lang="fr-FR" sz="2000" b="1" dirty="0" smtClean="0">
              <a:solidFill>
                <a:srgbClr val="002060"/>
              </a:solidFill>
            </a:endParaRPr>
          </a:p>
          <a:p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2060"/>
                </a:solidFill>
              </a:rPr>
              <a:t>Honoré de Balzac, </a:t>
            </a:r>
            <a:r>
              <a:rPr lang="fr-FR" i="1" dirty="0">
                <a:solidFill>
                  <a:srgbClr val="002060"/>
                </a:solidFill>
              </a:rPr>
              <a:t>La Peau de chagrin </a:t>
            </a:r>
            <a:r>
              <a:rPr lang="fr-FR" dirty="0">
                <a:solidFill>
                  <a:srgbClr val="002060"/>
                </a:solidFill>
              </a:rPr>
              <a:t>(1831).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2060"/>
                </a:solidFill>
              </a:rPr>
              <a:t>Bruce </a:t>
            </a:r>
            <a:r>
              <a:rPr lang="fr-FR" dirty="0" err="1">
                <a:solidFill>
                  <a:srgbClr val="002060"/>
                </a:solidFill>
              </a:rPr>
              <a:t>Bégout</a:t>
            </a:r>
            <a:r>
              <a:rPr lang="fr-FR" dirty="0">
                <a:solidFill>
                  <a:srgbClr val="002060"/>
                </a:solidFill>
              </a:rPr>
              <a:t>, </a:t>
            </a:r>
            <a:r>
              <a:rPr lang="fr-FR" i="1" dirty="0" err="1">
                <a:solidFill>
                  <a:srgbClr val="002060"/>
                </a:solidFill>
              </a:rPr>
              <a:t>Zéropolis</a:t>
            </a:r>
            <a:r>
              <a:rPr lang="fr-FR" i="1" dirty="0">
                <a:solidFill>
                  <a:srgbClr val="002060"/>
                </a:solidFill>
              </a:rPr>
              <a:t> - L'expérience de Las Vegas </a:t>
            </a:r>
            <a:r>
              <a:rPr lang="fr-FR" dirty="0">
                <a:solidFill>
                  <a:srgbClr val="002060"/>
                </a:solidFill>
              </a:rPr>
              <a:t>(2002).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2060"/>
                </a:solidFill>
              </a:rPr>
              <a:t>Emmanuel Carrère, </a:t>
            </a:r>
            <a:r>
              <a:rPr lang="fr-FR" i="1" dirty="0">
                <a:solidFill>
                  <a:srgbClr val="002060"/>
                </a:solidFill>
              </a:rPr>
              <a:t>Hors d'atteinte ? </a:t>
            </a:r>
            <a:r>
              <a:rPr lang="fr-FR" dirty="0">
                <a:solidFill>
                  <a:srgbClr val="002060"/>
                </a:solidFill>
              </a:rPr>
              <a:t>(1988).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dirty="0" err="1">
                <a:solidFill>
                  <a:srgbClr val="002060"/>
                </a:solidFill>
              </a:rPr>
              <a:t>Feodor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Doistoïevski</a:t>
            </a:r>
            <a:r>
              <a:rPr lang="fr-FR" dirty="0">
                <a:solidFill>
                  <a:srgbClr val="002060"/>
                </a:solidFill>
              </a:rPr>
              <a:t>, </a:t>
            </a:r>
            <a:r>
              <a:rPr lang="fr-FR" i="1" dirty="0">
                <a:solidFill>
                  <a:srgbClr val="002060"/>
                </a:solidFill>
              </a:rPr>
              <a:t>Le Joueur </a:t>
            </a:r>
            <a:r>
              <a:rPr lang="fr-FR" dirty="0">
                <a:solidFill>
                  <a:srgbClr val="002060"/>
                </a:solidFill>
              </a:rPr>
              <a:t>(1866).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dirty="0" err="1">
                <a:solidFill>
                  <a:srgbClr val="002060"/>
                </a:solidFill>
              </a:rPr>
              <a:t>Yasunari</a:t>
            </a:r>
            <a:r>
              <a:rPr lang="fr-FR" dirty="0">
                <a:solidFill>
                  <a:srgbClr val="002060"/>
                </a:solidFill>
              </a:rPr>
              <a:t> Kawabata</a:t>
            </a:r>
            <a:r>
              <a:rPr lang="fr-FR" i="1" dirty="0">
                <a:solidFill>
                  <a:srgbClr val="002060"/>
                </a:solidFill>
              </a:rPr>
              <a:t>, Le Maître ou le tournoi de go </a:t>
            </a:r>
            <a:r>
              <a:rPr lang="fr-FR" dirty="0">
                <a:solidFill>
                  <a:srgbClr val="002060"/>
                </a:solidFill>
              </a:rPr>
              <a:t>(1954).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2060"/>
                </a:solidFill>
              </a:rPr>
              <a:t>Maylis de </a:t>
            </a:r>
            <a:r>
              <a:rPr lang="fr-FR" dirty="0" err="1">
                <a:solidFill>
                  <a:srgbClr val="002060"/>
                </a:solidFill>
              </a:rPr>
              <a:t>Kerangal</a:t>
            </a:r>
            <a:r>
              <a:rPr lang="fr-FR" dirty="0">
                <a:solidFill>
                  <a:srgbClr val="002060"/>
                </a:solidFill>
              </a:rPr>
              <a:t>, </a:t>
            </a:r>
            <a:r>
              <a:rPr lang="fr-FR" i="1" dirty="0">
                <a:solidFill>
                  <a:srgbClr val="002060"/>
                </a:solidFill>
              </a:rPr>
              <a:t>Corniche Kennedy </a:t>
            </a:r>
            <a:r>
              <a:rPr lang="fr-FR" dirty="0">
                <a:solidFill>
                  <a:srgbClr val="002060"/>
                </a:solidFill>
              </a:rPr>
              <a:t>(2008).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dirty="0" err="1">
                <a:solidFill>
                  <a:srgbClr val="002060"/>
                </a:solidFill>
              </a:rPr>
              <a:t>Choderlos</a:t>
            </a:r>
            <a:r>
              <a:rPr lang="fr-FR" dirty="0">
                <a:solidFill>
                  <a:srgbClr val="002060"/>
                </a:solidFill>
              </a:rPr>
              <a:t> de Laclos, </a:t>
            </a:r>
            <a:r>
              <a:rPr lang="fr-FR" i="1" dirty="0">
                <a:solidFill>
                  <a:srgbClr val="002060"/>
                </a:solidFill>
              </a:rPr>
              <a:t>Les Liaisons dangereuses </a:t>
            </a:r>
            <a:r>
              <a:rPr lang="fr-FR" dirty="0">
                <a:solidFill>
                  <a:srgbClr val="002060"/>
                </a:solidFill>
              </a:rPr>
              <a:t>(1782).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2060"/>
                </a:solidFill>
              </a:rPr>
              <a:t>Erwan Le </a:t>
            </a:r>
            <a:r>
              <a:rPr lang="fr-FR" dirty="0" err="1">
                <a:solidFill>
                  <a:srgbClr val="002060"/>
                </a:solidFill>
              </a:rPr>
              <a:t>Bihan</a:t>
            </a:r>
            <a:r>
              <a:rPr lang="fr-FR" dirty="0">
                <a:solidFill>
                  <a:srgbClr val="002060"/>
                </a:solidFill>
              </a:rPr>
              <a:t>, </a:t>
            </a:r>
            <a:r>
              <a:rPr lang="fr-FR" i="1" dirty="0">
                <a:solidFill>
                  <a:srgbClr val="002060"/>
                </a:solidFill>
              </a:rPr>
              <a:t>Requiem pour un joueur </a:t>
            </a:r>
            <a:r>
              <a:rPr lang="fr-FR" dirty="0">
                <a:solidFill>
                  <a:srgbClr val="002060"/>
                </a:solidFill>
              </a:rPr>
              <a:t>(2017).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2060"/>
                </a:solidFill>
              </a:rPr>
              <a:t>Vladimir Nabokov</a:t>
            </a:r>
            <a:r>
              <a:rPr lang="fr-FR" i="1" dirty="0">
                <a:solidFill>
                  <a:srgbClr val="002060"/>
                </a:solidFill>
              </a:rPr>
              <a:t>, La Défense </a:t>
            </a:r>
            <a:r>
              <a:rPr lang="fr-FR" i="1" dirty="0" err="1">
                <a:solidFill>
                  <a:srgbClr val="002060"/>
                </a:solidFill>
              </a:rPr>
              <a:t>Loujine</a:t>
            </a:r>
            <a:r>
              <a:rPr lang="fr-FR" i="1" dirty="0">
                <a:solidFill>
                  <a:srgbClr val="002060"/>
                </a:solidFill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(1930).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2060"/>
                </a:solidFill>
              </a:rPr>
              <a:t>Arthur Schnitzler, </a:t>
            </a:r>
            <a:r>
              <a:rPr lang="fr-FR" i="1" dirty="0">
                <a:solidFill>
                  <a:srgbClr val="002060"/>
                </a:solidFill>
              </a:rPr>
              <a:t>Les Dernières Cartes </a:t>
            </a:r>
            <a:r>
              <a:rPr lang="fr-FR" dirty="0">
                <a:solidFill>
                  <a:srgbClr val="002060"/>
                </a:solidFill>
              </a:rPr>
              <a:t>(1926). </a:t>
            </a:r>
          </a:p>
          <a:p>
            <a:pPr marL="285750" indent="-285750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2060"/>
                </a:solidFill>
              </a:rPr>
              <a:t>Stefan Zweig, </a:t>
            </a:r>
            <a:r>
              <a:rPr lang="fr-FR" i="1" dirty="0">
                <a:solidFill>
                  <a:srgbClr val="002060"/>
                </a:solidFill>
              </a:rPr>
              <a:t>Le Joueur d'échecs </a:t>
            </a:r>
            <a:r>
              <a:rPr lang="fr-FR" dirty="0">
                <a:solidFill>
                  <a:srgbClr val="002060"/>
                </a:solidFill>
              </a:rPr>
              <a:t>(1943)</a:t>
            </a:r>
            <a:r>
              <a:rPr lang="fr-FR" i="1" dirty="0">
                <a:solidFill>
                  <a:srgbClr val="002060"/>
                </a:solidFill>
              </a:rPr>
              <a:t>. </a:t>
            </a:r>
            <a:endParaRPr lang="fr-FR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729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oesie_contemporaine.potx" id="{EC9BCECF-8BB9-4195-9EB0-4627D9C413E8}" vid="{D3CEA2B6-39F3-4554-BE13-59E140F5AF3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2c7ddd52-0a06-43b1-a35c-dcb15ea2e3f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D57C802836FCB44B44B7372FB2B7972" ma:contentTypeVersion="2" ma:contentTypeDescription="Crée un document." ma:contentTypeScope="" ma:versionID="5a60f89c127121cb1fddd53ae7c254b1">
  <xsd:schema xmlns:xsd="http://www.w3.org/2001/XMLSchema" xmlns:xs="http://www.w3.org/2001/XMLSchema" xmlns:p="http://schemas.microsoft.com/office/2006/metadata/properties" xmlns:ns2="2c7ddd52-0a06-43b1-a35c-dcb15ea2e3f4" targetNamespace="http://schemas.microsoft.com/office/2006/metadata/properties" ma:root="true" ma:fieldsID="d5f738a9b3eb3c0a5db9868b5f12e787" ns2:_="">
    <xsd:import namespace="2c7ddd52-0a06-43b1-a35c-dcb15ea2e3f4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ddd52-0a06-43b1-a35c-dcb15ea2e3f4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B448C3-5FE1-481F-85C8-33598570CB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665D03-BD43-4A86-B6D2-5126C047A9BC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2c7ddd52-0a06-43b1-a35c-dcb15ea2e3f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035F979-A072-4E70-A14C-C63B81B29C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ddd52-0a06-43b1-a35c-dcb15ea2e3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Poesie_contemporaine</Template>
  <TotalTime>9603</TotalTime>
  <Words>1438</Words>
  <Application>Microsoft Office PowerPoint</Application>
  <PresentationFormat>Format A4 (210 x 297 mm)</PresentationFormat>
  <Paragraphs>357</Paragraphs>
  <Slides>29</Slides>
  <Notes>25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MINISTÈRIEL</vt:lpstr>
      <vt:lpstr>Diapositive 1</vt:lpstr>
      <vt:lpstr>Présentation du webinaire</vt:lpstr>
      <vt:lpstr>Mise en œuvre des programmes de français  en classe de Terminale  Baccalauréat Professionnel</vt:lpstr>
      <vt:lpstr>Diapositive 4</vt:lpstr>
      <vt:lpstr>Diapositive 5</vt:lpstr>
      <vt:lpstr>Diapositive 6</vt:lpstr>
      <vt:lpstr>Diapositive 7</vt:lpstr>
      <vt:lpstr>La bibliographie en images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Mise en œuvre des programmes de français  en classe de Terminale  Baccalauréat Professionnel  </vt:lpstr>
      <vt:lpstr>Mise en œuvre des programmes  d’histoire-géographie et d’EMC  en classe de Terminale Baccalauréat Professionnel   </vt:lpstr>
      <vt:lpstr>Points abordés  </vt:lpstr>
      <vt:lpstr>Retour sur les programmes et les sujets zéro </vt:lpstr>
      <vt:lpstr>Diapositive 23</vt:lpstr>
      <vt:lpstr>Diapositive 24</vt:lpstr>
      <vt:lpstr>Diapositive 25</vt:lpstr>
      <vt:lpstr>La mise en œuvre à la rentrée de septembre 2021</vt:lpstr>
      <vt:lpstr>Point d’information sur le PAF 2021/2022   </vt:lpstr>
      <vt:lpstr>Les actions de formation continue (PAF et FORMIRIS) </vt:lpstr>
      <vt:lpstr>Mise en œuvre des programmes  d’histoire-géographie et d’EMC  en classe de Terminale Baccalauréat Professionnel</vt:lpstr>
    </vt:vector>
  </TitlesOfParts>
  <Manager>Client</Manager>
  <Company>Education Nationale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RECTORAT</dc:creator>
  <cp:lastModifiedBy>cloclo_toto</cp:lastModifiedBy>
  <cp:revision>205</cp:revision>
  <dcterms:created xsi:type="dcterms:W3CDTF">2021-01-06T07:53:34Z</dcterms:created>
  <dcterms:modified xsi:type="dcterms:W3CDTF">2021-05-31T13:25:48Z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0x010100873AB55E0CC5DA459F57F5A42893F46A005A087D358B12CA4E82A8A8BA9B8A8CF200D3544DBFAD4F664AA25DF68E6D1F0A9E00689F2856DFEDCE40890FDCED81A7DFC9005D57C802836FCB44B44B7372FB2B7972</vt:lpwstr>
  </property>
</Properties>
</file>