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6" r:id="rId6"/>
    <p:sldId id="268" r:id="rId7"/>
    <p:sldId id="264" r:id="rId8"/>
    <p:sldId id="267" r:id="rId9"/>
    <p:sldId id="263" r:id="rId10"/>
    <p:sldId id="269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8B02F-8D34-443B-BB9B-C4A986F5D149}" type="datetimeFigureOut">
              <a:rPr lang="fr-FR" smtClean="0"/>
              <a:pPr/>
              <a:t>07/01/2014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DEE93-473E-4295-A2D7-D8F3498DF0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llution_mars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33265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équipe de nettoyage après la fuite de 2008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010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riè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146"/>
            <a:ext cx="9144000" cy="6467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511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2606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raffinerie de Donges vue de la Loire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tes-seve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83"/>
            <a:ext cx="9144000" cy="68318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nsports-d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350" y="0"/>
            <a:ext cx="7541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isques-sc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6860"/>
            <a:ext cx="9144000" cy="5844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-natur-sc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935"/>
            <a:ext cx="9144000" cy="59041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10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536" y="26064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Prairies entre le canal de la Martinière et la Loire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zones-protegees-sc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" y="609600"/>
            <a:ext cx="874395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1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528" y="4046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Roselières des berges entre Saint Nazaire et le Pellerin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</Words>
  <Application>Microsoft Office PowerPoint</Application>
  <PresentationFormat>Affichage à l'écran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FERCHAUD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claudie</dc:creator>
  <cp:lastModifiedBy>Claudie Ferchaud</cp:lastModifiedBy>
  <cp:revision>21</cp:revision>
  <dcterms:created xsi:type="dcterms:W3CDTF">2011-12-28T16:34:45Z</dcterms:created>
  <dcterms:modified xsi:type="dcterms:W3CDTF">2014-01-07T15:57:18Z</dcterms:modified>
</cp:coreProperties>
</file>