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notesMasterIdLst>
    <p:notesMasterId r:id="rId4"/>
  </p:notesMasterIdLst>
  <p:sldIdLst>
    <p:sldId id="275" r:id="rId2"/>
    <p:sldId id="276" r:id="rId3"/>
  </p:sldIdLst>
  <p:sldSz cx="6858000" cy="9906000" type="A4"/>
  <p:notesSz cx="6797675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60"/>
  </p:normalViewPr>
  <p:slideViewPr>
    <p:cSldViewPr snapToGrid="0">
      <p:cViewPr>
        <p:scale>
          <a:sx n="150" d="100"/>
          <a:sy n="150" d="100"/>
        </p:scale>
        <p:origin x="312" y="-37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7781E-9173-40B1-8241-F9B9A3CCA9C2}" type="datetimeFigureOut">
              <a:rPr lang="fr-FR" smtClean="0"/>
              <a:t>09/04/2022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848CC-867F-4B07-82B5-695A3306BE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3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E5CEFC4-692C-4CB8-834F-44AC16EB0201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pct5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grpSp>
        <p:nvGrpSpPr>
          <p:cNvPr id="46" name="Groupe 45">
            <a:extLst>
              <a:ext uri="{FF2B5EF4-FFF2-40B4-BE49-F238E27FC236}">
                <a16:creationId xmlns:a16="http://schemas.microsoft.com/office/drawing/2014/main" id="{60749360-DFA5-4CF8-B351-BE08331B6444}"/>
              </a:ext>
            </a:extLst>
          </p:cNvPr>
          <p:cNvGrpSpPr/>
          <p:nvPr userDrawn="1"/>
        </p:nvGrpSpPr>
        <p:grpSpPr>
          <a:xfrm>
            <a:off x="455852" y="362999"/>
            <a:ext cx="1983145" cy="3059999"/>
            <a:chOff x="455852" y="362999"/>
            <a:chExt cx="1983145" cy="3059999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ECA8CBC4-BE1C-418F-8991-0056AFD66FB1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F57A4A45-39BB-4360-BD7F-EA39909CC16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C85C686-691D-4513-9F7C-6441B41B9EFC}"/>
                </a:ext>
              </a:extLst>
            </p:cNvPr>
            <p:cNvCxnSpPr>
              <a:cxnSpLocks/>
              <a:endCxn id="29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045083CF-9E22-4F3A-92B0-C5BC8CDD04B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7B153B4-A6B6-4D0D-9AED-CA6B19B16A3C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90E7118-D551-43D1-A826-8295F925AB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02E69B7-43A5-449C-BF8F-2BA73FA1523E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700C46D-663B-493A-B573-FE25681DE39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00325172-EC4A-4EC6-9803-8D8FD9ABC9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1F7A272-7621-44EF-BF6D-211D4E8709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37" name="Croix 36">
              <a:extLst>
                <a:ext uri="{FF2B5EF4-FFF2-40B4-BE49-F238E27FC236}">
                  <a16:creationId xmlns:a16="http://schemas.microsoft.com/office/drawing/2014/main" id="{1777B228-5CC6-4332-BBC7-89C0726E0DE0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Croix 37">
              <a:extLst>
                <a:ext uri="{FF2B5EF4-FFF2-40B4-BE49-F238E27FC236}">
                  <a16:creationId xmlns:a16="http://schemas.microsoft.com/office/drawing/2014/main" id="{7530B97D-8980-462B-A902-496728775767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Croix 38">
              <a:extLst>
                <a:ext uri="{FF2B5EF4-FFF2-40B4-BE49-F238E27FC236}">
                  <a16:creationId xmlns:a16="http://schemas.microsoft.com/office/drawing/2014/main" id="{2F305EB8-2682-489E-A5C6-E175BD0669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3" name="Image 42">
              <a:extLst>
                <a:ext uri="{FF2B5EF4-FFF2-40B4-BE49-F238E27FC236}">
                  <a16:creationId xmlns:a16="http://schemas.microsoft.com/office/drawing/2014/main" id="{FFC57CD0-BD03-4DA9-9047-F9A3F35798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57E585EB-3791-4A41-A3BA-951D94FF8D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2A9C6D94-7E3A-4243-883F-0721207C09D2}"/>
              </a:ext>
            </a:extLst>
          </p:cNvPr>
          <p:cNvGrpSpPr/>
          <p:nvPr userDrawn="1"/>
        </p:nvGrpSpPr>
        <p:grpSpPr>
          <a:xfrm>
            <a:off x="2437427" y="362999"/>
            <a:ext cx="1983145" cy="3059999"/>
            <a:chOff x="455852" y="362999"/>
            <a:chExt cx="1983145" cy="3059999"/>
          </a:xfrm>
        </p:grpSpPr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EAC28025-7996-4889-8BBA-8BB14F69B9A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FE69221A-9DE9-4370-B9B7-6F737504C3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F57109AB-6745-4254-A6EF-F0E6352100EB}"/>
                </a:ext>
              </a:extLst>
            </p:cNvPr>
            <p:cNvCxnSpPr>
              <a:cxnSpLocks/>
              <a:endCxn id="5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2B25C714-24D0-412D-B2D0-4A693DBFBC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llipse 28">
              <a:extLst>
                <a:ext uri="{FF2B5EF4-FFF2-40B4-BE49-F238E27FC236}">
                  <a16:creationId xmlns:a16="http://schemas.microsoft.com/office/drawing/2014/main" id="{DE606242-471E-419A-B3E8-664087905B6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0E26CB3-0318-46CF-8919-E673EF00BB73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E2EFBD94-7709-45E2-A156-040AEA35261B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E770B8D4-3A19-46C5-8904-5F126582DDED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86EFDFF4-44A6-44E6-B9D6-B174B68D51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B7003F1-B0EA-4623-948D-2C57923519C3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58" name="Croix 57">
              <a:extLst>
                <a:ext uri="{FF2B5EF4-FFF2-40B4-BE49-F238E27FC236}">
                  <a16:creationId xmlns:a16="http://schemas.microsoft.com/office/drawing/2014/main" id="{ABC2CC10-8A02-4CB9-AAEC-56898323115F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Croix 58">
              <a:extLst>
                <a:ext uri="{FF2B5EF4-FFF2-40B4-BE49-F238E27FC236}">
                  <a16:creationId xmlns:a16="http://schemas.microsoft.com/office/drawing/2014/main" id="{CC4AEAE6-69E4-44C4-B536-F68BEC12CA4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Croix 59">
              <a:extLst>
                <a:ext uri="{FF2B5EF4-FFF2-40B4-BE49-F238E27FC236}">
                  <a16:creationId xmlns:a16="http://schemas.microsoft.com/office/drawing/2014/main" id="{73459C97-115B-43FE-A615-021A2276B0E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1" name="Image 60">
              <a:extLst>
                <a:ext uri="{FF2B5EF4-FFF2-40B4-BE49-F238E27FC236}">
                  <a16:creationId xmlns:a16="http://schemas.microsoft.com/office/drawing/2014/main" id="{88BFFA8B-5F99-48E0-9B65-13553A77B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4369DE52-41B9-4015-BAE0-27D1E7FBE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CB7DE479-F21C-440F-9684-26BCBABC340C}"/>
              </a:ext>
            </a:extLst>
          </p:cNvPr>
          <p:cNvGrpSpPr/>
          <p:nvPr userDrawn="1"/>
        </p:nvGrpSpPr>
        <p:grpSpPr>
          <a:xfrm>
            <a:off x="4412257" y="362999"/>
            <a:ext cx="1983145" cy="3059999"/>
            <a:chOff x="455852" y="362999"/>
            <a:chExt cx="1983145" cy="3059999"/>
          </a:xfrm>
        </p:grpSpPr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060A915B-7A03-49C0-BFB1-5E926FAFA52E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65" name="Image 64">
              <a:extLst>
                <a:ext uri="{FF2B5EF4-FFF2-40B4-BE49-F238E27FC236}">
                  <a16:creationId xmlns:a16="http://schemas.microsoft.com/office/drawing/2014/main" id="{B9958E06-044B-41F0-81ED-D4F20EC0749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45170F77-BEBF-4930-BFFF-5246A41CDE22}"/>
                </a:ext>
              </a:extLst>
            </p:cNvPr>
            <p:cNvCxnSpPr>
              <a:cxnSpLocks/>
              <a:endCxn id="6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D7DF8FFD-E2F5-4B02-9F80-074EB2D49E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Ellipse 28">
              <a:extLst>
                <a:ext uri="{FF2B5EF4-FFF2-40B4-BE49-F238E27FC236}">
                  <a16:creationId xmlns:a16="http://schemas.microsoft.com/office/drawing/2014/main" id="{3534E7BD-62DB-45D0-9D07-F8E0D428DD0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CBECA2-61CB-4D43-BBA0-A613A966C514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9B2B1820-205E-4B3E-81FA-DBF48CF33649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01B7EB4E-7B37-4734-9ACA-69B48237D724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293FE256-49D7-4032-BF25-AFF6AD9BD2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29D6BED-7A66-4DA6-B5C5-EE8F8DF4205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74" name="Croix 73">
              <a:extLst>
                <a:ext uri="{FF2B5EF4-FFF2-40B4-BE49-F238E27FC236}">
                  <a16:creationId xmlns:a16="http://schemas.microsoft.com/office/drawing/2014/main" id="{8ECC3F7C-6B83-447A-86C4-F70F73E7BB55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Croix 74">
              <a:extLst>
                <a:ext uri="{FF2B5EF4-FFF2-40B4-BE49-F238E27FC236}">
                  <a16:creationId xmlns:a16="http://schemas.microsoft.com/office/drawing/2014/main" id="{9D6CA4BA-2F23-466B-ACF0-ACE636541E61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Croix 75">
              <a:extLst>
                <a:ext uri="{FF2B5EF4-FFF2-40B4-BE49-F238E27FC236}">
                  <a16:creationId xmlns:a16="http://schemas.microsoft.com/office/drawing/2014/main" id="{7FC73C7D-B6E0-41CC-B4A9-396DE90C217F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EA8C14DB-3FB2-4C08-900D-F2230B2356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78" name="Image 77">
              <a:extLst>
                <a:ext uri="{FF2B5EF4-FFF2-40B4-BE49-F238E27FC236}">
                  <a16:creationId xmlns:a16="http://schemas.microsoft.com/office/drawing/2014/main" id="{A9E36FE8-0383-42F3-8C2D-EC27ADFCF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31EC725E-3E13-43D1-B0EC-21F053C7E578}"/>
              </a:ext>
            </a:extLst>
          </p:cNvPr>
          <p:cNvGrpSpPr/>
          <p:nvPr userDrawn="1"/>
        </p:nvGrpSpPr>
        <p:grpSpPr>
          <a:xfrm>
            <a:off x="455852" y="3404459"/>
            <a:ext cx="1983145" cy="3059999"/>
            <a:chOff x="455852" y="362999"/>
            <a:chExt cx="1983145" cy="3059999"/>
          </a:xfrm>
        </p:grpSpPr>
        <p:sp>
          <p:nvSpPr>
            <p:cNvPr id="80" name="Rectangle : coins arrondis 79">
              <a:extLst>
                <a:ext uri="{FF2B5EF4-FFF2-40B4-BE49-F238E27FC236}">
                  <a16:creationId xmlns:a16="http://schemas.microsoft.com/office/drawing/2014/main" id="{071A20BE-A314-43BF-A8AF-6B8587904D6A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81" name="Image 80">
              <a:extLst>
                <a:ext uri="{FF2B5EF4-FFF2-40B4-BE49-F238E27FC236}">
                  <a16:creationId xmlns:a16="http://schemas.microsoft.com/office/drawing/2014/main" id="{DF8CEAF8-1879-43AC-8803-2CFB3C619D8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0D6F2675-9ED8-439B-BF93-1C93F84F5422}"/>
                </a:ext>
              </a:extLst>
            </p:cNvPr>
            <p:cNvCxnSpPr>
              <a:cxnSpLocks/>
              <a:endCxn id="8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726B1D79-2E7E-4377-8DCA-D13145CECF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Ellipse 28">
              <a:extLst>
                <a:ext uri="{FF2B5EF4-FFF2-40B4-BE49-F238E27FC236}">
                  <a16:creationId xmlns:a16="http://schemas.microsoft.com/office/drawing/2014/main" id="{FAD695B2-6214-415D-8688-D1B466C97CE6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23361DB-C61C-4ABF-A5D3-ECE7F119FCD8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6" name="Rectangle : coins arrondis 85">
              <a:extLst>
                <a:ext uri="{FF2B5EF4-FFF2-40B4-BE49-F238E27FC236}">
                  <a16:creationId xmlns:a16="http://schemas.microsoft.com/office/drawing/2014/main" id="{B0132DC6-E7BD-42B6-A481-840B1D9B87B8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4D33DEFF-54AE-42AA-8822-C0002C831BC9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6538DBAE-1D2E-47CE-AC95-F4E64F85207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D96AEDEF-73FE-4077-B539-88692E9BE59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90" name="Croix 89">
              <a:extLst>
                <a:ext uri="{FF2B5EF4-FFF2-40B4-BE49-F238E27FC236}">
                  <a16:creationId xmlns:a16="http://schemas.microsoft.com/office/drawing/2014/main" id="{FF21E09A-937C-4616-B118-B5DD8087D21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Croix 90">
              <a:extLst>
                <a:ext uri="{FF2B5EF4-FFF2-40B4-BE49-F238E27FC236}">
                  <a16:creationId xmlns:a16="http://schemas.microsoft.com/office/drawing/2014/main" id="{00C2D083-7075-40E3-A9F8-E7037BBD104D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Croix 91">
              <a:extLst>
                <a:ext uri="{FF2B5EF4-FFF2-40B4-BE49-F238E27FC236}">
                  <a16:creationId xmlns:a16="http://schemas.microsoft.com/office/drawing/2014/main" id="{E70F06ED-32A8-4549-A3CC-A68A40F85ED0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416C2DD4-7BC4-449C-939E-B6163EEB5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41BA2577-C957-4E04-A0DF-1D0E39BF07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95" name="Groupe 94">
            <a:extLst>
              <a:ext uri="{FF2B5EF4-FFF2-40B4-BE49-F238E27FC236}">
                <a16:creationId xmlns:a16="http://schemas.microsoft.com/office/drawing/2014/main" id="{423E6CB5-A72E-4365-BEEC-EAEA725118BF}"/>
              </a:ext>
            </a:extLst>
          </p:cNvPr>
          <p:cNvGrpSpPr/>
          <p:nvPr userDrawn="1"/>
        </p:nvGrpSpPr>
        <p:grpSpPr>
          <a:xfrm>
            <a:off x="2435909" y="3404242"/>
            <a:ext cx="1983145" cy="3059999"/>
            <a:chOff x="455852" y="362999"/>
            <a:chExt cx="1983145" cy="3059999"/>
          </a:xfrm>
        </p:grpSpPr>
        <p:sp>
          <p:nvSpPr>
            <p:cNvPr id="96" name="Rectangle : coins arrondis 95">
              <a:extLst>
                <a:ext uri="{FF2B5EF4-FFF2-40B4-BE49-F238E27FC236}">
                  <a16:creationId xmlns:a16="http://schemas.microsoft.com/office/drawing/2014/main" id="{F108A240-F904-4957-A89B-B0782BBF2F2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0AF860A2-F9C1-4D5A-819F-27345C9A18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F2648339-0007-4C83-8AE2-48B0C408539F}"/>
                </a:ext>
              </a:extLst>
            </p:cNvPr>
            <p:cNvCxnSpPr>
              <a:cxnSpLocks/>
              <a:endCxn id="100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C5037154-A4E7-4F8A-A287-4F6B203EE0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Ellipse 28">
              <a:extLst>
                <a:ext uri="{FF2B5EF4-FFF2-40B4-BE49-F238E27FC236}">
                  <a16:creationId xmlns:a16="http://schemas.microsoft.com/office/drawing/2014/main" id="{1BD03D07-3A5A-4F11-8237-C75DAB90275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E419B82-AB06-4BAB-BFE8-87F9DCD95D5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02" name="Rectangle : coins arrondis 101">
              <a:extLst>
                <a:ext uri="{FF2B5EF4-FFF2-40B4-BE49-F238E27FC236}">
                  <a16:creationId xmlns:a16="http://schemas.microsoft.com/office/drawing/2014/main" id="{E1A5A0CF-F711-4637-B958-AC8C6B9B3A16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3" name="ZoneTexte 102">
              <a:extLst>
                <a:ext uri="{FF2B5EF4-FFF2-40B4-BE49-F238E27FC236}">
                  <a16:creationId xmlns:a16="http://schemas.microsoft.com/office/drawing/2014/main" id="{485804F7-4A58-47F2-8D81-B7A2FF550DFF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0EBDF901-96C2-4849-A6AE-A3F3C05F776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ZoneTexte 104">
              <a:extLst>
                <a:ext uri="{FF2B5EF4-FFF2-40B4-BE49-F238E27FC236}">
                  <a16:creationId xmlns:a16="http://schemas.microsoft.com/office/drawing/2014/main" id="{56128F49-ED94-492E-BDD6-687BC01F2DD0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06" name="Croix 105">
              <a:extLst>
                <a:ext uri="{FF2B5EF4-FFF2-40B4-BE49-F238E27FC236}">
                  <a16:creationId xmlns:a16="http://schemas.microsoft.com/office/drawing/2014/main" id="{A37AE763-2C30-46E6-801E-D73687B6100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Croix 106">
              <a:extLst>
                <a:ext uri="{FF2B5EF4-FFF2-40B4-BE49-F238E27FC236}">
                  <a16:creationId xmlns:a16="http://schemas.microsoft.com/office/drawing/2014/main" id="{7D2A7B5B-0BF2-4D39-A75C-5C19106438A2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Croix 107">
              <a:extLst>
                <a:ext uri="{FF2B5EF4-FFF2-40B4-BE49-F238E27FC236}">
                  <a16:creationId xmlns:a16="http://schemas.microsoft.com/office/drawing/2014/main" id="{6C1205DA-2195-42A4-944C-A5AB8E5AC196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B2215032-8306-4BE8-A1A7-F1EE976F24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10" name="Image 109">
              <a:extLst>
                <a:ext uri="{FF2B5EF4-FFF2-40B4-BE49-F238E27FC236}">
                  <a16:creationId xmlns:a16="http://schemas.microsoft.com/office/drawing/2014/main" id="{5396D4D0-2EEB-47C3-B9D9-04C3CDA5B2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24EACBF-F461-460A-81C5-532B10CDBAD9}"/>
              </a:ext>
            </a:extLst>
          </p:cNvPr>
          <p:cNvGrpSpPr/>
          <p:nvPr userDrawn="1"/>
        </p:nvGrpSpPr>
        <p:grpSpPr>
          <a:xfrm>
            <a:off x="4412257" y="3423581"/>
            <a:ext cx="1983145" cy="3059999"/>
            <a:chOff x="455852" y="362999"/>
            <a:chExt cx="1983145" cy="3059999"/>
          </a:xfrm>
        </p:grpSpPr>
        <p:sp>
          <p:nvSpPr>
            <p:cNvPr id="112" name="Rectangle : coins arrondis 111">
              <a:extLst>
                <a:ext uri="{FF2B5EF4-FFF2-40B4-BE49-F238E27FC236}">
                  <a16:creationId xmlns:a16="http://schemas.microsoft.com/office/drawing/2014/main" id="{00D98A31-AD50-4B3D-B3BF-7C3E215F5F86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DCDAA6FA-27B5-4F71-A7A2-326661285D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EBB7FEBF-10BA-4170-ACBF-3C644F8228D8}"/>
                </a:ext>
              </a:extLst>
            </p:cNvPr>
            <p:cNvCxnSpPr>
              <a:cxnSpLocks/>
              <a:endCxn id="116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3580B0F9-BEB9-432D-88DA-4983096EB7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Ellipse 28">
              <a:extLst>
                <a:ext uri="{FF2B5EF4-FFF2-40B4-BE49-F238E27FC236}">
                  <a16:creationId xmlns:a16="http://schemas.microsoft.com/office/drawing/2014/main" id="{3E18A997-8D4E-4624-A0AA-9C4D997C0F3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2B0C2C9-4E49-4477-916A-5AFD2435B807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18" name="Rectangle : coins arrondis 117">
              <a:extLst>
                <a:ext uri="{FF2B5EF4-FFF2-40B4-BE49-F238E27FC236}">
                  <a16:creationId xmlns:a16="http://schemas.microsoft.com/office/drawing/2014/main" id="{23F59941-9C40-47D0-800B-BA06AA42212F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4A386E37-2659-45C7-A861-DCB4DA26D8B3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20" name="Connecteur droit 119">
              <a:extLst>
                <a:ext uri="{FF2B5EF4-FFF2-40B4-BE49-F238E27FC236}">
                  <a16:creationId xmlns:a16="http://schemas.microsoft.com/office/drawing/2014/main" id="{30926483-DA27-4889-8671-B8D4FA059D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65DA4FC8-A334-441F-A2B1-A065A20DCF2E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22" name="Croix 121">
              <a:extLst>
                <a:ext uri="{FF2B5EF4-FFF2-40B4-BE49-F238E27FC236}">
                  <a16:creationId xmlns:a16="http://schemas.microsoft.com/office/drawing/2014/main" id="{E34A5D19-9F74-470F-A1E5-1D452F6D8C21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3" name="Croix 122">
              <a:extLst>
                <a:ext uri="{FF2B5EF4-FFF2-40B4-BE49-F238E27FC236}">
                  <a16:creationId xmlns:a16="http://schemas.microsoft.com/office/drawing/2014/main" id="{7F9C56D1-910F-4E5A-B0C3-FC42F9D00E7E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4" name="Croix 123">
              <a:extLst>
                <a:ext uri="{FF2B5EF4-FFF2-40B4-BE49-F238E27FC236}">
                  <a16:creationId xmlns:a16="http://schemas.microsoft.com/office/drawing/2014/main" id="{8C492446-9560-47B2-8ABD-FF17DADA8CA5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25" name="Image 124">
              <a:extLst>
                <a:ext uri="{FF2B5EF4-FFF2-40B4-BE49-F238E27FC236}">
                  <a16:creationId xmlns:a16="http://schemas.microsoft.com/office/drawing/2014/main" id="{1CCC16E6-CE8E-467E-A67F-3F08D28CEA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235A3D66-4807-4A03-9318-6D885FBE99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27" name="Groupe 126">
            <a:extLst>
              <a:ext uri="{FF2B5EF4-FFF2-40B4-BE49-F238E27FC236}">
                <a16:creationId xmlns:a16="http://schemas.microsoft.com/office/drawing/2014/main" id="{A52D0970-B5AD-4175-8E81-542F037AFA39}"/>
              </a:ext>
            </a:extLst>
          </p:cNvPr>
          <p:cNvGrpSpPr/>
          <p:nvPr userDrawn="1"/>
        </p:nvGrpSpPr>
        <p:grpSpPr>
          <a:xfrm>
            <a:off x="455852" y="6483001"/>
            <a:ext cx="1983145" cy="3059999"/>
            <a:chOff x="455852" y="362999"/>
            <a:chExt cx="1983145" cy="3059999"/>
          </a:xfrm>
        </p:grpSpPr>
        <p:sp>
          <p:nvSpPr>
            <p:cNvPr id="128" name="Rectangle : coins arrondis 127">
              <a:extLst>
                <a:ext uri="{FF2B5EF4-FFF2-40B4-BE49-F238E27FC236}">
                  <a16:creationId xmlns:a16="http://schemas.microsoft.com/office/drawing/2014/main" id="{19F068AA-C7D1-4E07-B545-35634B39C185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29" name="Image 128">
              <a:extLst>
                <a:ext uri="{FF2B5EF4-FFF2-40B4-BE49-F238E27FC236}">
                  <a16:creationId xmlns:a16="http://schemas.microsoft.com/office/drawing/2014/main" id="{31EF4123-8284-4410-ABBE-5800EAA707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30" name="Connecteur droit 129">
              <a:extLst>
                <a:ext uri="{FF2B5EF4-FFF2-40B4-BE49-F238E27FC236}">
                  <a16:creationId xmlns:a16="http://schemas.microsoft.com/office/drawing/2014/main" id="{5B5DC435-2824-4586-ADDE-F4E3992D9277}"/>
                </a:ext>
              </a:extLst>
            </p:cNvPr>
            <p:cNvCxnSpPr>
              <a:cxnSpLocks/>
              <a:endCxn id="132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>
              <a:extLst>
                <a:ext uri="{FF2B5EF4-FFF2-40B4-BE49-F238E27FC236}">
                  <a16:creationId xmlns:a16="http://schemas.microsoft.com/office/drawing/2014/main" id="{2CE27A0E-0EB9-4457-9467-1211986737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Ellipse 28">
              <a:extLst>
                <a:ext uri="{FF2B5EF4-FFF2-40B4-BE49-F238E27FC236}">
                  <a16:creationId xmlns:a16="http://schemas.microsoft.com/office/drawing/2014/main" id="{5FB4E625-2A4E-40F3-9496-35FA46ADF420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B7F56185-CEAE-468B-9689-7A7E7B355B7F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34" name="Rectangle : coins arrondis 133">
              <a:extLst>
                <a:ext uri="{FF2B5EF4-FFF2-40B4-BE49-F238E27FC236}">
                  <a16:creationId xmlns:a16="http://schemas.microsoft.com/office/drawing/2014/main" id="{DDF7202B-CC21-43AE-87EA-98F922EA1F02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D3CFCC69-D465-45DB-9FE9-6554A6F49C6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36" name="Connecteur droit 135">
              <a:extLst>
                <a:ext uri="{FF2B5EF4-FFF2-40B4-BE49-F238E27FC236}">
                  <a16:creationId xmlns:a16="http://schemas.microsoft.com/office/drawing/2014/main" id="{CBB6B1FE-7A21-45B8-B6A2-66AE043757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6C746CCC-8B6B-4C5E-A32B-8FD42BBA2A95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38" name="Croix 137">
              <a:extLst>
                <a:ext uri="{FF2B5EF4-FFF2-40B4-BE49-F238E27FC236}">
                  <a16:creationId xmlns:a16="http://schemas.microsoft.com/office/drawing/2014/main" id="{F64081A0-8F9B-4C01-894F-A1A567F6C1D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9" name="Croix 138">
              <a:extLst>
                <a:ext uri="{FF2B5EF4-FFF2-40B4-BE49-F238E27FC236}">
                  <a16:creationId xmlns:a16="http://schemas.microsoft.com/office/drawing/2014/main" id="{4D74B000-9003-4F1B-8AA1-565EF63A6B55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0" name="Croix 139">
              <a:extLst>
                <a:ext uri="{FF2B5EF4-FFF2-40B4-BE49-F238E27FC236}">
                  <a16:creationId xmlns:a16="http://schemas.microsoft.com/office/drawing/2014/main" id="{79B630E2-ACB1-48AC-81AA-716FAC93F7D2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1" name="Image 140">
              <a:extLst>
                <a:ext uri="{FF2B5EF4-FFF2-40B4-BE49-F238E27FC236}">
                  <a16:creationId xmlns:a16="http://schemas.microsoft.com/office/drawing/2014/main" id="{DFC77026-73D0-40E4-9625-C0BAF5883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42" name="Image 141">
              <a:extLst>
                <a:ext uri="{FF2B5EF4-FFF2-40B4-BE49-F238E27FC236}">
                  <a16:creationId xmlns:a16="http://schemas.microsoft.com/office/drawing/2014/main" id="{A2E0DA8A-DEB5-4F2E-929D-E6F0DC7CB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43" name="Groupe 142">
            <a:extLst>
              <a:ext uri="{FF2B5EF4-FFF2-40B4-BE49-F238E27FC236}">
                <a16:creationId xmlns:a16="http://schemas.microsoft.com/office/drawing/2014/main" id="{CC7DD291-FE74-4E6D-94EA-C9060908901A}"/>
              </a:ext>
            </a:extLst>
          </p:cNvPr>
          <p:cNvGrpSpPr/>
          <p:nvPr userDrawn="1"/>
        </p:nvGrpSpPr>
        <p:grpSpPr>
          <a:xfrm>
            <a:off x="2427356" y="6483001"/>
            <a:ext cx="1983145" cy="3059999"/>
            <a:chOff x="455852" y="362999"/>
            <a:chExt cx="1983145" cy="3059999"/>
          </a:xfrm>
        </p:grpSpPr>
        <p:sp>
          <p:nvSpPr>
            <p:cNvPr id="144" name="Rectangle : coins arrondis 143">
              <a:extLst>
                <a:ext uri="{FF2B5EF4-FFF2-40B4-BE49-F238E27FC236}">
                  <a16:creationId xmlns:a16="http://schemas.microsoft.com/office/drawing/2014/main" id="{846698AB-DDF6-4C6A-AE5C-1017FC4E368C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45" name="Image 144">
              <a:extLst>
                <a:ext uri="{FF2B5EF4-FFF2-40B4-BE49-F238E27FC236}">
                  <a16:creationId xmlns:a16="http://schemas.microsoft.com/office/drawing/2014/main" id="{9E19CA27-8737-4537-A840-9086826F68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46" name="Connecteur droit 145">
              <a:extLst>
                <a:ext uri="{FF2B5EF4-FFF2-40B4-BE49-F238E27FC236}">
                  <a16:creationId xmlns:a16="http://schemas.microsoft.com/office/drawing/2014/main" id="{F79000E2-5421-43AA-98DD-E48C6B7EFA74}"/>
                </a:ext>
              </a:extLst>
            </p:cNvPr>
            <p:cNvCxnSpPr>
              <a:cxnSpLocks/>
              <a:endCxn id="148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>
              <a:extLst>
                <a:ext uri="{FF2B5EF4-FFF2-40B4-BE49-F238E27FC236}">
                  <a16:creationId xmlns:a16="http://schemas.microsoft.com/office/drawing/2014/main" id="{F2F25FF2-E843-44AF-8865-793DF88F90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Ellipse 28">
              <a:extLst>
                <a:ext uri="{FF2B5EF4-FFF2-40B4-BE49-F238E27FC236}">
                  <a16:creationId xmlns:a16="http://schemas.microsoft.com/office/drawing/2014/main" id="{1D8BE717-C988-4102-89A2-C84956598969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2218FBA5-0034-46B3-9ED9-3CF7982B86C9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50" name="Rectangle : coins arrondis 149">
              <a:extLst>
                <a:ext uri="{FF2B5EF4-FFF2-40B4-BE49-F238E27FC236}">
                  <a16:creationId xmlns:a16="http://schemas.microsoft.com/office/drawing/2014/main" id="{63A1C2E2-97B1-4715-B08D-AAD5ACED55A7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A575CAC2-CE9B-46EC-B32F-319063B45A7B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52" name="Connecteur droit 151">
              <a:extLst>
                <a:ext uri="{FF2B5EF4-FFF2-40B4-BE49-F238E27FC236}">
                  <a16:creationId xmlns:a16="http://schemas.microsoft.com/office/drawing/2014/main" id="{D084BC88-791A-4EC7-9896-AE12437464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C8B095F9-401B-4D84-AB4A-BA463934F128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54" name="Croix 153">
              <a:extLst>
                <a:ext uri="{FF2B5EF4-FFF2-40B4-BE49-F238E27FC236}">
                  <a16:creationId xmlns:a16="http://schemas.microsoft.com/office/drawing/2014/main" id="{3034E741-FD0B-4287-9504-08E23C50E7C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Croix 154">
              <a:extLst>
                <a:ext uri="{FF2B5EF4-FFF2-40B4-BE49-F238E27FC236}">
                  <a16:creationId xmlns:a16="http://schemas.microsoft.com/office/drawing/2014/main" id="{C3DB5099-97BC-40C8-9D72-F9D8DFA64E0A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Croix 155">
              <a:extLst>
                <a:ext uri="{FF2B5EF4-FFF2-40B4-BE49-F238E27FC236}">
                  <a16:creationId xmlns:a16="http://schemas.microsoft.com/office/drawing/2014/main" id="{2EEF15BB-6EB4-43C4-8ABD-D374CEA82108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7" name="Image 156">
              <a:extLst>
                <a:ext uri="{FF2B5EF4-FFF2-40B4-BE49-F238E27FC236}">
                  <a16:creationId xmlns:a16="http://schemas.microsoft.com/office/drawing/2014/main" id="{2480FFCF-08C6-4B0B-9292-BBA0D86AF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58" name="Image 157">
              <a:extLst>
                <a:ext uri="{FF2B5EF4-FFF2-40B4-BE49-F238E27FC236}">
                  <a16:creationId xmlns:a16="http://schemas.microsoft.com/office/drawing/2014/main" id="{153A45FD-270C-4483-BDF6-4364E15B0F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  <p:grpSp>
        <p:nvGrpSpPr>
          <p:cNvPr id="159" name="Groupe 158">
            <a:extLst>
              <a:ext uri="{FF2B5EF4-FFF2-40B4-BE49-F238E27FC236}">
                <a16:creationId xmlns:a16="http://schemas.microsoft.com/office/drawing/2014/main" id="{D782DD13-8B2F-4590-8371-70ACF335373F}"/>
              </a:ext>
            </a:extLst>
          </p:cNvPr>
          <p:cNvGrpSpPr/>
          <p:nvPr userDrawn="1"/>
        </p:nvGrpSpPr>
        <p:grpSpPr>
          <a:xfrm>
            <a:off x="4412257" y="6483001"/>
            <a:ext cx="1983145" cy="3059999"/>
            <a:chOff x="455852" y="362999"/>
            <a:chExt cx="1983145" cy="3059999"/>
          </a:xfrm>
        </p:grpSpPr>
        <p:sp>
          <p:nvSpPr>
            <p:cNvPr id="160" name="Rectangle : coins arrondis 159">
              <a:extLst>
                <a:ext uri="{FF2B5EF4-FFF2-40B4-BE49-F238E27FC236}">
                  <a16:creationId xmlns:a16="http://schemas.microsoft.com/office/drawing/2014/main" id="{C4889DFF-1BE9-49F8-B0D1-653073651EC2}"/>
                </a:ext>
              </a:extLst>
            </p:cNvPr>
            <p:cNvSpPr/>
            <p:nvPr userDrawn="1"/>
          </p:nvSpPr>
          <p:spPr>
            <a:xfrm>
              <a:off x="458997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161" name="Image 160">
              <a:extLst>
                <a:ext uri="{FF2B5EF4-FFF2-40B4-BE49-F238E27FC236}">
                  <a16:creationId xmlns:a16="http://schemas.microsoft.com/office/drawing/2014/main" id="{75D0CF6B-C93A-4B12-8DA1-976B39A904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5" t="587" r="22028"/>
            <a:stretch/>
          </p:blipFill>
          <p:spPr>
            <a:xfrm>
              <a:off x="536818" y="754326"/>
              <a:ext cx="1825382" cy="1504031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162" name="Connecteur droit 161">
              <a:extLst>
                <a:ext uri="{FF2B5EF4-FFF2-40B4-BE49-F238E27FC236}">
                  <a16:creationId xmlns:a16="http://schemas.microsoft.com/office/drawing/2014/main" id="{31A68696-43A4-4336-8BA6-9F3C58BDE1B5}"/>
                </a:ext>
              </a:extLst>
            </p:cNvPr>
            <p:cNvCxnSpPr>
              <a:cxnSpLocks/>
              <a:endCxn id="164" idx="2"/>
            </p:cNvCxnSpPr>
            <p:nvPr userDrawn="1"/>
          </p:nvCxnSpPr>
          <p:spPr>
            <a:xfrm>
              <a:off x="547297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>
              <a:extLst>
                <a:ext uri="{FF2B5EF4-FFF2-40B4-BE49-F238E27FC236}">
                  <a16:creationId xmlns:a16="http://schemas.microsoft.com/office/drawing/2014/main" id="{73B1FB79-8F4F-4A2D-8CEA-A8039B29F6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7297" y="2259023"/>
              <a:ext cx="1806172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Ellipse 28">
              <a:extLst>
                <a:ext uri="{FF2B5EF4-FFF2-40B4-BE49-F238E27FC236}">
                  <a16:creationId xmlns:a16="http://schemas.microsoft.com/office/drawing/2014/main" id="{2C2EB588-EFC0-4019-AC51-C5555D8DC0E1}"/>
                </a:ext>
              </a:extLst>
            </p:cNvPr>
            <p:cNvSpPr/>
            <p:nvPr userDrawn="1"/>
          </p:nvSpPr>
          <p:spPr>
            <a:xfrm>
              <a:off x="1227362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94D338D8-E221-44BC-B19C-10DBBFABBB70}"/>
                </a:ext>
              </a:extLst>
            </p:cNvPr>
            <p:cNvSpPr/>
            <p:nvPr userDrawn="1"/>
          </p:nvSpPr>
          <p:spPr>
            <a:xfrm>
              <a:off x="1298804" y="600061"/>
              <a:ext cx="3016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800" b="1" dirty="0">
                  <a:solidFill>
                    <a:srgbClr val="7030A0"/>
                  </a:solidFill>
                </a:rPr>
                <a:t>1</a:t>
              </a:r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66" name="Rectangle : coins arrondis 165">
              <a:extLst>
                <a:ext uri="{FF2B5EF4-FFF2-40B4-BE49-F238E27FC236}">
                  <a16:creationId xmlns:a16="http://schemas.microsoft.com/office/drawing/2014/main" id="{24753D48-44D1-43D5-97B6-21A35F4D00D0}"/>
                </a:ext>
              </a:extLst>
            </p:cNvPr>
            <p:cNvSpPr/>
            <p:nvPr userDrawn="1"/>
          </p:nvSpPr>
          <p:spPr>
            <a:xfrm>
              <a:off x="527453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13C9121F-6C4C-4779-BCED-A975581EE4D2}"/>
                </a:ext>
              </a:extLst>
            </p:cNvPr>
            <p:cNvSpPr txBox="1"/>
            <p:nvPr userDrawn="1"/>
          </p:nvSpPr>
          <p:spPr>
            <a:xfrm flipH="1">
              <a:off x="455852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68" name="Connecteur droit 167">
              <a:extLst>
                <a:ext uri="{FF2B5EF4-FFF2-40B4-BE49-F238E27FC236}">
                  <a16:creationId xmlns:a16="http://schemas.microsoft.com/office/drawing/2014/main" id="{D8E28A4E-AFF3-4BE0-8502-A770C3F3FB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64346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BAAD7C12-F825-45D2-8CD7-948FB9C6E772}"/>
                </a:ext>
              </a:extLst>
            </p:cNvPr>
            <p:cNvSpPr txBox="1"/>
            <p:nvPr userDrawn="1"/>
          </p:nvSpPr>
          <p:spPr>
            <a:xfrm>
              <a:off x="602002" y="2301412"/>
              <a:ext cx="16877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 err="1">
                  <a:solidFill>
                    <a:srgbClr val="7030A0"/>
                  </a:solidFill>
                </a:rPr>
                <a:t>Dgsfdghsqff</a:t>
              </a:r>
              <a:r>
                <a:rPr lang="fr-FR" sz="1000" dirty="0">
                  <a:solidFill>
                    <a:srgbClr val="7030A0"/>
                  </a:solidFill>
                </a:rPr>
                <a:t> j </a:t>
              </a:r>
              <a:r>
                <a:rPr lang="fr-FR" sz="1000" dirty="0" err="1">
                  <a:solidFill>
                    <a:srgbClr val="7030A0"/>
                  </a:solidFill>
                </a:rPr>
                <a:t>gyuquigqsuigu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iqsguqsugqui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gq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uigf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uiqgfigdq</a:t>
              </a:r>
              <a:r>
                <a:rPr lang="fr-FR" sz="1000" dirty="0">
                  <a:solidFill>
                    <a:srgbClr val="7030A0"/>
                  </a:solidFill>
                </a:rPr>
                <a:t> il </a:t>
              </a:r>
              <a:r>
                <a:rPr lang="fr-FR" sz="1000" dirty="0" err="1">
                  <a:solidFill>
                    <a:srgbClr val="7030A0"/>
                  </a:solidFill>
                </a:rPr>
                <a:t>dqif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uud</a:t>
              </a:r>
              <a:r>
                <a:rPr lang="fr-FR" sz="1000" dirty="0">
                  <a:solidFill>
                    <a:srgbClr val="7030A0"/>
                  </a:solidFill>
                </a:rPr>
                <a:t> </a:t>
              </a:r>
              <a:r>
                <a:rPr lang="fr-FR" sz="1000" dirty="0" err="1">
                  <a:solidFill>
                    <a:srgbClr val="7030A0"/>
                  </a:solidFill>
                </a:rPr>
                <a:t>duf</a:t>
              </a:r>
              <a:r>
                <a:rPr lang="fr-FR" sz="1000" dirty="0">
                  <a:solidFill>
                    <a:srgbClr val="7030A0"/>
                  </a:solidFill>
                </a:rPr>
                <a:t>?</a:t>
              </a:r>
            </a:p>
          </p:txBody>
        </p:sp>
        <p:sp>
          <p:nvSpPr>
            <p:cNvPr id="170" name="Croix 169">
              <a:extLst>
                <a:ext uri="{FF2B5EF4-FFF2-40B4-BE49-F238E27FC236}">
                  <a16:creationId xmlns:a16="http://schemas.microsoft.com/office/drawing/2014/main" id="{0A72EDB9-DC35-4D02-8AAD-16EFB720ED5D}"/>
                </a:ext>
              </a:extLst>
            </p:cNvPr>
            <p:cNvSpPr/>
            <p:nvPr userDrawn="1"/>
          </p:nvSpPr>
          <p:spPr>
            <a:xfrm>
              <a:off x="1821919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Croix 170">
              <a:extLst>
                <a:ext uri="{FF2B5EF4-FFF2-40B4-BE49-F238E27FC236}">
                  <a16:creationId xmlns:a16="http://schemas.microsoft.com/office/drawing/2014/main" id="{27CFA41E-36F8-4B83-B48D-41D355AD1AB9}"/>
                </a:ext>
              </a:extLst>
            </p:cNvPr>
            <p:cNvSpPr/>
            <p:nvPr userDrawn="1"/>
          </p:nvSpPr>
          <p:spPr>
            <a:xfrm>
              <a:off x="1979468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Croix 171">
              <a:extLst>
                <a:ext uri="{FF2B5EF4-FFF2-40B4-BE49-F238E27FC236}">
                  <a16:creationId xmlns:a16="http://schemas.microsoft.com/office/drawing/2014/main" id="{5EABF515-D0E6-4737-893E-F585D4B9C739}"/>
                </a:ext>
              </a:extLst>
            </p:cNvPr>
            <p:cNvSpPr/>
            <p:nvPr userDrawn="1"/>
          </p:nvSpPr>
          <p:spPr>
            <a:xfrm>
              <a:off x="2130260" y="3109086"/>
              <a:ext cx="128352" cy="128352"/>
            </a:xfrm>
            <a:prstGeom prst="plus">
              <a:avLst>
                <a:gd name="adj" fmla="val 36719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3" name="Image 172">
              <a:extLst>
                <a:ext uri="{FF2B5EF4-FFF2-40B4-BE49-F238E27FC236}">
                  <a16:creationId xmlns:a16="http://schemas.microsoft.com/office/drawing/2014/main" id="{D028B3A2-0748-48B0-BEFD-63ABC2B2A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3" y="2965603"/>
              <a:ext cx="335604" cy="286966"/>
            </a:xfrm>
            <a:prstGeom prst="rect">
              <a:avLst/>
            </a:prstGeom>
          </p:spPr>
        </p:pic>
        <p:pic>
          <p:nvPicPr>
            <p:cNvPr id="174" name="Image 173">
              <a:extLst>
                <a:ext uri="{FF2B5EF4-FFF2-40B4-BE49-F238E27FC236}">
                  <a16:creationId xmlns:a16="http://schemas.microsoft.com/office/drawing/2014/main" id="{C9E17730-ABF6-4D03-A50F-66CB0A1FE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804" y="3109086"/>
              <a:ext cx="414880" cy="128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835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31D8652-5E8D-4B26-B819-FFBDC0C6255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1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89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1452014"/>
            <a:ext cx="2757682" cy="90775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1452014"/>
            <a:ext cx="2757682" cy="9077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1452014"/>
            <a:ext cx="2757682" cy="9077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4499124"/>
            <a:ext cx="2757682" cy="90775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4499124"/>
            <a:ext cx="2757682" cy="9077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4499124"/>
            <a:ext cx="2757682" cy="9077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460" y="7546234"/>
            <a:ext cx="2757682" cy="9077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0159" y="7546234"/>
            <a:ext cx="2757682" cy="9077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2559" y="7546234"/>
            <a:ext cx="2757682" cy="9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7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s_t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46">
            <a:extLst>
              <a:ext uri="{FF2B5EF4-FFF2-40B4-BE49-F238E27FC236}">
                <a16:creationId xmlns:a16="http://schemas.microsoft.com/office/drawing/2014/main" id="{09B1311F-7DF6-40E4-AA16-E3B84D238239}"/>
              </a:ext>
            </a:extLst>
          </p:cNvPr>
          <p:cNvSpPr/>
          <p:nvPr userDrawn="1"/>
        </p:nvSpPr>
        <p:spPr>
          <a:xfrm>
            <a:off x="323850" y="152400"/>
            <a:ext cx="6229350" cy="9582150"/>
          </a:xfrm>
          <a:prstGeom prst="rect">
            <a:avLst/>
          </a:prstGeom>
          <a:pattFill prst="lgConfetti">
            <a:fgClr>
              <a:srgbClr val="7030A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7B28B16-F6C9-4BAE-A288-3253B2C2C38E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59000" y="363000"/>
          <a:ext cx="5940000" cy="91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000">
                  <a:extLst>
                    <a:ext uri="{9D8B030D-6E8A-4147-A177-3AD203B41FA5}">
                      <a16:colId xmlns:a16="http://schemas.microsoft.com/office/drawing/2014/main" val="223914497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928346915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608992618"/>
                    </a:ext>
                  </a:extLst>
                </a:gridCol>
              </a:tblGrid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516668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835583"/>
                  </a:ext>
                </a:extLst>
              </a:tr>
              <a:tr h="306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8545554"/>
                  </a:ext>
                </a:extLst>
              </a:tr>
            </a:tbl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232D4A4-9FAC-43FD-9843-BB70E0D9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2661540"/>
            <a:ext cx="1670907" cy="5591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EDCBD4-49B7-4314-B55C-4FABC5E68B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2661540"/>
            <a:ext cx="1670907" cy="5591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01DDDE8-11A9-4A39-8184-3C327AC27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2661540"/>
            <a:ext cx="1670907" cy="55914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694C42-4C81-4081-B86A-74FDC9844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5708650"/>
            <a:ext cx="1670907" cy="5591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92513A-7FD1-4203-8FC3-A727085AA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5708650"/>
            <a:ext cx="1670907" cy="55914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E9329C-7A4E-46DA-802E-399CDBB35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5708650"/>
            <a:ext cx="1670907" cy="5591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8FF69B-5FA5-413B-8DF1-6784337C5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184" y="8755760"/>
            <a:ext cx="1670907" cy="5591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AEE284-9D4B-49D2-9F29-294747CD5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3883" y="8755760"/>
            <a:ext cx="1670907" cy="55914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01D6820-D461-4C13-8E76-0D61FF5A5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283" y="8755760"/>
            <a:ext cx="1670907" cy="55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4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126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90FFD146-C1E9-45ED-9E34-924528FCC056}"/>
              </a:ext>
            </a:extLst>
          </p:cNvPr>
          <p:cNvGrpSpPr/>
          <p:nvPr/>
        </p:nvGrpSpPr>
        <p:grpSpPr>
          <a:xfrm>
            <a:off x="4412257" y="362999"/>
            <a:ext cx="1983145" cy="3059999"/>
            <a:chOff x="4412257" y="362999"/>
            <a:chExt cx="1983145" cy="3059999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343B775D-69E5-4474-9CFD-3DC4D3094E1B}"/>
                </a:ext>
              </a:extLst>
            </p:cNvPr>
            <p:cNvSpPr/>
            <p:nvPr/>
          </p:nvSpPr>
          <p:spPr>
            <a:xfrm>
              <a:off x="4415402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0673D045-A740-4D88-BA9F-7802A59DB830}"/>
                </a:ext>
              </a:extLst>
            </p:cNvPr>
            <p:cNvSpPr/>
            <p:nvPr/>
          </p:nvSpPr>
          <p:spPr>
            <a:xfrm>
              <a:off x="5181346" y="517169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A1E1A47-41A2-4870-911B-9DFBCF9FAB83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>
              <a:off x="4503702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28">
              <a:extLst>
                <a:ext uri="{FF2B5EF4-FFF2-40B4-BE49-F238E27FC236}">
                  <a16:creationId xmlns:a16="http://schemas.microsoft.com/office/drawing/2014/main" id="{3CFD04FC-8F67-4816-B7AB-19A4D3C1BF61}"/>
                </a:ext>
              </a:extLst>
            </p:cNvPr>
            <p:cNvSpPr/>
            <p:nvPr/>
          </p:nvSpPr>
          <p:spPr>
            <a:xfrm>
              <a:off x="5183767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C514F6-939F-48A9-A88E-17B129C6A9F5}"/>
                </a:ext>
              </a:extLst>
            </p:cNvPr>
            <p:cNvSpPr/>
            <p:nvPr/>
          </p:nvSpPr>
          <p:spPr>
            <a:xfrm>
              <a:off x="5255209" y="60006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B27EFAF4-7A4B-4BC7-AF9C-7E7EDBFE037B}"/>
                </a:ext>
              </a:extLst>
            </p:cNvPr>
            <p:cNvSpPr/>
            <p:nvPr/>
          </p:nvSpPr>
          <p:spPr>
            <a:xfrm>
              <a:off x="4483858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CA9F7D53-F514-41E2-BC15-4DF49F1E3997}"/>
                </a:ext>
              </a:extLst>
            </p:cNvPr>
            <p:cNvSpPr txBox="1"/>
            <p:nvPr/>
          </p:nvSpPr>
          <p:spPr>
            <a:xfrm flipH="1">
              <a:off x="4412257" y="438962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 3 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322D3EC-843A-4EB8-8177-AC3E8D01482B}"/>
                </a:ext>
              </a:extLst>
            </p:cNvPr>
            <p:cNvCxnSpPr>
              <a:cxnSpLocks/>
            </p:cNvCxnSpPr>
            <p:nvPr/>
          </p:nvCxnSpPr>
          <p:spPr>
            <a:xfrm>
              <a:off x="5620751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88817422-70AB-48B0-9B71-D9731F41D309}"/>
              </a:ext>
            </a:extLst>
          </p:cNvPr>
          <p:cNvGrpSpPr/>
          <p:nvPr/>
        </p:nvGrpSpPr>
        <p:grpSpPr>
          <a:xfrm>
            <a:off x="455852" y="3423581"/>
            <a:ext cx="1983145" cy="3059999"/>
            <a:chOff x="455852" y="3423581"/>
            <a:chExt cx="1983145" cy="3059999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BE2DBEC1-D9DB-432A-82D7-9AD074EDF9C5}"/>
                </a:ext>
              </a:extLst>
            </p:cNvPr>
            <p:cNvSpPr/>
            <p:nvPr/>
          </p:nvSpPr>
          <p:spPr>
            <a:xfrm>
              <a:off x="458997" y="342358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4926FA5B-152A-4599-AC06-C92CF053F3AE}"/>
                </a:ext>
              </a:extLst>
            </p:cNvPr>
            <p:cNvSpPr/>
            <p:nvPr/>
          </p:nvSpPr>
          <p:spPr>
            <a:xfrm>
              <a:off x="1226837" y="3588689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315FB92-1DDF-4A8E-B2C5-5CB905B59BDE}"/>
                </a:ext>
              </a:extLst>
            </p:cNvPr>
            <p:cNvCxnSpPr>
              <a:cxnSpLocks/>
              <a:endCxn id="55" idx="2"/>
            </p:cNvCxnSpPr>
            <p:nvPr/>
          </p:nvCxnSpPr>
          <p:spPr>
            <a:xfrm>
              <a:off x="547297" y="380798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28">
              <a:extLst>
                <a:ext uri="{FF2B5EF4-FFF2-40B4-BE49-F238E27FC236}">
                  <a16:creationId xmlns:a16="http://schemas.microsoft.com/office/drawing/2014/main" id="{62A2AEA8-7E31-4545-99A9-D530B7653F21}"/>
                </a:ext>
              </a:extLst>
            </p:cNvPr>
            <p:cNvSpPr/>
            <p:nvPr/>
          </p:nvSpPr>
          <p:spPr>
            <a:xfrm>
              <a:off x="1227362" y="380798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6215F5-E1FF-437C-909C-14AB46BBDC62}"/>
                </a:ext>
              </a:extLst>
            </p:cNvPr>
            <p:cNvSpPr/>
            <p:nvPr/>
          </p:nvSpPr>
          <p:spPr>
            <a:xfrm>
              <a:off x="1298804" y="363612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9DD2C7F7-8EFB-47F1-9EF8-9C5F0E67BD45}"/>
                </a:ext>
              </a:extLst>
            </p:cNvPr>
            <p:cNvSpPr/>
            <p:nvPr/>
          </p:nvSpPr>
          <p:spPr>
            <a:xfrm>
              <a:off x="527453" y="349195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37E5B99-58C3-408C-A6DD-0FFC8081CDD3}"/>
                </a:ext>
              </a:extLst>
            </p:cNvPr>
            <p:cNvSpPr txBox="1"/>
            <p:nvPr/>
          </p:nvSpPr>
          <p:spPr>
            <a:xfrm flipH="1">
              <a:off x="455852" y="349954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 4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16A5586A-53A3-4F9B-8AA4-149ED63BF1BF}"/>
                </a:ext>
              </a:extLst>
            </p:cNvPr>
            <p:cNvCxnSpPr>
              <a:cxnSpLocks/>
            </p:cNvCxnSpPr>
            <p:nvPr/>
          </p:nvCxnSpPr>
          <p:spPr>
            <a:xfrm>
              <a:off x="1664346" y="380767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3B854D30-80B4-4170-B750-95F1E507667C}"/>
              </a:ext>
            </a:extLst>
          </p:cNvPr>
          <p:cNvGrpSpPr/>
          <p:nvPr/>
        </p:nvGrpSpPr>
        <p:grpSpPr>
          <a:xfrm>
            <a:off x="2435909" y="3423581"/>
            <a:ext cx="1983145" cy="3059999"/>
            <a:chOff x="2435909" y="3423581"/>
            <a:chExt cx="1983145" cy="3059999"/>
          </a:xfrm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2A8E18FD-6F5C-4689-BC46-2963B3ADB205}"/>
                </a:ext>
              </a:extLst>
            </p:cNvPr>
            <p:cNvSpPr/>
            <p:nvPr/>
          </p:nvSpPr>
          <p:spPr>
            <a:xfrm>
              <a:off x="2439054" y="342358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A7CBDCFE-0634-4633-8120-AB2DCDDBC418}"/>
                </a:ext>
              </a:extLst>
            </p:cNvPr>
            <p:cNvSpPr/>
            <p:nvPr/>
          </p:nvSpPr>
          <p:spPr>
            <a:xfrm>
              <a:off x="3205561" y="3583582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16F8F542-0A4C-42F8-9100-5313C2704C66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>
              <a:off x="2527354" y="380798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28">
              <a:extLst>
                <a:ext uri="{FF2B5EF4-FFF2-40B4-BE49-F238E27FC236}">
                  <a16:creationId xmlns:a16="http://schemas.microsoft.com/office/drawing/2014/main" id="{932CC253-58E4-4260-8DB7-5FC053AC6BDD}"/>
                </a:ext>
              </a:extLst>
            </p:cNvPr>
            <p:cNvSpPr/>
            <p:nvPr/>
          </p:nvSpPr>
          <p:spPr>
            <a:xfrm>
              <a:off x="3207419" y="380798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C44738-9BF8-4E3B-9554-088227ABC3A9}"/>
                </a:ext>
              </a:extLst>
            </p:cNvPr>
            <p:cNvSpPr/>
            <p:nvPr/>
          </p:nvSpPr>
          <p:spPr>
            <a:xfrm>
              <a:off x="3278861" y="366064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4326B42E-5FF3-4605-8DEF-975EA0EEAD4E}"/>
                </a:ext>
              </a:extLst>
            </p:cNvPr>
            <p:cNvSpPr/>
            <p:nvPr/>
          </p:nvSpPr>
          <p:spPr>
            <a:xfrm>
              <a:off x="2507510" y="349195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C9C2874-C310-4991-8FE5-919DF25B23B5}"/>
                </a:ext>
              </a:extLst>
            </p:cNvPr>
            <p:cNvSpPr txBox="1"/>
            <p:nvPr/>
          </p:nvSpPr>
          <p:spPr>
            <a:xfrm flipH="1">
              <a:off x="2435909" y="349954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 5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AD4D1D0B-D9FB-44E6-A856-7646879248F5}"/>
                </a:ext>
              </a:extLst>
            </p:cNvPr>
            <p:cNvCxnSpPr>
              <a:cxnSpLocks/>
            </p:cNvCxnSpPr>
            <p:nvPr/>
          </p:nvCxnSpPr>
          <p:spPr>
            <a:xfrm>
              <a:off x="3644403" y="380767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D31DCC02-1813-43F1-A3AF-C0967D24D10A}"/>
              </a:ext>
            </a:extLst>
          </p:cNvPr>
          <p:cNvGrpSpPr/>
          <p:nvPr/>
        </p:nvGrpSpPr>
        <p:grpSpPr>
          <a:xfrm>
            <a:off x="4415432" y="3423581"/>
            <a:ext cx="1983145" cy="3059999"/>
            <a:chOff x="4415432" y="3423581"/>
            <a:chExt cx="1983145" cy="3059999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8C58262D-F398-4B7C-98F2-04365BEB3485}"/>
                </a:ext>
              </a:extLst>
            </p:cNvPr>
            <p:cNvSpPr/>
            <p:nvPr/>
          </p:nvSpPr>
          <p:spPr>
            <a:xfrm>
              <a:off x="4418577" y="342358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F4D2D8A1-BE25-4B7A-826E-5CCD3C84BAAB}"/>
                </a:ext>
              </a:extLst>
            </p:cNvPr>
            <p:cNvSpPr/>
            <p:nvPr/>
          </p:nvSpPr>
          <p:spPr>
            <a:xfrm>
              <a:off x="5181346" y="3583582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BD3AB9-EAD8-495C-B9C8-B23F21430575}"/>
                </a:ext>
              </a:extLst>
            </p:cNvPr>
            <p:cNvCxnSpPr>
              <a:cxnSpLocks/>
              <a:endCxn id="87" idx="2"/>
            </p:cNvCxnSpPr>
            <p:nvPr/>
          </p:nvCxnSpPr>
          <p:spPr>
            <a:xfrm>
              <a:off x="4506877" y="380798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Ellipse 28">
              <a:extLst>
                <a:ext uri="{FF2B5EF4-FFF2-40B4-BE49-F238E27FC236}">
                  <a16:creationId xmlns:a16="http://schemas.microsoft.com/office/drawing/2014/main" id="{92F79B77-538E-4536-941C-3090C8E781E1}"/>
                </a:ext>
              </a:extLst>
            </p:cNvPr>
            <p:cNvSpPr/>
            <p:nvPr/>
          </p:nvSpPr>
          <p:spPr>
            <a:xfrm>
              <a:off x="5186942" y="380798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3FDE62D-77B3-4D4E-87C2-4ABD1100F5C6}"/>
                </a:ext>
              </a:extLst>
            </p:cNvPr>
            <p:cNvSpPr/>
            <p:nvPr/>
          </p:nvSpPr>
          <p:spPr>
            <a:xfrm>
              <a:off x="5258384" y="366064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27B1ABF4-41AE-4C16-9D7A-E67A2B612A25}"/>
                </a:ext>
              </a:extLst>
            </p:cNvPr>
            <p:cNvSpPr/>
            <p:nvPr/>
          </p:nvSpPr>
          <p:spPr>
            <a:xfrm>
              <a:off x="4487033" y="349195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355BBEF-3366-4D96-A04F-3FCD86345C87}"/>
                </a:ext>
              </a:extLst>
            </p:cNvPr>
            <p:cNvSpPr txBox="1"/>
            <p:nvPr/>
          </p:nvSpPr>
          <p:spPr>
            <a:xfrm flipH="1">
              <a:off x="4415432" y="349954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 6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9E531EE6-4540-4AC5-891C-24A34824B7A2}"/>
                </a:ext>
              </a:extLst>
            </p:cNvPr>
            <p:cNvCxnSpPr>
              <a:cxnSpLocks/>
            </p:cNvCxnSpPr>
            <p:nvPr/>
          </p:nvCxnSpPr>
          <p:spPr>
            <a:xfrm>
              <a:off x="5623926" y="380767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6B43BD99-A1DF-4126-AF07-9DA1FBC7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1" y="739595"/>
            <a:ext cx="1816198" cy="1516940"/>
          </a:xfrm>
          <a:prstGeom prst="rect">
            <a:avLst/>
          </a:prstGeom>
        </p:spPr>
      </p:pic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CF6FAE5A-8A37-4F4F-938D-470760BC4304}"/>
              </a:ext>
            </a:extLst>
          </p:cNvPr>
          <p:cNvGrpSpPr/>
          <p:nvPr/>
        </p:nvGrpSpPr>
        <p:grpSpPr>
          <a:xfrm>
            <a:off x="459454" y="349446"/>
            <a:ext cx="1983145" cy="3059999"/>
            <a:chOff x="4412257" y="6483001"/>
            <a:chExt cx="1983145" cy="3059999"/>
          </a:xfrm>
        </p:grpSpPr>
        <p:sp>
          <p:nvSpPr>
            <p:cNvPr id="190" name="Rectangle : coins arrondis 189">
              <a:extLst>
                <a:ext uri="{FF2B5EF4-FFF2-40B4-BE49-F238E27FC236}">
                  <a16:creationId xmlns:a16="http://schemas.microsoft.com/office/drawing/2014/main" id="{24B14044-B81E-445C-9AE2-3A16ABDB3B6A}"/>
                </a:ext>
              </a:extLst>
            </p:cNvPr>
            <p:cNvSpPr/>
            <p:nvPr/>
          </p:nvSpPr>
          <p:spPr>
            <a:xfrm>
              <a:off x="4415402" y="648300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12B26F5B-6E24-4D61-AEFF-47B81F70D396}"/>
                </a:ext>
              </a:extLst>
            </p:cNvPr>
            <p:cNvSpPr/>
            <p:nvPr/>
          </p:nvSpPr>
          <p:spPr>
            <a:xfrm>
              <a:off x="5181346" y="6631807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9DBF1BCA-F6E7-485E-A56C-F4A886A27DE7}"/>
                </a:ext>
              </a:extLst>
            </p:cNvPr>
            <p:cNvCxnSpPr>
              <a:cxnSpLocks/>
              <a:endCxn id="195" idx="2"/>
            </p:cNvCxnSpPr>
            <p:nvPr/>
          </p:nvCxnSpPr>
          <p:spPr>
            <a:xfrm>
              <a:off x="4503702" y="686740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28">
              <a:extLst>
                <a:ext uri="{FF2B5EF4-FFF2-40B4-BE49-F238E27FC236}">
                  <a16:creationId xmlns:a16="http://schemas.microsoft.com/office/drawing/2014/main" id="{C9985BEB-4B51-460D-92BA-629D58A5BE13}"/>
                </a:ext>
              </a:extLst>
            </p:cNvPr>
            <p:cNvSpPr/>
            <p:nvPr/>
          </p:nvSpPr>
          <p:spPr>
            <a:xfrm>
              <a:off x="5183767" y="686740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C5883F0-352C-4197-A5FE-A2155628AD92}"/>
                </a:ext>
              </a:extLst>
            </p:cNvPr>
            <p:cNvSpPr/>
            <p:nvPr/>
          </p:nvSpPr>
          <p:spPr>
            <a:xfrm>
              <a:off x="5255209" y="672006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97" name="Rectangle : coins arrondis 196">
              <a:extLst>
                <a:ext uri="{FF2B5EF4-FFF2-40B4-BE49-F238E27FC236}">
                  <a16:creationId xmlns:a16="http://schemas.microsoft.com/office/drawing/2014/main" id="{76F33184-B650-47FC-A85B-ED47BDE665FC}"/>
                </a:ext>
              </a:extLst>
            </p:cNvPr>
            <p:cNvSpPr/>
            <p:nvPr/>
          </p:nvSpPr>
          <p:spPr>
            <a:xfrm>
              <a:off x="4483858" y="655137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8C81BA61-C5AB-411A-8D82-60A07F0D9E4C}"/>
                </a:ext>
              </a:extLst>
            </p:cNvPr>
            <p:cNvSpPr txBox="1"/>
            <p:nvPr/>
          </p:nvSpPr>
          <p:spPr>
            <a:xfrm flipH="1">
              <a:off x="4412257" y="655896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 1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D404486C-3B69-49F8-BF31-FD45B112D6E4}"/>
                </a:ext>
              </a:extLst>
            </p:cNvPr>
            <p:cNvCxnSpPr>
              <a:cxnSpLocks/>
            </p:cNvCxnSpPr>
            <p:nvPr/>
          </p:nvCxnSpPr>
          <p:spPr>
            <a:xfrm>
              <a:off x="5620751" y="686709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e 219">
            <a:extLst>
              <a:ext uri="{FF2B5EF4-FFF2-40B4-BE49-F238E27FC236}">
                <a16:creationId xmlns:a16="http://schemas.microsoft.com/office/drawing/2014/main" id="{989CE8BF-DCDC-4EC5-9EF4-40C59DADF646}"/>
              </a:ext>
            </a:extLst>
          </p:cNvPr>
          <p:cNvGrpSpPr/>
          <p:nvPr/>
        </p:nvGrpSpPr>
        <p:grpSpPr>
          <a:xfrm>
            <a:off x="2439297" y="341857"/>
            <a:ext cx="1983145" cy="3059999"/>
            <a:chOff x="4412257" y="6483001"/>
            <a:chExt cx="1983145" cy="3059999"/>
          </a:xfrm>
        </p:grpSpPr>
        <p:sp>
          <p:nvSpPr>
            <p:cNvPr id="221" name="Rectangle : coins arrondis 220">
              <a:extLst>
                <a:ext uri="{FF2B5EF4-FFF2-40B4-BE49-F238E27FC236}">
                  <a16:creationId xmlns:a16="http://schemas.microsoft.com/office/drawing/2014/main" id="{FFA8DD76-5126-4A8F-BC61-FE543A267E72}"/>
                </a:ext>
              </a:extLst>
            </p:cNvPr>
            <p:cNvSpPr/>
            <p:nvPr/>
          </p:nvSpPr>
          <p:spPr>
            <a:xfrm>
              <a:off x="4415402" y="648300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:a16="http://schemas.microsoft.com/office/drawing/2014/main" id="{DC98038F-764D-4FA2-AC6C-51108F6A9D2A}"/>
                </a:ext>
              </a:extLst>
            </p:cNvPr>
            <p:cNvSpPr/>
            <p:nvPr/>
          </p:nvSpPr>
          <p:spPr>
            <a:xfrm>
              <a:off x="5181346" y="6631807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FAA50730-0CED-42AB-878C-3E8DE74FDB73}"/>
                </a:ext>
              </a:extLst>
            </p:cNvPr>
            <p:cNvCxnSpPr>
              <a:cxnSpLocks/>
              <a:endCxn id="225" idx="2"/>
            </p:cNvCxnSpPr>
            <p:nvPr/>
          </p:nvCxnSpPr>
          <p:spPr>
            <a:xfrm>
              <a:off x="4503702" y="686740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8">
              <a:extLst>
                <a:ext uri="{FF2B5EF4-FFF2-40B4-BE49-F238E27FC236}">
                  <a16:creationId xmlns:a16="http://schemas.microsoft.com/office/drawing/2014/main" id="{254F3CF9-C676-4ADD-9DE2-4C67EBA136F3}"/>
                </a:ext>
              </a:extLst>
            </p:cNvPr>
            <p:cNvSpPr/>
            <p:nvPr/>
          </p:nvSpPr>
          <p:spPr>
            <a:xfrm>
              <a:off x="5183767" y="686740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EB473EA-D72A-47FA-8C2A-00F0D2A29C75}"/>
                </a:ext>
              </a:extLst>
            </p:cNvPr>
            <p:cNvSpPr/>
            <p:nvPr/>
          </p:nvSpPr>
          <p:spPr>
            <a:xfrm>
              <a:off x="5255209" y="672006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227" name="Rectangle : coins arrondis 226">
              <a:extLst>
                <a:ext uri="{FF2B5EF4-FFF2-40B4-BE49-F238E27FC236}">
                  <a16:creationId xmlns:a16="http://schemas.microsoft.com/office/drawing/2014/main" id="{7B7A73C3-3839-4B63-9260-9628DD1F9CA6}"/>
                </a:ext>
              </a:extLst>
            </p:cNvPr>
            <p:cNvSpPr/>
            <p:nvPr/>
          </p:nvSpPr>
          <p:spPr>
            <a:xfrm>
              <a:off x="4483858" y="655137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6D33156C-47BD-42BF-A543-1BB248F33DB8}"/>
                </a:ext>
              </a:extLst>
            </p:cNvPr>
            <p:cNvSpPr txBox="1"/>
            <p:nvPr/>
          </p:nvSpPr>
          <p:spPr>
            <a:xfrm flipH="1">
              <a:off x="4412257" y="6558964"/>
              <a:ext cx="19800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QUESTION 2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B6B9B15C-7954-4A93-BED0-DF69B4FDE126}"/>
                </a:ext>
              </a:extLst>
            </p:cNvPr>
            <p:cNvCxnSpPr>
              <a:cxnSpLocks/>
            </p:cNvCxnSpPr>
            <p:nvPr/>
          </p:nvCxnSpPr>
          <p:spPr>
            <a:xfrm>
              <a:off x="5620751" y="686709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ZoneTexte 157">
            <a:extLst>
              <a:ext uri="{FF2B5EF4-FFF2-40B4-BE49-F238E27FC236}">
                <a16:creationId xmlns:a16="http://schemas.microsoft.com/office/drawing/2014/main" id="{9707FC24-9569-45C5-A081-6E44F8AF8641}"/>
              </a:ext>
            </a:extLst>
          </p:cNvPr>
          <p:cNvSpPr txBox="1"/>
          <p:nvPr/>
        </p:nvSpPr>
        <p:spPr>
          <a:xfrm>
            <a:off x="574209" y="1117232"/>
            <a:ext cx="176851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rgbClr val="7030A0"/>
                </a:solidFill>
              </a:rPr>
              <a:t>Comment se nomme ce diagramme ? A quoi </a:t>
            </a:r>
            <a:r>
              <a:rPr lang="fr-FR" sz="1050" b="1" dirty="0" err="1">
                <a:solidFill>
                  <a:srgbClr val="7030A0"/>
                </a:solidFill>
              </a:rPr>
              <a:t>sert-il</a:t>
            </a:r>
            <a:r>
              <a:rPr lang="fr-FR" sz="1050" b="1" dirty="0">
                <a:solidFill>
                  <a:srgbClr val="7030A0"/>
                </a:solidFill>
              </a:rPr>
              <a:t> ?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97DB712C-3D13-41AA-AC7F-7440FBA121F2}"/>
              </a:ext>
            </a:extLst>
          </p:cNvPr>
          <p:cNvSpPr txBox="1"/>
          <p:nvPr/>
        </p:nvSpPr>
        <p:spPr>
          <a:xfrm>
            <a:off x="2525151" y="1117666"/>
            <a:ext cx="182883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rgbClr val="7030A0"/>
                </a:solidFill>
              </a:rPr>
              <a:t>Comment se nomme ce diagramme ? A quoi </a:t>
            </a:r>
            <a:r>
              <a:rPr lang="fr-FR" sz="1050" b="1" dirty="0" err="1">
                <a:solidFill>
                  <a:srgbClr val="7030A0"/>
                </a:solidFill>
              </a:rPr>
              <a:t>sert-il</a:t>
            </a:r>
            <a:r>
              <a:rPr lang="fr-FR" sz="1050" b="1" dirty="0">
                <a:solidFill>
                  <a:srgbClr val="7030A0"/>
                </a:solidFill>
              </a:rPr>
              <a:t> ?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02B53AC5-7F5D-40FF-A01F-5DA69B8BD47F}"/>
              </a:ext>
            </a:extLst>
          </p:cNvPr>
          <p:cNvSpPr txBox="1"/>
          <p:nvPr/>
        </p:nvSpPr>
        <p:spPr>
          <a:xfrm>
            <a:off x="4495634" y="1117666"/>
            <a:ext cx="1788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rgbClr val="7030A0"/>
                </a:solidFill>
              </a:rPr>
              <a:t>Comment se nomme ce diagramme ? A quoi </a:t>
            </a:r>
            <a:r>
              <a:rPr lang="fr-FR" sz="1050" b="1" dirty="0" err="1">
                <a:solidFill>
                  <a:srgbClr val="7030A0"/>
                </a:solidFill>
              </a:rPr>
              <a:t>sert-il</a:t>
            </a:r>
            <a:r>
              <a:rPr lang="fr-FR" sz="1050" b="1" dirty="0">
                <a:solidFill>
                  <a:srgbClr val="7030A0"/>
                </a:solidFill>
              </a:rPr>
              <a:t> ?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27994538-F257-4859-AAF8-10DAC3753DCF}"/>
              </a:ext>
            </a:extLst>
          </p:cNvPr>
          <p:cNvSpPr txBox="1"/>
          <p:nvPr/>
        </p:nvSpPr>
        <p:spPr>
          <a:xfrm>
            <a:off x="547297" y="4198933"/>
            <a:ext cx="178008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rgbClr val="7030A0"/>
                </a:solidFill>
              </a:rPr>
              <a:t>Comment se nomme ce diagramme ? A quoi </a:t>
            </a:r>
            <a:r>
              <a:rPr lang="fr-FR" sz="1050" b="1" dirty="0" err="1">
                <a:solidFill>
                  <a:srgbClr val="7030A0"/>
                </a:solidFill>
              </a:rPr>
              <a:t>sert-il</a:t>
            </a:r>
            <a:r>
              <a:rPr lang="fr-FR" sz="1050" b="1" dirty="0">
                <a:solidFill>
                  <a:srgbClr val="7030A0"/>
                </a:solidFill>
              </a:rPr>
              <a:t> ?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90475C6D-4B1B-41F1-9BA7-1AA98B2251A7}"/>
              </a:ext>
            </a:extLst>
          </p:cNvPr>
          <p:cNvSpPr txBox="1"/>
          <p:nvPr/>
        </p:nvSpPr>
        <p:spPr>
          <a:xfrm>
            <a:off x="2588669" y="4213595"/>
            <a:ext cx="174265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rgbClr val="7030A0"/>
                </a:solidFill>
              </a:rPr>
              <a:t>Comment se nomme ce diagramme ? A quoi </a:t>
            </a:r>
            <a:r>
              <a:rPr lang="fr-FR" sz="1050" b="1" dirty="0" err="1">
                <a:solidFill>
                  <a:srgbClr val="7030A0"/>
                </a:solidFill>
              </a:rPr>
              <a:t>sert-il</a:t>
            </a:r>
            <a:r>
              <a:rPr lang="fr-FR" sz="1050" b="1" dirty="0">
                <a:solidFill>
                  <a:srgbClr val="7030A0"/>
                </a:solidFill>
              </a:rPr>
              <a:t> ?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742F69D3-5513-4C71-8F09-87429ED7002E}"/>
              </a:ext>
            </a:extLst>
          </p:cNvPr>
          <p:cNvSpPr txBox="1"/>
          <p:nvPr/>
        </p:nvSpPr>
        <p:spPr>
          <a:xfrm>
            <a:off x="4502272" y="4201091"/>
            <a:ext cx="181670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rgbClr val="7030A0"/>
                </a:solidFill>
              </a:rPr>
              <a:t>Comment se nomme ce diagramme ? A quoi </a:t>
            </a:r>
            <a:r>
              <a:rPr lang="fr-FR" sz="1050" b="1" dirty="0" err="1">
                <a:solidFill>
                  <a:srgbClr val="7030A0"/>
                </a:solidFill>
              </a:rPr>
              <a:t>sert-il</a:t>
            </a:r>
            <a:r>
              <a:rPr lang="fr-FR" sz="1050" b="1" dirty="0">
                <a:solidFill>
                  <a:srgbClr val="7030A0"/>
                </a:solidFill>
              </a:rPr>
              <a:t>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36D3DF-B21A-4A7D-A07E-116A4A2BC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8" y="1678759"/>
            <a:ext cx="1721004" cy="15384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FA31DF8-F403-459B-BA25-0041DACA08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151" y="1854459"/>
            <a:ext cx="1776449" cy="102404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2267643-A148-41C1-B56F-55D393334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4" y="1711146"/>
            <a:ext cx="1785954" cy="1366932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F6A7EE5-B266-4D88-BB82-3C9A4FFFD6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33" y="4548538"/>
            <a:ext cx="1687703" cy="182431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3F101962-7B1F-4B03-8305-95FD36D03D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220" y="4657896"/>
            <a:ext cx="1771103" cy="163001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887314D-CC80-49E7-A252-357E090DED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95" y="5049812"/>
            <a:ext cx="1793279" cy="71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7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e 167">
            <a:extLst>
              <a:ext uri="{FF2B5EF4-FFF2-40B4-BE49-F238E27FC236}">
                <a16:creationId xmlns:a16="http://schemas.microsoft.com/office/drawing/2014/main" id="{90FFD146-C1E9-45ED-9E34-924528FCC056}"/>
              </a:ext>
            </a:extLst>
          </p:cNvPr>
          <p:cNvGrpSpPr/>
          <p:nvPr/>
        </p:nvGrpSpPr>
        <p:grpSpPr>
          <a:xfrm>
            <a:off x="4412257" y="362999"/>
            <a:ext cx="1983145" cy="3059999"/>
            <a:chOff x="4412257" y="362999"/>
            <a:chExt cx="1983145" cy="3059999"/>
          </a:xfrm>
        </p:grpSpPr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343B775D-69E5-4474-9CFD-3DC4D3094E1B}"/>
                </a:ext>
              </a:extLst>
            </p:cNvPr>
            <p:cNvSpPr/>
            <p:nvPr/>
          </p:nvSpPr>
          <p:spPr>
            <a:xfrm>
              <a:off x="4415402" y="362999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0673D045-A740-4D88-BA9F-7802A59DB830}"/>
                </a:ext>
              </a:extLst>
            </p:cNvPr>
            <p:cNvSpPr/>
            <p:nvPr/>
          </p:nvSpPr>
          <p:spPr>
            <a:xfrm>
              <a:off x="5181346" y="517169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A1E1A47-41A2-4870-911B-9DFBCF9FAB83}"/>
                </a:ext>
              </a:extLst>
            </p:cNvPr>
            <p:cNvCxnSpPr>
              <a:cxnSpLocks/>
              <a:endCxn id="39" idx="2"/>
            </p:cNvCxnSpPr>
            <p:nvPr/>
          </p:nvCxnSpPr>
          <p:spPr>
            <a:xfrm>
              <a:off x="4503702" y="747404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28">
              <a:extLst>
                <a:ext uri="{FF2B5EF4-FFF2-40B4-BE49-F238E27FC236}">
                  <a16:creationId xmlns:a16="http://schemas.microsoft.com/office/drawing/2014/main" id="{3CFD04FC-8F67-4816-B7AB-19A4D3C1BF61}"/>
                </a:ext>
              </a:extLst>
            </p:cNvPr>
            <p:cNvSpPr/>
            <p:nvPr/>
          </p:nvSpPr>
          <p:spPr>
            <a:xfrm>
              <a:off x="5183767" y="747404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4C514F6-939F-48A9-A88E-17B129C6A9F5}"/>
                </a:ext>
              </a:extLst>
            </p:cNvPr>
            <p:cNvSpPr/>
            <p:nvPr/>
          </p:nvSpPr>
          <p:spPr>
            <a:xfrm>
              <a:off x="5255209" y="600061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B27EFAF4-7A4B-4BC7-AF9C-7E7EDBFE037B}"/>
                </a:ext>
              </a:extLst>
            </p:cNvPr>
            <p:cNvSpPr/>
            <p:nvPr/>
          </p:nvSpPr>
          <p:spPr>
            <a:xfrm>
              <a:off x="4483858" y="431375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CA9F7D53-F514-41E2-BC15-4DF49F1E3997}"/>
                </a:ext>
              </a:extLst>
            </p:cNvPr>
            <p:cNvSpPr txBox="1"/>
            <p:nvPr/>
          </p:nvSpPr>
          <p:spPr>
            <a:xfrm flipH="1">
              <a:off x="4412257" y="438962"/>
              <a:ext cx="1980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REPONSE QUESTION     1 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0322D3EC-843A-4EB8-8177-AC3E8D01482B}"/>
                </a:ext>
              </a:extLst>
            </p:cNvPr>
            <p:cNvCxnSpPr>
              <a:cxnSpLocks/>
            </p:cNvCxnSpPr>
            <p:nvPr/>
          </p:nvCxnSpPr>
          <p:spPr>
            <a:xfrm>
              <a:off x="5620751" y="747095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e 141">
            <a:extLst>
              <a:ext uri="{FF2B5EF4-FFF2-40B4-BE49-F238E27FC236}">
                <a16:creationId xmlns:a16="http://schemas.microsoft.com/office/drawing/2014/main" id="{88817422-70AB-48B0-9B71-D9731F41D309}"/>
              </a:ext>
            </a:extLst>
          </p:cNvPr>
          <p:cNvGrpSpPr/>
          <p:nvPr/>
        </p:nvGrpSpPr>
        <p:grpSpPr>
          <a:xfrm>
            <a:off x="453111" y="3448222"/>
            <a:ext cx="1983045" cy="3059999"/>
            <a:chOff x="452811" y="3409765"/>
            <a:chExt cx="1983045" cy="3059999"/>
          </a:xfrm>
        </p:grpSpPr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BE2DBEC1-D9DB-432A-82D7-9AD074EDF9C5}"/>
                </a:ext>
              </a:extLst>
            </p:cNvPr>
            <p:cNvSpPr/>
            <p:nvPr/>
          </p:nvSpPr>
          <p:spPr>
            <a:xfrm>
              <a:off x="452811" y="3409765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dirty="0"/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4926FA5B-152A-4599-AC06-C92CF053F3AE}"/>
                </a:ext>
              </a:extLst>
            </p:cNvPr>
            <p:cNvSpPr/>
            <p:nvPr/>
          </p:nvSpPr>
          <p:spPr>
            <a:xfrm>
              <a:off x="1226837" y="3588689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315FB92-1DDF-4A8E-B2C5-5CB905B59BDE}"/>
                </a:ext>
              </a:extLst>
            </p:cNvPr>
            <p:cNvCxnSpPr>
              <a:cxnSpLocks/>
              <a:endCxn id="55" idx="2"/>
            </p:cNvCxnSpPr>
            <p:nvPr/>
          </p:nvCxnSpPr>
          <p:spPr>
            <a:xfrm>
              <a:off x="547297" y="380798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28">
              <a:extLst>
                <a:ext uri="{FF2B5EF4-FFF2-40B4-BE49-F238E27FC236}">
                  <a16:creationId xmlns:a16="http://schemas.microsoft.com/office/drawing/2014/main" id="{62A2AEA8-7E31-4545-99A9-D530B7653F21}"/>
                </a:ext>
              </a:extLst>
            </p:cNvPr>
            <p:cNvSpPr/>
            <p:nvPr/>
          </p:nvSpPr>
          <p:spPr>
            <a:xfrm>
              <a:off x="1227362" y="380798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56215F5-E1FF-437C-909C-14AB46BBDC62}"/>
                </a:ext>
              </a:extLst>
            </p:cNvPr>
            <p:cNvSpPr/>
            <p:nvPr/>
          </p:nvSpPr>
          <p:spPr>
            <a:xfrm>
              <a:off x="1298804" y="3636128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9DD2C7F7-8EFB-47F1-9EF8-9C5F0E67BD45}"/>
                </a:ext>
              </a:extLst>
            </p:cNvPr>
            <p:cNvSpPr/>
            <p:nvPr/>
          </p:nvSpPr>
          <p:spPr>
            <a:xfrm>
              <a:off x="527453" y="349195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37E5B99-58C3-408C-A6DD-0FFC8081CDD3}"/>
                </a:ext>
              </a:extLst>
            </p:cNvPr>
            <p:cNvSpPr txBox="1"/>
            <p:nvPr/>
          </p:nvSpPr>
          <p:spPr>
            <a:xfrm flipH="1">
              <a:off x="455852" y="3499544"/>
              <a:ext cx="1980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REPONSE QUESTION     6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16A5586A-53A3-4F9B-8AA4-149ED63BF1BF}"/>
                </a:ext>
              </a:extLst>
            </p:cNvPr>
            <p:cNvCxnSpPr>
              <a:cxnSpLocks/>
            </p:cNvCxnSpPr>
            <p:nvPr/>
          </p:nvCxnSpPr>
          <p:spPr>
            <a:xfrm>
              <a:off x="1664346" y="380767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FBCFB001-3695-4BC2-9069-3FB4DD3DC6AC}"/>
                </a:ext>
              </a:extLst>
            </p:cNvPr>
            <p:cNvSpPr txBox="1"/>
            <p:nvPr/>
          </p:nvSpPr>
          <p:spPr>
            <a:xfrm>
              <a:off x="555133" y="4355827"/>
              <a:ext cx="17514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Un diagramme </a:t>
              </a:r>
              <a:r>
                <a:rPr lang="fr-FR" sz="1400" b="1" dirty="0" err="1">
                  <a:solidFill>
                    <a:srgbClr val="7030A0"/>
                  </a:solidFill>
                </a:rPr>
                <a:t>Sysml</a:t>
              </a:r>
              <a:endParaRPr lang="fr-FR" sz="1400" b="1" dirty="0">
                <a:solidFill>
                  <a:srgbClr val="7030A0"/>
                </a:solidFill>
              </a:endParaRPr>
            </a:p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 </a:t>
              </a:r>
            </a:p>
            <a:p>
              <a:pPr algn="ctr"/>
              <a:r>
                <a:rPr lang="fr-FR" sz="1600" b="1" dirty="0">
                  <a:solidFill>
                    <a:srgbClr val="7030A0"/>
                  </a:solidFill>
                </a:rPr>
                <a:t>« de séquence »</a:t>
              </a:r>
              <a:endParaRPr lang="fr-FR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69" name="Groupe 168">
            <a:extLst>
              <a:ext uri="{FF2B5EF4-FFF2-40B4-BE49-F238E27FC236}">
                <a16:creationId xmlns:a16="http://schemas.microsoft.com/office/drawing/2014/main" id="{3B854D30-80B4-4170-B750-95F1E507667C}"/>
              </a:ext>
            </a:extLst>
          </p:cNvPr>
          <p:cNvGrpSpPr/>
          <p:nvPr/>
        </p:nvGrpSpPr>
        <p:grpSpPr>
          <a:xfrm>
            <a:off x="2435909" y="3423581"/>
            <a:ext cx="1983145" cy="3059999"/>
            <a:chOff x="2435909" y="3423581"/>
            <a:chExt cx="1983145" cy="3059999"/>
          </a:xfrm>
        </p:grpSpPr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2A8E18FD-6F5C-4689-BC46-2963B3ADB205}"/>
                </a:ext>
              </a:extLst>
            </p:cNvPr>
            <p:cNvSpPr/>
            <p:nvPr/>
          </p:nvSpPr>
          <p:spPr>
            <a:xfrm>
              <a:off x="2439054" y="342358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A7CBDCFE-0634-4633-8120-AB2DCDDBC418}"/>
                </a:ext>
              </a:extLst>
            </p:cNvPr>
            <p:cNvSpPr/>
            <p:nvPr/>
          </p:nvSpPr>
          <p:spPr>
            <a:xfrm>
              <a:off x="3205561" y="3583582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16F8F542-0A4C-42F8-9100-5313C2704C66}"/>
                </a:ext>
              </a:extLst>
            </p:cNvPr>
            <p:cNvCxnSpPr>
              <a:cxnSpLocks/>
              <a:endCxn id="71" idx="2"/>
            </p:cNvCxnSpPr>
            <p:nvPr/>
          </p:nvCxnSpPr>
          <p:spPr>
            <a:xfrm>
              <a:off x="2527354" y="380798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Ellipse 28">
              <a:extLst>
                <a:ext uri="{FF2B5EF4-FFF2-40B4-BE49-F238E27FC236}">
                  <a16:creationId xmlns:a16="http://schemas.microsoft.com/office/drawing/2014/main" id="{932CC253-58E4-4260-8DB7-5FC053AC6BDD}"/>
                </a:ext>
              </a:extLst>
            </p:cNvPr>
            <p:cNvSpPr/>
            <p:nvPr/>
          </p:nvSpPr>
          <p:spPr>
            <a:xfrm>
              <a:off x="3207419" y="380798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C44738-9BF8-4E3B-9554-088227ABC3A9}"/>
                </a:ext>
              </a:extLst>
            </p:cNvPr>
            <p:cNvSpPr/>
            <p:nvPr/>
          </p:nvSpPr>
          <p:spPr>
            <a:xfrm>
              <a:off x="3278861" y="366064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73" name="Rectangle : coins arrondis 72">
              <a:extLst>
                <a:ext uri="{FF2B5EF4-FFF2-40B4-BE49-F238E27FC236}">
                  <a16:creationId xmlns:a16="http://schemas.microsoft.com/office/drawing/2014/main" id="{4326B42E-5FF3-4605-8DEF-975EA0EEAD4E}"/>
                </a:ext>
              </a:extLst>
            </p:cNvPr>
            <p:cNvSpPr/>
            <p:nvPr/>
          </p:nvSpPr>
          <p:spPr>
            <a:xfrm>
              <a:off x="2507510" y="349195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C9C2874-C310-4991-8FE5-919DF25B23B5}"/>
                </a:ext>
              </a:extLst>
            </p:cNvPr>
            <p:cNvSpPr txBox="1"/>
            <p:nvPr/>
          </p:nvSpPr>
          <p:spPr>
            <a:xfrm flipH="1">
              <a:off x="2435909" y="3499544"/>
              <a:ext cx="1980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REPONSE QUESTION      5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AD4D1D0B-D9FB-44E6-A856-7646879248F5}"/>
                </a:ext>
              </a:extLst>
            </p:cNvPr>
            <p:cNvCxnSpPr>
              <a:cxnSpLocks/>
            </p:cNvCxnSpPr>
            <p:nvPr/>
          </p:nvCxnSpPr>
          <p:spPr>
            <a:xfrm>
              <a:off x="3644403" y="380767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B078AE09-69A3-4BC8-81C3-B8F841EC6625}"/>
                </a:ext>
              </a:extLst>
            </p:cNvPr>
            <p:cNvSpPr txBox="1"/>
            <p:nvPr/>
          </p:nvSpPr>
          <p:spPr>
            <a:xfrm>
              <a:off x="2525150" y="4329417"/>
              <a:ext cx="18061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Un diagramme </a:t>
              </a:r>
              <a:r>
                <a:rPr lang="fr-FR" sz="1400" b="1" dirty="0" err="1">
                  <a:solidFill>
                    <a:srgbClr val="7030A0"/>
                  </a:solidFill>
                </a:rPr>
                <a:t>Sysml</a:t>
              </a:r>
              <a:endParaRPr lang="fr-FR" sz="1400" b="1" dirty="0">
                <a:solidFill>
                  <a:srgbClr val="7030A0"/>
                </a:solidFill>
              </a:endParaRPr>
            </a:p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 </a:t>
              </a:r>
            </a:p>
            <a:p>
              <a:pPr algn="ctr"/>
              <a:r>
                <a:rPr lang="fr-FR" sz="1600" b="1" dirty="0">
                  <a:solidFill>
                    <a:srgbClr val="7030A0"/>
                  </a:solidFill>
                </a:rPr>
                <a:t>« des exigences »</a:t>
              </a:r>
              <a:endParaRPr lang="fr-FR" sz="14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30" name="Groupe 129">
            <a:extLst>
              <a:ext uri="{FF2B5EF4-FFF2-40B4-BE49-F238E27FC236}">
                <a16:creationId xmlns:a16="http://schemas.microsoft.com/office/drawing/2014/main" id="{D31DCC02-1813-43F1-A3AF-C0967D24D10A}"/>
              </a:ext>
            </a:extLst>
          </p:cNvPr>
          <p:cNvGrpSpPr/>
          <p:nvPr/>
        </p:nvGrpSpPr>
        <p:grpSpPr>
          <a:xfrm>
            <a:off x="4415858" y="3431412"/>
            <a:ext cx="1983145" cy="3059999"/>
            <a:chOff x="4415432" y="3423581"/>
            <a:chExt cx="1983145" cy="3059999"/>
          </a:xfrm>
        </p:grpSpPr>
        <p:sp>
          <p:nvSpPr>
            <p:cNvPr id="83" name="Rectangle : coins arrondis 82">
              <a:extLst>
                <a:ext uri="{FF2B5EF4-FFF2-40B4-BE49-F238E27FC236}">
                  <a16:creationId xmlns:a16="http://schemas.microsoft.com/office/drawing/2014/main" id="{8C58262D-F398-4B7C-98F2-04365BEB3485}"/>
                </a:ext>
              </a:extLst>
            </p:cNvPr>
            <p:cNvSpPr/>
            <p:nvPr/>
          </p:nvSpPr>
          <p:spPr>
            <a:xfrm>
              <a:off x="4418577" y="342358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F4D2D8A1-BE25-4B7A-826E-5CCD3C84BAAB}"/>
                </a:ext>
              </a:extLst>
            </p:cNvPr>
            <p:cNvSpPr/>
            <p:nvPr/>
          </p:nvSpPr>
          <p:spPr>
            <a:xfrm>
              <a:off x="5181346" y="3583582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4BD3AB9-EAD8-495C-B9C8-B23F21430575}"/>
                </a:ext>
              </a:extLst>
            </p:cNvPr>
            <p:cNvCxnSpPr>
              <a:cxnSpLocks/>
              <a:endCxn id="87" idx="2"/>
            </p:cNvCxnSpPr>
            <p:nvPr/>
          </p:nvCxnSpPr>
          <p:spPr>
            <a:xfrm>
              <a:off x="4506877" y="380798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Ellipse 28">
              <a:extLst>
                <a:ext uri="{FF2B5EF4-FFF2-40B4-BE49-F238E27FC236}">
                  <a16:creationId xmlns:a16="http://schemas.microsoft.com/office/drawing/2014/main" id="{92F79B77-538E-4536-941C-3090C8E781E1}"/>
                </a:ext>
              </a:extLst>
            </p:cNvPr>
            <p:cNvSpPr/>
            <p:nvPr/>
          </p:nvSpPr>
          <p:spPr>
            <a:xfrm>
              <a:off x="5186942" y="380798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3FDE62D-77B3-4D4E-87C2-4ABD1100F5C6}"/>
                </a:ext>
              </a:extLst>
            </p:cNvPr>
            <p:cNvSpPr/>
            <p:nvPr/>
          </p:nvSpPr>
          <p:spPr>
            <a:xfrm>
              <a:off x="5258384" y="366064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89" name="Rectangle : coins arrondis 88">
              <a:extLst>
                <a:ext uri="{FF2B5EF4-FFF2-40B4-BE49-F238E27FC236}">
                  <a16:creationId xmlns:a16="http://schemas.microsoft.com/office/drawing/2014/main" id="{27B1ABF4-41AE-4C16-9D7A-E67A2B612A25}"/>
                </a:ext>
              </a:extLst>
            </p:cNvPr>
            <p:cNvSpPr/>
            <p:nvPr/>
          </p:nvSpPr>
          <p:spPr>
            <a:xfrm>
              <a:off x="4487033" y="349195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355BBEF-3366-4D96-A04F-3FCD86345C87}"/>
                </a:ext>
              </a:extLst>
            </p:cNvPr>
            <p:cNvSpPr txBox="1"/>
            <p:nvPr/>
          </p:nvSpPr>
          <p:spPr>
            <a:xfrm flipH="1">
              <a:off x="4415432" y="3499544"/>
              <a:ext cx="1980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REPONSE QUESTION      4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9E531EE6-4540-4AC5-891C-24A34824B7A2}"/>
                </a:ext>
              </a:extLst>
            </p:cNvPr>
            <p:cNvCxnSpPr>
              <a:cxnSpLocks/>
            </p:cNvCxnSpPr>
            <p:nvPr/>
          </p:nvCxnSpPr>
          <p:spPr>
            <a:xfrm>
              <a:off x="5623926" y="380767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88F00345-4AE3-4423-B8DA-8FB8348EBB60}"/>
                </a:ext>
              </a:extLst>
            </p:cNvPr>
            <p:cNvSpPr txBox="1"/>
            <p:nvPr/>
          </p:nvSpPr>
          <p:spPr>
            <a:xfrm>
              <a:off x="4503276" y="4400093"/>
              <a:ext cx="180617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Un diagramme </a:t>
              </a:r>
              <a:r>
                <a:rPr lang="fr-FR" sz="1400" b="1" dirty="0" err="1">
                  <a:solidFill>
                    <a:srgbClr val="7030A0"/>
                  </a:solidFill>
                </a:rPr>
                <a:t>Sysml</a:t>
              </a:r>
              <a:endParaRPr lang="fr-FR" sz="1400" b="1" dirty="0">
                <a:solidFill>
                  <a:srgbClr val="7030A0"/>
                </a:solidFill>
              </a:endParaRPr>
            </a:p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 </a:t>
              </a:r>
            </a:p>
            <a:p>
              <a:pPr algn="ctr"/>
              <a:r>
                <a:rPr lang="fr-FR" sz="1600" b="1" dirty="0">
                  <a:solidFill>
                    <a:srgbClr val="7030A0"/>
                  </a:solidFill>
                </a:rPr>
                <a:t>« d’état »</a:t>
              </a:r>
            </a:p>
          </p:txBody>
        </p: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6B43BD99-A1DF-4126-AF07-9DA1FBC75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71" y="739595"/>
            <a:ext cx="1816198" cy="1516940"/>
          </a:xfrm>
          <a:prstGeom prst="rect">
            <a:avLst/>
          </a:prstGeom>
        </p:spPr>
      </p:pic>
      <p:sp>
        <p:nvSpPr>
          <p:cNvPr id="183" name="ZoneTexte 182">
            <a:extLst>
              <a:ext uri="{FF2B5EF4-FFF2-40B4-BE49-F238E27FC236}">
                <a16:creationId xmlns:a16="http://schemas.microsoft.com/office/drawing/2014/main" id="{4D5638A2-D3B7-47C6-BE29-C82573BCB8E6}"/>
              </a:ext>
            </a:extLst>
          </p:cNvPr>
          <p:cNvSpPr txBox="1"/>
          <p:nvPr/>
        </p:nvSpPr>
        <p:spPr>
          <a:xfrm>
            <a:off x="4504740" y="1203503"/>
            <a:ext cx="168770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Un diagramme </a:t>
            </a:r>
            <a:r>
              <a:rPr lang="fr-FR" sz="1400" b="1" dirty="0" err="1">
                <a:solidFill>
                  <a:srgbClr val="7030A0"/>
                </a:solidFill>
              </a:rPr>
              <a:t>Sysml</a:t>
            </a:r>
            <a:endParaRPr lang="fr-FR" sz="1400" b="1" dirty="0">
              <a:solidFill>
                <a:srgbClr val="7030A0"/>
              </a:solidFill>
            </a:endParaRPr>
          </a:p>
          <a:p>
            <a:pPr algn="ctr"/>
            <a:endParaRPr lang="fr-FR" sz="1400" b="1" dirty="0">
              <a:solidFill>
                <a:srgbClr val="7030A0"/>
              </a:solidFill>
            </a:endParaRPr>
          </a:p>
          <a:p>
            <a:pPr algn="ctr"/>
            <a:r>
              <a:rPr lang="fr-FR" sz="1600" b="1" dirty="0">
                <a:solidFill>
                  <a:srgbClr val="7030A0"/>
                </a:solidFill>
              </a:rPr>
              <a:t>« des cas d’utilisation »</a:t>
            </a:r>
            <a:endParaRPr lang="fr-FR" sz="1400" b="1" dirty="0">
              <a:solidFill>
                <a:srgbClr val="7030A0"/>
              </a:solidFill>
            </a:endParaRPr>
          </a:p>
        </p:txBody>
      </p:sp>
      <p:grpSp>
        <p:nvGrpSpPr>
          <p:cNvPr id="189" name="Groupe 188">
            <a:extLst>
              <a:ext uri="{FF2B5EF4-FFF2-40B4-BE49-F238E27FC236}">
                <a16:creationId xmlns:a16="http://schemas.microsoft.com/office/drawing/2014/main" id="{CF6FAE5A-8A37-4F4F-938D-470760BC4304}"/>
              </a:ext>
            </a:extLst>
          </p:cNvPr>
          <p:cNvGrpSpPr/>
          <p:nvPr/>
        </p:nvGrpSpPr>
        <p:grpSpPr>
          <a:xfrm>
            <a:off x="459454" y="349446"/>
            <a:ext cx="1983145" cy="3059999"/>
            <a:chOff x="4412257" y="6483001"/>
            <a:chExt cx="1983145" cy="3059999"/>
          </a:xfrm>
        </p:grpSpPr>
        <p:sp>
          <p:nvSpPr>
            <p:cNvPr id="190" name="Rectangle : coins arrondis 189">
              <a:extLst>
                <a:ext uri="{FF2B5EF4-FFF2-40B4-BE49-F238E27FC236}">
                  <a16:creationId xmlns:a16="http://schemas.microsoft.com/office/drawing/2014/main" id="{24B14044-B81E-445C-9AE2-3A16ABDB3B6A}"/>
                </a:ext>
              </a:extLst>
            </p:cNvPr>
            <p:cNvSpPr/>
            <p:nvPr/>
          </p:nvSpPr>
          <p:spPr>
            <a:xfrm>
              <a:off x="4415402" y="648300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2" name="Ellipse 191">
              <a:extLst>
                <a:ext uri="{FF2B5EF4-FFF2-40B4-BE49-F238E27FC236}">
                  <a16:creationId xmlns:a16="http://schemas.microsoft.com/office/drawing/2014/main" id="{12B26F5B-6E24-4D61-AEFF-47B81F70D396}"/>
                </a:ext>
              </a:extLst>
            </p:cNvPr>
            <p:cNvSpPr/>
            <p:nvPr/>
          </p:nvSpPr>
          <p:spPr>
            <a:xfrm>
              <a:off x="5181346" y="6631807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3" name="Connecteur droit 192">
              <a:extLst>
                <a:ext uri="{FF2B5EF4-FFF2-40B4-BE49-F238E27FC236}">
                  <a16:creationId xmlns:a16="http://schemas.microsoft.com/office/drawing/2014/main" id="{9DBF1BCA-F6E7-485E-A56C-F4A886A27DE7}"/>
                </a:ext>
              </a:extLst>
            </p:cNvPr>
            <p:cNvCxnSpPr>
              <a:cxnSpLocks/>
              <a:endCxn id="195" idx="2"/>
            </p:cNvCxnSpPr>
            <p:nvPr/>
          </p:nvCxnSpPr>
          <p:spPr>
            <a:xfrm>
              <a:off x="4503702" y="686740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Ellipse 28">
              <a:extLst>
                <a:ext uri="{FF2B5EF4-FFF2-40B4-BE49-F238E27FC236}">
                  <a16:creationId xmlns:a16="http://schemas.microsoft.com/office/drawing/2014/main" id="{C9985BEB-4B51-460D-92BA-629D58A5BE13}"/>
                </a:ext>
              </a:extLst>
            </p:cNvPr>
            <p:cNvSpPr/>
            <p:nvPr/>
          </p:nvSpPr>
          <p:spPr>
            <a:xfrm>
              <a:off x="5183767" y="686740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C5883F0-352C-4197-A5FE-A2155628AD92}"/>
                </a:ext>
              </a:extLst>
            </p:cNvPr>
            <p:cNvSpPr/>
            <p:nvPr/>
          </p:nvSpPr>
          <p:spPr>
            <a:xfrm>
              <a:off x="5255209" y="672006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197" name="Rectangle : coins arrondis 196">
              <a:extLst>
                <a:ext uri="{FF2B5EF4-FFF2-40B4-BE49-F238E27FC236}">
                  <a16:creationId xmlns:a16="http://schemas.microsoft.com/office/drawing/2014/main" id="{76F33184-B650-47FC-A85B-ED47BDE665FC}"/>
                </a:ext>
              </a:extLst>
            </p:cNvPr>
            <p:cNvSpPr/>
            <p:nvPr/>
          </p:nvSpPr>
          <p:spPr>
            <a:xfrm>
              <a:off x="4483858" y="655137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8C81BA61-C5AB-411A-8D82-60A07F0D9E4C}"/>
                </a:ext>
              </a:extLst>
            </p:cNvPr>
            <p:cNvSpPr txBox="1"/>
            <p:nvPr/>
          </p:nvSpPr>
          <p:spPr>
            <a:xfrm flipH="1">
              <a:off x="4412257" y="6558964"/>
              <a:ext cx="1980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REPONSE QUESTION     3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199" name="Connecteur droit 198">
              <a:extLst>
                <a:ext uri="{FF2B5EF4-FFF2-40B4-BE49-F238E27FC236}">
                  <a16:creationId xmlns:a16="http://schemas.microsoft.com/office/drawing/2014/main" id="{D404486C-3B69-49F8-BF31-FD45B112D6E4}"/>
                </a:ext>
              </a:extLst>
            </p:cNvPr>
            <p:cNvCxnSpPr>
              <a:cxnSpLocks/>
            </p:cNvCxnSpPr>
            <p:nvPr/>
          </p:nvCxnSpPr>
          <p:spPr>
            <a:xfrm>
              <a:off x="5620751" y="686709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e 219">
            <a:extLst>
              <a:ext uri="{FF2B5EF4-FFF2-40B4-BE49-F238E27FC236}">
                <a16:creationId xmlns:a16="http://schemas.microsoft.com/office/drawing/2014/main" id="{989CE8BF-DCDC-4EC5-9EF4-40C59DADF646}"/>
              </a:ext>
            </a:extLst>
          </p:cNvPr>
          <p:cNvGrpSpPr/>
          <p:nvPr/>
        </p:nvGrpSpPr>
        <p:grpSpPr>
          <a:xfrm>
            <a:off x="2439297" y="341857"/>
            <a:ext cx="1983145" cy="3059999"/>
            <a:chOff x="4412257" y="6483001"/>
            <a:chExt cx="1983145" cy="3059999"/>
          </a:xfrm>
        </p:grpSpPr>
        <p:sp>
          <p:nvSpPr>
            <p:cNvPr id="221" name="Rectangle : coins arrondis 220">
              <a:extLst>
                <a:ext uri="{FF2B5EF4-FFF2-40B4-BE49-F238E27FC236}">
                  <a16:creationId xmlns:a16="http://schemas.microsoft.com/office/drawing/2014/main" id="{FFA8DD76-5126-4A8F-BC61-FE543A267E72}"/>
                </a:ext>
              </a:extLst>
            </p:cNvPr>
            <p:cNvSpPr/>
            <p:nvPr/>
          </p:nvSpPr>
          <p:spPr>
            <a:xfrm>
              <a:off x="4415402" y="6483001"/>
              <a:ext cx="1980000" cy="3059999"/>
            </a:xfrm>
            <a:prstGeom prst="roundRect">
              <a:avLst>
                <a:gd name="adj" fmla="val 695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2" name="Ellipse 221">
              <a:extLst>
                <a:ext uri="{FF2B5EF4-FFF2-40B4-BE49-F238E27FC236}">
                  <a16:creationId xmlns:a16="http://schemas.microsoft.com/office/drawing/2014/main" id="{DC98038F-764D-4FA2-AC6C-51108F6A9D2A}"/>
                </a:ext>
              </a:extLst>
            </p:cNvPr>
            <p:cNvSpPr/>
            <p:nvPr/>
          </p:nvSpPr>
          <p:spPr>
            <a:xfrm>
              <a:off x="5181346" y="6631807"/>
              <a:ext cx="442580" cy="442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3" name="Connecteur droit 222">
              <a:extLst>
                <a:ext uri="{FF2B5EF4-FFF2-40B4-BE49-F238E27FC236}">
                  <a16:creationId xmlns:a16="http://schemas.microsoft.com/office/drawing/2014/main" id="{FAA50730-0CED-42AB-878C-3E8DE74FDB73}"/>
                </a:ext>
              </a:extLst>
            </p:cNvPr>
            <p:cNvCxnSpPr>
              <a:cxnSpLocks/>
              <a:endCxn id="225" idx="2"/>
            </p:cNvCxnSpPr>
            <p:nvPr/>
          </p:nvCxnSpPr>
          <p:spPr>
            <a:xfrm>
              <a:off x="4503702" y="6867406"/>
              <a:ext cx="680065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Ellipse 28">
              <a:extLst>
                <a:ext uri="{FF2B5EF4-FFF2-40B4-BE49-F238E27FC236}">
                  <a16:creationId xmlns:a16="http://schemas.microsoft.com/office/drawing/2014/main" id="{254F3CF9-C676-4ADD-9DE2-4C67EBA136F3}"/>
                </a:ext>
              </a:extLst>
            </p:cNvPr>
            <p:cNvSpPr/>
            <p:nvPr/>
          </p:nvSpPr>
          <p:spPr>
            <a:xfrm>
              <a:off x="5183767" y="6867406"/>
              <a:ext cx="436984" cy="213044"/>
            </a:xfrm>
            <a:custGeom>
              <a:avLst/>
              <a:gdLst>
                <a:gd name="connsiteX0" fmla="*/ 0 w 421329"/>
                <a:gd name="connsiteY0" fmla="*/ 210665 h 421329"/>
                <a:gd name="connsiteX1" fmla="*/ 210665 w 421329"/>
                <a:gd name="connsiteY1" fmla="*/ 0 h 421329"/>
                <a:gd name="connsiteX2" fmla="*/ 421330 w 421329"/>
                <a:gd name="connsiteY2" fmla="*/ 210665 h 421329"/>
                <a:gd name="connsiteX3" fmla="*/ 210665 w 421329"/>
                <a:gd name="connsiteY3" fmla="*/ 421330 h 421329"/>
                <a:gd name="connsiteX4" fmla="*/ 0 w 421329"/>
                <a:gd name="connsiteY4" fmla="*/ 210665 h 421329"/>
                <a:gd name="connsiteX0" fmla="*/ 421330 w 512770"/>
                <a:gd name="connsiteY0" fmla="*/ 210665 h 421330"/>
                <a:gd name="connsiteX1" fmla="*/ 210665 w 512770"/>
                <a:gd name="connsiteY1" fmla="*/ 421330 h 421330"/>
                <a:gd name="connsiteX2" fmla="*/ 0 w 512770"/>
                <a:gd name="connsiteY2" fmla="*/ 210665 h 421330"/>
                <a:gd name="connsiteX3" fmla="*/ 210665 w 512770"/>
                <a:gd name="connsiteY3" fmla="*/ 0 h 421330"/>
                <a:gd name="connsiteX4" fmla="*/ 512770 w 512770"/>
                <a:gd name="connsiteY4" fmla="*/ 302105 h 421330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512770"/>
                <a:gd name="connsiteY0" fmla="*/ 212088 h 422753"/>
                <a:gd name="connsiteX1" fmla="*/ 210665 w 512770"/>
                <a:gd name="connsiteY1" fmla="*/ 422753 h 422753"/>
                <a:gd name="connsiteX2" fmla="*/ 0 w 512770"/>
                <a:gd name="connsiteY2" fmla="*/ 212088 h 422753"/>
                <a:gd name="connsiteX3" fmla="*/ 210665 w 512770"/>
                <a:gd name="connsiteY3" fmla="*/ 1423 h 422753"/>
                <a:gd name="connsiteX4" fmla="*/ 512770 w 512770"/>
                <a:gd name="connsiteY4" fmla="*/ 303528 h 422753"/>
                <a:gd name="connsiteX0" fmla="*/ 421330 w 421330"/>
                <a:gd name="connsiteY0" fmla="*/ 212088 h 422753"/>
                <a:gd name="connsiteX1" fmla="*/ 210665 w 421330"/>
                <a:gd name="connsiteY1" fmla="*/ 422753 h 422753"/>
                <a:gd name="connsiteX2" fmla="*/ 0 w 421330"/>
                <a:gd name="connsiteY2" fmla="*/ 212088 h 422753"/>
                <a:gd name="connsiteX3" fmla="*/ 210665 w 421330"/>
                <a:gd name="connsiteY3" fmla="*/ 1423 h 422753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  <a:gd name="connsiteX0" fmla="*/ 421330 w 421330"/>
                <a:gd name="connsiteY0" fmla="*/ 0 h 210665"/>
                <a:gd name="connsiteX1" fmla="*/ 210665 w 421330"/>
                <a:gd name="connsiteY1" fmla="*/ 210665 h 210665"/>
                <a:gd name="connsiteX2" fmla="*/ 0 w 421330"/>
                <a:gd name="connsiteY2" fmla="*/ 0 h 21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1330" h="210665">
                  <a:moveTo>
                    <a:pt x="421330" y="0"/>
                  </a:moveTo>
                  <a:cubicBezTo>
                    <a:pt x="421330" y="116347"/>
                    <a:pt x="326130" y="210665"/>
                    <a:pt x="210665" y="210665"/>
                  </a:cubicBezTo>
                  <a:cubicBezTo>
                    <a:pt x="95200" y="210665"/>
                    <a:pt x="0" y="116347"/>
                    <a:pt x="0" y="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1EB473EA-D72A-47FA-8C2A-00F0D2A29C75}"/>
                </a:ext>
              </a:extLst>
            </p:cNvPr>
            <p:cNvSpPr/>
            <p:nvPr/>
          </p:nvSpPr>
          <p:spPr>
            <a:xfrm>
              <a:off x="5255209" y="6720063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>
                <a:solidFill>
                  <a:srgbClr val="7030A0"/>
                </a:solidFill>
              </a:endParaRPr>
            </a:p>
          </p:txBody>
        </p:sp>
        <p:sp>
          <p:nvSpPr>
            <p:cNvPr id="227" name="Rectangle : coins arrondis 226">
              <a:extLst>
                <a:ext uri="{FF2B5EF4-FFF2-40B4-BE49-F238E27FC236}">
                  <a16:creationId xmlns:a16="http://schemas.microsoft.com/office/drawing/2014/main" id="{7B7A73C3-3839-4B63-9260-9628DD1F9CA6}"/>
                </a:ext>
              </a:extLst>
            </p:cNvPr>
            <p:cNvSpPr/>
            <p:nvPr/>
          </p:nvSpPr>
          <p:spPr>
            <a:xfrm>
              <a:off x="4483858" y="6551377"/>
              <a:ext cx="1843088" cy="2923245"/>
            </a:xfrm>
            <a:prstGeom prst="roundRect">
              <a:avLst>
                <a:gd name="adj" fmla="val 4876"/>
              </a:avLst>
            </a:prstGeom>
            <a:noFill/>
            <a:ln w="28575" cmpd="dbl">
              <a:solidFill>
                <a:srgbClr val="7030A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8" name="ZoneTexte 227">
              <a:extLst>
                <a:ext uri="{FF2B5EF4-FFF2-40B4-BE49-F238E27FC236}">
                  <a16:creationId xmlns:a16="http://schemas.microsoft.com/office/drawing/2014/main" id="{6D33156C-47BD-42BF-A543-1BB248F33DB8}"/>
                </a:ext>
              </a:extLst>
            </p:cNvPr>
            <p:cNvSpPr txBox="1"/>
            <p:nvPr/>
          </p:nvSpPr>
          <p:spPr>
            <a:xfrm flipH="1">
              <a:off x="4412257" y="6558964"/>
              <a:ext cx="1980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7030A0"/>
                  </a:solidFill>
                </a:rPr>
                <a:t>REPONSE QUESTION     2</a:t>
              </a:r>
              <a:r>
                <a:rPr lang="fr-FR" sz="1400" b="1" dirty="0">
                  <a:solidFill>
                    <a:srgbClr val="0070C0"/>
                  </a:solidFill>
                </a:rPr>
                <a:t> </a:t>
              </a:r>
            </a:p>
          </p:txBody>
        </p:sp>
        <p:cxnSp>
          <p:nvCxnSpPr>
            <p:cNvPr id="229" name="Connecteur droit 228">
              <a:extLst>
                <a:ext uri="{FF2B5EF4-FFF2-40B4-BE49-F238E27FC236}">
                  <a16:creationId xmlns:a16="http://schemas.microsoft.com/office/drawing/2014/main" id="{B6B9B15C-7954-4A93-BED0-DF69B4FDE126}"/>
                </a:ext>
              </a:extLst>
            </p:cNvPr>
            <p:cNvCxnSpPr>
              <a:cxnSpLocks/>
            </p:cNvCxnSpPr>
            <p:nvPr/>
          </p:nvCxnSpPr>
          <p:spPr>
            <a:xfrm>
              <a:off x="5620751" y="6867097"/>
              <a:ext cx="689123" cy="0"/>
            </a:xfrm>
            <a:prstGeom prst="line">
              <a:avLst/>
            </a:prstGeom>
            <a:ln w="12700" cap="sq" cmpd="sng">
              <a:solidFill>
                <a:srgbClr val="7030A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ZoneTexte 237">
            <a:extLst>
              <a:ext uri="{FF2B5EF4-FFF2-40B4-BE49-F238E27FC236}">
                <a16:creationId xmlns:a16="http://schemas.microsoft.com/office/drawing/2014/main" id="{24F0B125-E107-4F30-AB40-5ABCC07C4CEE}"/>
              </a:ext>
            </a:extLst>
          </p:cNvPr>
          <p:cNvSpPr txBox="1"/>
          <p:nvPr/>
        </p:nvSpPr>
        <p:spPr>
          <a:xfrm>
            <a:off x="2579856" y="1195446"/>
            <a:ext cx="168770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Un diagramme </a:t>
            </a:r>
            <a:r>
              <a:rPr lang="fr-FR" sz="1400" b="1" dirty="0" err="1">
                <a:solidFill>
                  <a:srgbClr val="7030A0"/>
                </a:solidFill>
              </a:rPr>
              <a:t>Sysml</a:t>
            </a:r>
            <a:endParaRPr lang="fr-FR" sz="1400" b="1" dirty="0">
              <a:solidFill>
                <a:srgbClr val="7030A0"/>
              </a:solidFill>
            </a:endParaRPr>
          </a:p>
          <a:p>
            <a:pPr algn="ctr"/>
            <a:r>
              <a:rPr lang="fr-FR" sz="14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fr-FR" sz="1600" b="1" dirty="0">
                <a:solidFill>
                  <a:srgbClr val="7030A0"/>
                </a:solidFill>
              </a:rPr>
              <a:t>« des blocs internes »</a:t>
            </a:r>
            <a:endParaRPr lang="fr-FR" sz="1400" b="1" dirty="0">
              <a:solidFill>
                <a:srgbClr val="7030A0"/>
              </a:solidFill>
            </a:endParaRPr>
          </a:p>
        </p:txBody>
      </p:sp>
      <p:sp>
        <p:nvSpPr>
          <p:cNvPr id="158" name="ZoneTexte 157">
            <a:extLst>
              <a:ext uri="{FF2B5EF4-FFF2-40B4-BE49-F238E27FC236}">
                <a16:creationId xmlns:a16="http://schemas.microsoft.com/office/drawing/2014/main" id="{9707FC24-9569-45C5-A081-6E44F8AF8641}"/>
              </a:ext>
            </a:extLst>
          </p:cNvPr>
          <p:cNvSpPr txBox="1"/>
          <p:nvPr/>
        </p:nvSpPr>
        <p:spPr>
          <a:xfrm>
            <a:off x="576865" y="1237684"/>
            <a:ext cx="16877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rgbClr val="7030A0"/>
                </a:solidFill>
              </a:rPr>
              <a:t>Un diagramme </a:t>
            </a:r>
            <a:r>
              <a:rPr lang="fr-FR" sz="1400" b="1" dirty="0" err="1">
                <a:solidFill>
                  <a:srgbClr val="7030A0"/>
                </a:solidFill>
              </a:rPr>
              <a:t>Sysml</a:t>
            </a:r>
            <a:endParaRPr lang="fr-FR" sz="1400" b="1" dirty="0">
              <a:solidFill>
                <a:srgbClr val="7030A0"/>
              </a:solidFill>
            </a:endParaRPr>
          </a:p>
          <a:p>
            <a:pPr algn="ctr"/>
            <a:r>
              <a:rPr lang="fr-FR" sz="1400" b="1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fr-FR" sz="1600" b="1" dirty="0">
                <a:solidFill>
                  <a:srgbClr val="7030A0"/>
                </a:solidFill>
              </a:rPr>
              <a:t>« de définition de  blocs »</a:t>
            </a:r>
            <a:endParaRPr lang="fr-FR" sz="1400" b="1" dirty="0">
              <a:solidFill>
                <a:srgbClr val="7030A0"/>
              </a:solidFill>
            </a:endParaRPr>
          </a:p>
          <a:p>
            <a:pPr algn="ctr"/>
            <a:endParaRPr lang="fr-FR" sz="1600" b="1" dirty="0">
              <a:solidFill>
                <a:srgbClr val="7030A0"/>
              </a:solidFill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F82273BE-C486-4D69-B0D7-7E5820564460}"/>
              </a:ext>
            </a:extLst>
          </p:cNvPr>
          <p:cNvSpPr txBox="1"/>
          <p:nvPr/>
        </p:nvSpPr>
        <p:spPr>
          <a:xfrm>
            <a:off x="2575628" y="2623231"/>
            <a:ext cx="1687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7030A0"/>
                </a:solidFill>
              </a:rPr>
              <a:t>Il montre l’organisation interne d’un élément statique complexe</a:t>
            </a:r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F1EEDDA3-E09E-4D74-B97B-94FDE92DFDB0}"/>
              </a:ext>
            </a:extLst>
          </p:cNvPr>
          <p:cNvSpPr txBox="1"/>
          <p:nvPr/>
        </p:nvSpPr>
        <p:spPr>
          <a:xfrm>
            <a:off x="4503702" y="2636497"/>
            <a:ext cx="1806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7030A0"/>
                </a:solidFill>
              </a:rPr>
              <a:t>Il montre les interactions entre les acteurs et le système d’étude</a:t>
            </a:r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03D2A025-4249-49F5-BB4A-F3E9B0FED8B7}"/>
              </a:ext>
            </a:extLst>
          </p:cNvPr>
          <p:cNvSpPr txBox="1"/>
          <p:nvPr/>
        </p:nvSpPr>
        <p:spPr>
          <a:xfrm>
            <a:off x="640629" y="2624901"/>
            <a:ext cx="16877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7030A0"/>
                </a:solidFill>
              </a:rPr>
              <a:t>Il est utilisé pour décrire l’architecture matérielle du système.</a:t>
            </a:r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D7581073-F641-4113-86A9-43364650A16F}"/>
              </a:ext>
            </a:extLst>
          </p:cNvPr>
          <p:cNvSpPr txBox="1"/>
          <p:nvPr/>
        </p:nvSpPr>
        <p:spPr>
          <a:xfrm>
            <a:off x="562482" y="5505294"/>
            <a:ext cx="1806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7030A0"/>
                </a:solidFill>
              </a:rPr>
              <a:t>Il montre les échanges de messages entre les acteurs et le système durant une séquence</a:t>
            </a:r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7075ECCC-7F3E-4594-800C-60A870D1D716}"/>
              </a:ext>
            </a:extLst>
          </p:cNvPr>
          <p:cNvSpPr txBox="1"/>
          <p:nvPr/>
        </p:nvSpPr>
        <p:spPr>
          <a:xfrm>
            <a:off x="4439938" y="5505294"/>
            <a:ext cx="1806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7030A0"/>
                </a:solidFill>
              </a:rPr>
              <a:t>Il représente la succession des états d’un système ou d’un sous-système</a:t>
            </a:r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B604FD3D-32F7-4303-B38A-CBD2093DB7F3}"/>
              </a:ext>
            </a:extLst>
          </p:cNvPr>
          <p:cNvSpPr txBox="1"/>
          <p:nvPr/>
        </p:nvSpPr>
        <p:spPr>
          <a:xfrm>
            <a:off x="2525151" y="5514972"/>
            <a:ext cx="18061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7030A0"/>
                </a:solidFill>
              </a:rPr>
              <a:t>Il décrit les exigences du cahier</a:t>
            </a:r>
          </a:p>
          <a:p>
            <a:pPr algn="ctr"/>
            <a:r>
              <a:rPr lang="fr-FR" sz="1200" dirty="0">
                <a:solidFill>
                  <a:srgbClr val="7030A0"/>
                </a:solidFill>
              </a:rPr>
              <a:t>des charges fonctionnel</a:t>
            </a:r>
            <a:endParaRPr lang="fr-FR" sz="11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25034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3989</TotalTime>
  <Words>204</Words>
  <Application>Microsoft Office PowerPoint</Application>
  <PresentationFormat>Format A4 (210 x 297 mm)</PresentationFormat>
  <Paragraphs>43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Calibri</vt:lpstr>
      <vt:lpstr>Arial</vt:lpstr>
      <vt:lpstr>1_Thème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patrice.nadam@ac-creteil.fr</dc:creator>
  <cp:lastModifiedBy>Cedric Dziubanowski</cp:lastModifiedBy>
  <cp:revision>194</cp:revision>
  <cp:lastPrinted>2021-12-13T14:24:55Z</cp:lastPrinted>
  <dcterms:created xsi:type="dcterms:W3CDTF">2019-07-02T06:04:58Z</dcterms:created>
  <dcterms:modified xsi:type="dcterms:W3CDTF">2022-04-09T13:59:58Z</dcterms:modified>
</cp:coreProperties>
</file>