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456" r:id="rId2"/>
    <p:sldId id="505" r:id="rId3"/>
  </p:sldIdLst>
  <p:sldSz cx="9144000" cy="6858000" type="screen4x3"/>
  <p:notesSz cx="6797675" cy="9926638"/>
  <p:defaultTextStyle>
    <a:defPPr>
      <a:defRPr lang="fr-FR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ephanie izabel" initials="siz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A638"/>
    <a:srgbClr val="FFE061"/>
    <a:srgbClr val="1F15FF"/>
    <a:srgbClr val="73BA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105" autoAdjust="0"/>
    <p:restoredTop sz="92169" autoAdjust="0"/>
  </p:normalViewPr>
  <p:slideViewPr>
    <p:cSldViewPr snapToGrid="0" snapToObjects="1">
      <p:cViewPr varScale="1">
        <p:scale>
          <a:sx n="105" d="100"/>
          <a:sy n="105" d="100"/>
        </p:scale>
        <p:origin x="1008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9" y="2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1368391-D300-4E41-A9B6-AC569E19C12F}" type="datetimeFigureOut">
              <a:rPr lang="fr-FR"/>
              <a:pPr>
                <a:defRPr/>
              </a:pPr>
              <a:t>23/12/2022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9893494-EB1C-4EF4-9347-789A422A5F38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5166061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05BD8B8-1E7C-4C2D-82FA-833694FC514F}" type="datetimeFigureOut">
              <a:rPr lang="fr-FR"/>
              <a:pPr>
                <a:defRPr/>
              </a:pPr>
              <a:t>23/12/2022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1" y="4714876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CB1FA2F-4FE6-4520-81FD-33D5BCA4DE83}" type="slidenum">
              <a:rPr lang="fr-FR" altLang="fr-FR"/>
              <a:pPr/>
              <a:t>‹N°›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41583564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Formation :</a:t>
            </a:r>
          </a:p>
          <a:p>
            <a:r>
              <a:rPr lang="fr-FR" dirty="0"/>
              <a:t>Gestes professionnels et égalité réelle filles/garçons</a:t>
            </a:r>
          </a:p>
          <a:p>
            <a:r>
              <a:rPr lang="fr-FR" dirty="0"/>
              <a:t>Jeux sérieux égalité fille-garçon</a:t>
            </a:r>
          </a:p>
          <a:p>
            <a:r>
              <a:rPr lang="fr-FR" dirty="0"/>
              <a:t>Formes de violences et égalité filles/garçons</a:t>
            </a:r>
          </a:p>
          <a:p>
            <a:r>
              <a:rPr lang="fr-FR" dirty="0"/>
              <a:t>Faire vivre une égalité réelle filles-garçons par le jeu et la mise en activité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B1FA2F-4FE6-4520-81FD-33D5BCA4DE83}" type="slidenum">
              <a:rPr lang="fr-FR" altLang="fr-FR" smtClean="0"/>
              <a:pPr/>
              <a:t>1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488537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Formation :</a:t>
            </a:r>
          </a:p>
          <a:p>
            <a:r>
              <a:rPr lang="fr-FR" dirty="0"/>
              <a:t>Gestes professionnels et égalité réelle filles/garçons</a:t>
            </a:r>
          </a:p>
          <a:p>
            <a:r>
              <a:rPr lang="fr-FR" dirty="0"/>
              <a:t>Jeux sérieux égalité fille-garçon</a:t>
            </a:r>
          </a:p>
          <a:p>
            <a:r>
              <a:rPr lang="fr-FR" dirty="0"/>
              <a:t>Formes de violences et égalité filles/garçons</a:t>
            </a:r>
          </a:p>
          <a:p>
            <a:r>
              <a:rPr lang="fr-FR" dirty="0"/>
              <a:t>Faire vivre une égalité réelle filles-garçons par le jeu et la mise en activité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B1FA2F-4FE6-4520-81FD-33D5BCA4DE83}" type="slidenum">
              <a:rPr lang="fr-FR" altLang="fr-FR" smtClean="0"/>
              <a:pPr/>
              <a:t>2</a:t>
            </a:fld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1389242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6675" y="0"/>
            <a:ext cx="9271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34925"/>
            <a:ext cx="8763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ignalisation droite 7"/>
          <p:cNvSpPr/>
          <p:nvPr/>
        </p:nvSpPr>
        <p:spPr>
          <a:xfrm>
            <a:off x="0" y="2943225"/>
            <a:ext cx="566738" cy="211138"/>
          </a:xfrm>
          <a:prstGeom prst="homePlate">
            <a:avLst/>
          </a:prstGeom>
          <a:gradFill flip="none" rotWithShape="1">
            <a:gsLst>
              <a:gs pos="100000">
                <a:srgbClr val="73BA64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000" dirty="0">
                <a:solidFill>
                  <a:srgbClr val="FFFFFF"/>
                </a:solidFill>
                <a:latin typeface="Calibri" panose="020F0502020204030204" pitchFamily="34" charset="0"/>
              </a:rPr>
              <a:t>  </a:t>
            </a:r>
            <a:fld id="{8C24E27A-B8D0-4778-94D3-D09BE9ED1907}" type="slidenum">
              <a:rPr lang="fr-FR" altLang="fr-FR" sz="1000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‹N°›</a:t>
            </a:fld>
            <a:endParaRPr lang="fr-FR" altLang="fr-FR" sz="10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Image 11" descr="logo NPA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5853113"/>
            <a:ext cx="947738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-82550" y="2444750"/>
            <a:ext cx="568325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88F8220-1C6F-4A69-A58D-E656636C8B96}" type="slidenum">
              <a:rPr lang="fr-FR" altLang="fr-FR">
                <a:solidFill>
                  <a:srgbClr val="FFFFFF"/>
                </a:solidFill>
                <a:latin typeface="Calibri" panose="020F0502020204030204" pitchFamily="34" charset="0"/>
              </a:rPr>
              <a:pPr/>
              <a:t>‹N°›</a:t>
            </a:fld>
            <a:endParaRPr lang="fr-FR" altLang="fr-FR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306286"/>
            <a:ext cx="7451154" cy="1207008"/>
          </a:xfrm>
        </p:spPr>
        <p:txBody>
          <a:bodyPr/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531070" y="3901316"/>
            <a:ext cx="4370832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12-13/11/2020</a:t>
            </a:r>
            <a:endParaRPr lang="fr-FR" dirty="0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Intitulé de la direction/service interministérielle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24579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34925"/>
            <a:ext cx="8763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ignalisation droite 7"/>
          <p:cNvSpPr/>
          <p:nvPr/>
        </p:nvSpPr>
        <p:spPr>
          <a:xfrm>
            <a:off x="0" y="2943225"/>
            <a:ext cx="566738" cy="211138"/>
          </a:xfrm>
          <a:prstGeom prst="homePlate">
            <a:avLst/>
          </a:prstGeom>
          <a:gradFill flip="none" rotWithShape="1">
            <a:gsLst>
              <a:gs pos="100000">
                <a:srgbClr val="73BA64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000" dirty="0">
                <a:solidFill>
                  <a:srgbClr val="FFFFFF"/>
                </a:solidFill>
                <a:latin typeface="Calibri" panose="020F0502020204030204" pitchFamily="34" charset="0"/>
              </a:rPr>
              <a:t>  </a:t>
            </a:r>
            <a:fld id="{4CFFF790-657F-4502-B871-FCD4CDC5EC0F}" type="slidenum">
              <a:rPr lang="fr-FR" altLang="fr-FR" sz="1000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‹N°›</a:t>
            </a:fld>
            <a:endParaRPr lang="fr-FR" altLang="fr-FR" sz="10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6" name="Image 11" descr="logo NP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5853113"/>
            <a:ext cx="947738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-82550" y="2444750"/>
            <a:ext cx="568325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323C95-0FB8-4FA9-B91E-42C5A7A425F6}" type="slidenum">
              <a:rPr lang="fr-FR" altLang="fr-FR">
                <a:solidFill>
                  <a:srgbClr val="FFFFFF"/>
                </a:solidFill>
                <a:latin typeface="Calibri" panose="020F0502020204030204" pitchFamily="34" charset="0"/>
              </a:rPr>
              <a:pPr/>
              <a:t>‹N°›</a:t>
            </a:fld>
            <a:endParaRPr lang="fr-FR" alt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fr-FR"/>
              <a:t>12-13/11/2020</a:t>
            </a:r>
            <a:endParaRPr lang="fr-FR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Intitulé de la direction/service interministérielle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7658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34925"/>
            <a:ext cx="8763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ignalisation droite 7"/>
          <p:cNvSpPr/>
          <p:nvPr/>
        </p:nvSpPr>
        <p:spPr>
          <a:xfrm>
            <a:off x="0" y="2943225"/>
            <a:ext cx="566738" cy="211138"/>
          </a:xfrm>
          <a:prstGeom prst="homePlate">
            <a:avLst/>
          </a:prstGeom>
          <a:gradFill flip="none" rotWithShape="1">
            <a:gsLst>
              <a:gs pos="100000">
                <a:srgbClr val="73BA64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000" dirty="0">
                <a:solidFill>
                  <a:srgbClr val="FFFFFF"/>
                </a:solidFill>
                <a:latin typeface="Calibri" panose="020F0502020204030204" pitchFamily="34" charset="0"/>
              </a:rPr>
              <a:t>  </a:t>
            </a:r>
            <a:fld id="{E424958B-3E54-4D56-96D0-62C68EEDECA0}" type="slidenum">
              <a:rPr lang="fr-FR" altLang="fr-FR" sz="1000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‹N°›</a:t>
            </a:fld>
            <a:endParaRPr lang="fr-FR" altLang="fr-FR" sz="10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6" name="Image 11" descr="logo NP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5853113"/>
            <a:ext cx="947738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-82550" y="2444750"/>
            <a:ext cx="568325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0BF7AC9-570A-454A-9BEE-447FFF6BFD9C}" type="slidenum">
              <a:rPr lang="fr-FR" altLang="fr-FR">
                <a:solidFill>
                  <a:srgbClr val="FFFFFF"/>
                </a:solidFill>
                <a:latin typeface="Calibri" panose="020F0502020204030204" pitchFamily="34" charset="0"/>
              </a:rPr>
              <a:pPr/>
              <a:t>‹N°›</a:t>
            </a:fld>
            <a:endParaRPr lang="fr-FR" altLang="fr-FR" dirty="0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fr-FR"/>
              <a:t>12-13/11/2020</a:t>
            </a:r>
            <a:endParaRPr lang="fr-FR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Intitulé de la direction/service interministérielle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08838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/>
              <a:t>12-13/11/2020</a:t>
            </a:r>
            <a:endParaRPr lang="fr-FR" cap="all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60000" y="3128061"/>
            <a:ext cx="8424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/>
            </a:lvl1pPr>
            <a:lvl2pPr marL="0" indent="0">
              <a:spcBef>
                <a:spcPts val="500"/>
              </a:spcBef>
              <a:spcAft>
                <a:spcPts val="0"/>
              </a:spcAft>
              <a:buNone/>
              <a:defRPr sz="18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360000" y="63792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gray">
          <a:xfrm>
            <a:off x="166154" y="180000"/>
            <a:ext cx="1329231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787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34925"/>
            <a:ext cx="8763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ignalisation droite 7"/>
          <p:cNvSpPr/>
          <p:nvPr/>
        </p:nvSpPr>
        <p:spPr>
          <a:xfrm>
            <a:off x="0" y="2943225"/>
            <a:ext cx="566738" cy="211138"/>
          </a:xfrm>
          <a:prstGeom prst="homePlate">
            <a:avLst/>
          </a:prstGeom>
          <a:gradFill flip="none" rotWithShape="1">
            <a:gsLst>
              <a:gs pos="100000">
                <a:srgbClr val="73BA64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000" dirty="0">
                <a:solidFill>
                  <a:srgbClr val="FFFFFF"/>
                </a:solidFill>
                <a:latin typeface="Calibri" panose="020F0502020204030204" pitchFamily="34" charset="0"/>
              </a:rPr>
              <a:t>  </a:t>
            </a:r>
            <a:fld id="{FF4E23D6-A12C-468E-A333-DADDA74FB451}" type="slidenum">
              <a:rPr lang="fr-FR" altLang="fr-FR" sz="1000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‹N°›</a:t>
            </a:fld>
            <a:endParaRPr lang="fr-FR" altLang="fr-FR" sz="10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6" name="Image 11" descr="logo NP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5853113"/>
            <a:ext cx="947738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-82550" y="2444750"/>
            <a:ext cx="568325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C85BF15-BDDD-4404-BF11-8BB3715CB281}" type="slidenum">
              <a:rPr lang="fr-FR" altLang="fr-FR">
                <a:solidFill>
                  <a:srgbClr val="FFFFFF"/>
                </a:solidFill>
                <a:latin typeface="Calibri" panose="020F0502020204030204" pitchFamily="34" charset="0"/>
              </a:rPr>
              <a:pPr/>
              <a:t>‹N°›</a:t>
            </a:fld>
            <a:endParaRPr lang="fr-FR" alt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12-13/11/2020</a:t>
            </a:r>
            <a:endParaRPr lang="fr-FR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 rtlCol="0"/>
          <a:lstStyle>
            <a:lvl1pPr eaLnBrk="1" hangingPunct="1"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08327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ignalisation droite 7"/>
          <p:cNvSpPr/>
          <p:nvPr/>
        </p:nvSpPr>
        <p:spPr>
          <a:xfrm>
            <a:off x="0" y="2943225"/>
            <a:ext cx="566738" cy="211138"/>
          </a:xfrm>
          <a:prstGeom prst="homePlate">
            <a:avLst/>
          </a:prstGeom>
          <a:gradFill flip="none" rotWithShape="1">
            <a:gsLst>
              <a:gs pos="100000">
                <a:srgbClr val="73BA64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000" dirty="0">
                <a:solidFill>
                  <a:srgbClr val="FFFFFF"/>
                </a:solidFill>
                <a:latin typeface="Calibri" panose="020F0502020204030204" pitchFamily="34" charset="0"/>
              </a:rPr>
              <a:t>  </a:t>
            </a:r>
            <a:fld id="{3E6204F5-4F16-404E-AC56-2C0AA355A458}" type="slidenum">
              <a:rPr lang="fr-FR" altLang="fr-FR" sz="1000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‹N°›</a:t>
            </a:fld>
            <a:endParaRPr lang="fr-FR" altLang="fr-FR" sz="10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Image 11" descr="logo NPA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5853113"/>
            <a:ext cx="947738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82550" y="2444750"/>
            <a:ext cx="568325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69A3FC-A20D-4019-A8BA-052DDC0C7A4F}" type="slidenum">
              <a:rPr lang="fr-FR" altLang="fr-FR">
                <a:solidFill>
                  <a:srgbClr val="FFFFFF"/>
                </a:solidFill>
                <a:latin typeface="Calibri" panose="020F0502020204030204" pitchFamily="34" charset="0"/>
              </a:rPr>
              <a:pPr/>
              <a:t>‹N°›</a:t>
            </a:fld>
            <a:endParaRPr lang="fr-FR" altLang="fr-FR" dirty="0"/>
          </a:p>
        </p:txBody>
      </p:sp>
      <p:pic>
        <p:nvPicPr>
          <p:cNvPr id="7" name="Imag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34925"/>
            <a:ext cx="8763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fr-FR"/>
              <a:t>12-13/11/2020</a:t>
            </a:r>
            <a:endParaRPr lang="fr-FR" dirty="0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Intitulé de la direction/service interministérielle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2673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34925"/>
            <a:ext cx="8763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ignalisation droite 7"/>
          <p:cNvSpPr/>
          <p:nvPr/>
        </p:nvSpPr>
        <p:spPr>
          <a:xfrm>
            <a:off x="0" y="2943225"/>
            <a:ext cx="566738" cy="211138"/>
          </a:xfrm>
          <a:prstGeom prst="homePlate">
            <a:avLst/>
          </a:prstGeom>
          <a:gradFill flip="none" rotWithShape="1">
            <a:gsLst>
              <a:gs pos="100000">
                <a:srgbClr val="73BA64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000" dirty="0">
                <a:solidFill>
                  <a:srgbClr val="FFFFFF"/>
                </a:solidFill>
                <a:latin typeface="Calibri" panose="020F0502020204030204" pitchFamily="34" charset="0"/>
              </a:rPr>
              <a:t>  </a:t>
            </a:r>
            <a:fld id="{57CC9108-0759-4054-8014-356286044CC1}" type="slidenum">
              <a:rPr lang="fr-FR" altLang="fr-FR" sz="1000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‹N°›</a:t>
            </a:fld>
            <a:endParaRPr lang="fr-FR" altLang="fr-FR" sz="10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Image 11" descr="logo NP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5853113"/>
            <a:ext cx="947738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-82550" y="2444750"/>
            <a:ext cx="568325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0CB78E-64AA-4950-93A3-07032DE1FBA1}" type="slidenum">
              <a:rPr lang="fr-FR" altLang="fr-FR">
                <a:solidFill>
                  <a:srgbClr val="FFFFFF"/>
                </a:solidFill>
                <a:latin typeface="Calibri" panose="020F0502020204030204" pitchFamily="34" charset="0"/>
              </a:rPr>
              <a:pPr/>
              <a:t>‹N°›</a:t>
            </a:fld>
            <a:endParaRPr lang="fr-FR" alt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fr-FR"/>
              <a:t>12-13/11/2020</a:t>
            </a:r>
            <a:endParaRPr lang="fr-FR" dirty="0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Intitulé de la direction/service interministérielle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4385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34925"/>
            <a:ext cx="8763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ignalisation droite 7"/>
          <p:cNvSpPr/>
          <p:nvPr/>
        </p:nvSpPr>
        <p:spPr>
          <a:xfrm>
            <a:off x="0" y="2943225"/>
            <a:ext cx="566738" cy="211138"/>
          </a:xfrm>
          <a:prstGeom prst="homePlate">
            <a:avLst/>
          </a:prstGeom>
          <a:gradFill flip="none" rotWithShape="1">
            <a:gsLst>
              <a:gs pos="100000">
                <a:srgbClr val="73BA64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000" dirty="0">
                <a:solidFill>
                  <a:srgbClr val="FFFFFF"/>
                </a:solidFill>
                <a:latin typeface="Calibri" panose="020F0502020204030204" pitchFamily="34" charset="0"/>
              </a:rPr>
              <a:t>  </a:t>
            </a:r>
            <a:fld id="{2CCF50EC-0727-4D48-9954-F7C25D80DCDC}" type="slidenum">
              <a:rPr lang="fr-FR" altLang="fr-FR" sz="1000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‹N°›</a:t>
            </a:fld>
            <a:endParaRPr lang="fr-FR" altLang="fr-FR" sz="10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9" name="Image 11" descr="logo NP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5853113"/>
            <a:ext cx="947738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-82550" y="2444750"/>
            <a:ext cx="568325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1950FFD-551A-4328-BA63-AF7E787C8672}" type="slidenum">
              <a:rPr lang="fr-FR" altLang="fr-FR">
                <a:solidFill>
                  <a:srgbClr val="FFFFFF"/>
                </a:solidFill>
                <a:latin typeface="Calibri" panose="020F0502020204030204" pitchFamily="34" charset="0"/>
              </a:rPr>
              <a:pPr/>
              <a:t>‹N°›</a:t>
            </a:fld>
            <a:endParaRPr lang="fr-FR" alt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1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fr-FR"/>
              <a:t>12-13/11/2020</a:t>
            </a:r>
            <a:endParaRPr lang="fr-FR" dirty="0"/>
          </a:p>
        </p:txBody>
      </p:sp>
      <p:sp>
        <p:nvSpPr>
          <p:cNvPr id="12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Intitulé de la direction/service interministérielle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6637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34925"/>
            <a:ext cx="8763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ignalisation droite 7"/>
          <p:cNvSpPr/>
          <p:nvPr/>
        </p:nvSpPr>
        <p:spPr>
          <a:xfrm>
            <a:off x="0" y="2943225"/>
            <a:ext cx="566738" cy="211138"/>
          </a:xfrm>
          <a:prstGeom prst="homePlate">
            <a:avLst/>
          </a:prstGeom>
          <a:gradFill flip="none" rotWithShape="1">
            <a:gsLst>
              <a:gs pos="100000">
                <a:srgbClr val="73BA64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000" dirty="0">
                <a:solidFill>
                  <a:srgbClr val="FFFFFF"/>
                </a:solidFill>
                <a:latin typeface="Calibri" panose="020F0502020204030204" pitchFamily="34" charset="0"/>
              </a:rPr>
              <a:t>  </a:t>
            </a:r>
            <a:fld id="{D8DB67CE-FC18-4A9F-A835-9B5D9AAEA765}" type="slidenum">
              <a:rPr lang="fr-FR" altLang="fr-FR" sz="1000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‹N°›</a:t>
            </a:fld>
            <a:endParaRPr lang="fr-FR" altLang="fr-FR" sz="10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Image 11" descr="logo NP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5853113"/>
            <a:ext cx="947738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82550" y="2444750"/>
            <a:ext cx="568325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56CCD3-BF0A-4D96-B00A-B41D27069C0F}" type="slidenum">
              <a:rPr lang="fr-FR" altLang="fr-FR">
                <a:solidFill>
                  <a:srgbClr val="FFFFFF"/>
                </a:solidFill>
                <a:latin typeface="Calibri" panose="020F0502020204030204" pitchFamily="34" charset="0"/>
              </a:rPr>
              <a:pPr/>
              <a:t>‹N°›</a:t>
            </a:fld>
            <a:endParaRPr lang="fr-FR" alt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fr-FR"/>
              <a:t>12-13/11/2020</a:t>
            </a:r>
            <a:endParaRPr lang="fr-FR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Intitulé de la direction/service interministérielle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06397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34925"/>
            <a:ext cx="8763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ignalisation droite 7"/>
          <p:cNvSpPr/>
          <p:nvPr/>
        </p:nvSpPr>
        <p:spPr>
          <a:xfrm>
            <a:off x="0" y="2943225"/>
            <a:ext cx="566738" cy="211138"/>
          </a:xfrm>
          <a:prstGeom prst="homePlate">
            <a:avLst/>
          </a:prstGeom>
          <a:gradFill flip="none" rotWithShape="1">
            <a:gsLst>
              <a:gs pos="100000">
                <a:srgbClr val="73BA64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000" dirty="0">
                <a:solidFill>
                  <a:srgbClr val="FFFFFF"/>
                </a:solidFill>
                <a:latin typeface="Calibri" panose="020F0502020204030204" pitchFamily="34" charset="0"/>
              </a:rPr>
              <a:t>  </a:t>
            </a:r>
            <a:fld id="{3EC88055-11C8-4423-9142-FC47B2F11A79}" type="slidenum">
              <a:rPr lang="fr-FR" altLang="fr-FR" sz="1000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‹N°›</a:t>
            </a:fld>
            <a:endParaRPr lang="fr-FR" altLang="fr-FR" sz="10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Image 11" descr="logo NP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5853113"/>
            <a:ext cx="947738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82550" y="2444750"/>
            <a:ext cx="568325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499B0B-50FA-4780-B055-3C24B4BAE23F}" type="slidenum">
              <a:rPr lang="fr-FR" altLang="fr-FR">
                <a:solidFill>
                  <a:srgbClr val="FFFFFF"/>
                </a:solidFill>
                <a:latin typeface="Calibri" panose="020F0502020204030204" pitchFamily="34" charset="0"/>
              </a:rPr>
              <a:pPr/>
              <a:t>‹N°›</a:t>
            </a:fld>
            <a:endParaRPr lang="fr-FR" altLang="fr-FR" dirty="0"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fr-FR"/>
              <a:t>12-13/11/2020</a:t>
            </a:r>
            <a:endParaRPr lang="fr-FR" dirty="0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Intitulé de la direction/service interministérielle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6888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34925"/>
            <a:ext cx="8763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ignalisation droite 7"/>
          <p:cNvSpPr/>
          <p:nvPr/>
        </p:nvSpPr>
        <p:spPr>
          <a:xfrm>
            <a:off x="0" y="2943225"/>
            <a:ext cx="566738" cy="211138"/>
          </a:xfrm>
          <a:prstGeom prst="homePlate">
            <a:avLst/>
          </a:prstGeom>
          <a:gradFill flip="none" rotWithShape="1">
            <a:gsLst>
              <a:gs pos="100000">
                <a:srgbClr val="73BA64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000" dirty="0">
                <a:solidFill>
                  <a:srgbClr val="FFFFFF"/>
                </a:solidFill>
                <a:latin typeface="Calibri" panose="020F0502020204030204" pitchFamily="34" charset="0"/>
              </a:rPr>
              <a:t>  </a:t>
            </a:r>
            <a:fld id="{500EA998-2CB1-44FF-8CFE-7BE9E31085ED}" type="slidenum">
              <a:rPr lang="fr-FR" altLang="fr-FR" sz="1000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‹N°›</a:t>
            </a:fld>
            <a:endParaRPr lang="fr-FR" altLang="fr-FR" sz="10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Image 11" descr="logo NP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5853113"/>
            <a:ext cx="947738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-82550" y="2444750"/>
            <a:ext cx="568325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FAAEF2-BAE8-4755-8CDE-446CCB202D05}" type="slidenum">
              <a:rPr lang="fr-FR" altLang="fr-FR">
                <a:solidFill>
                  <a:srgbClr val="FFFFFF"/>
                </a:solidFill>
                <a:latin typeface="Calibri" panose="020F0502020204030204" pitchFamily="34" charset="0"/>
              </a:rPr>
              <a:pPr/>
              <a:t>‹N°›</a:t>
            </a:fld>
            <a:endParaRPr lang="fr-FR" alt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fr-FR"/>
              <a:t>12-13/11/2020</a:t>
            </a:r>
            <a:endParaRPr lang="fr-FR" dirty="0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Intitulé de la direction/service interministérielle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02691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34925"/>
            <a:ext cx="876300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ignalisation droite 7"/>
          <p:cNvSpPr/>
          <p:nvPr/>
        </p:nvSpPr>
        <p:spPr>
          <a:xfrm>
            <a:off x="0" y="2943225"/>
            <a:ext cx="566738" cy="211138"/>
          </a:xfrm>
          <a:prstGeom prst="homePlate">
            <a:avLst/>
          </a:prstGeom>
          <a:gradFill flip="none" rotWithShape="1">
            <a:gsLst>
              <a:gs pos="100000">
                <a:srgbClr val="73BA64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000" dirty="0">
                <a:solidFill>
                  <a:srgbClr val="FFFFFF"/>
                </a:solidFill>
                <a:latin typeface="Calibri" panose="020F0502020204030204" pitchFamily="34" charset="0"/>
              </a:rPr>
              <a:t>  </a:t>
            </a:r>
            <a:fld id="{4B931504-F481-4EF8-86EA-024EEED93F3F}" type="slidenum">
              <a:rPr lang="fr-FR" altLang="fr-FR" sz="1000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‹N°›</a:t>
            </a:fld>
            <a:endParaRPr lang="fr-FR" altLang="fr-FR" sz="10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Image 11" descr="logo NP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5853113"/>
            <a:ext cx="947738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-82550" y="2444750"/>
            <a:ext cx="568325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A56B41F-84F6-448B-91E8-6C8AE58F4547}" type="slidenum">
              <a:rPr lang="fr-FR" altLang="fr-FR">
                <a:solidFill>
                  <a:srgbClr val="FFFFFF"/>
                </a:solidFill>
                <a:latin typeface="Calibri" panose="020F0502020204030204" pitchFamily="34" charset="0"/>
              </a:rPr>
              <a:pPr/>
              <a:t>‹N°›</a:t>
            </a:fld>
            <a:endParaRPr lang="fr-FR" alt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dirty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fr-FR"/>
              <a:t>12-13/11/2020</a:t>
            </a:r>
            <a:endParaRPr lang="fr-FR" dirty="0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Intitulé de la direction/service interministérielle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64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 9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3" y="36513"/>
            <a:ext cx="87312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et modifiez le titre</a:t>
            </a:r>
          </a:p>
        </p:txBody>
      </p:sp>
      <p:sp>
        <p:nvSpPr>
          <p:cNvPr id="1028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/>
              <a:t>12-13/11/2020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/>
              <a:t>Intitulé de la direction/service interministérielle</a:t>
            </a:r>
            <a:endParaRPr lang="fr-FR" dirty="0"/>
          </a:p>
        </p:txBody>
      </p:sp>
      <p:sp>
        <p:nvSpPr>
          <p:cNvPr id="9" name="Signalisation droite 7"/>
          <p:cNvSpPr/>
          <p:nvPr/>
        </p:nvSpPr>
        <p:spPr>
          <a:xfrm>
            <a:off x="0" y="2943225"/>
            <a:ext cx="566738" cy="211138"/>
          </a:xfrm>
          <a:prstGeom prst="homePlate">
            <a:avLst/>
          </a:prstGeom>
          <a:gradFill flip="none" rotWithShape="1">
            <a:gsLst>
              <a:gs pos="100000">
                <a:srgbClr val="73BA64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1000" dirty="0">
                <a:solidFill>
                  <a:srgbClr val="FFFFFF"/>
                </a:solidFill>
                <a:latin typeface="Calibri" panose="020F0502020204030204" pitchFamily="34" charset="0"/>
              </a:rPr>
              <a:t>  </a:t>
            </a:r>
            <a:fld id="{EAA45B13-64EA-4F22-BFEE-4D2AF1FDDD60}" type="slidenum">
              <a:rPr lang="fr-FR" altLang="fr-FR" sz="1000">
                <a:solidFill>
                  <a:srgbClr val="FFFFFF"/>
                </a:solidFill>
                <a:latin typeface="Calibri" panose="020F0502020204030204" pitchFamily="34" charset="0"/>
              </a:rPr>
              <a:pPr eaLnBrk="1" hangingPunct="1"/>
              <a:t>‹N°›</a:t>
            </a:fld>
            <a:endParaRPr lang="fr-FR" altLang="fr-FR" sz="10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032" name="Image 11" descr="logo NPA.eps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5853113"/>
            <a:ext cx="947738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4E1BE52D-4456-46F6-A83D-F9082E6682BA}" type="slidenum">
              <a:rPr lang="fr-FR" altLang="fr-FR"/>
              <a:pPr/>
              <a:t>‹N°›</a:t>
            </a:fld>
            <a:endParaRPr lang="fr-FR" altLang="fr-FR" dirty="0"/>
          </a:p>
        </p:txBody>
      </p:sp>
      <p:sp>
        <p:nvSpPr>
          <p:cNvPr id="1034" name="Rectangle 2"/>
          <p:cNvSpPr>
            <a:spLocks noChangeArrowheads="1"/>
          </p:cNvSpPr>
          <p:nvPr/>
        </p:nvSpPr>
        <p:spPr bwMode="auto">
          <a:xfrm>
            <a:off x="-82550" y="2444750"/>
            <a:ext cx="568325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3A83C0E-2CE3-44DD-892A-20B2664174BF}" type="slidenum">
              <a:rPr lang="fr-FR" altLang="fr-FR">
                <a:solidFill>
                  <a:srgbClr val="FFFFFF"/>
                </a:solidFill>
                <a:latin typeface="Calibri" panose="020F0502020204030204" pitchFamily="34" charset="0"/>
              </a:rPr>
              <a:pPr/>
              <a:t>‹N°›</a:t>
            </a:fld>
            <a:endParaRPr lang="fr-FR" alt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  <p:sldLayoutId id="2147483858" r:id="rId12"/>
  </p:sldLayoutIdLst>
  <p:hf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>
          <a:xfrm>
            <a:off x="569843" y="1827271"/>
            <a:ext cx="7945507" cy="646691"/>
          </a:xfrm>
        </p:spPr>
        <p:txBody>
          <a:bodyPr/>
          <a:lstStyle/>
          <a:p>
            <a:pPr marL="0" indent="0" algn="ctr">
              <a:buNone/>
            </a:pPr>
            <a:r>
              <a:rPr lang="fr-FR" sz="3600" dirty="0"/>
              <a:t>Table ronde</a:t>
            </a:r>
          </a:p>
          <a:p>
            <a:pPr marL="0" indent="0" algn="ctr">
              <a:buNone/>
            </a:pPr>
            <a:endParaRPr lang="fr-FR" sz="3600" dirty="0"/>
          </a:p>
          <a:p>
            <a:pPr marL="0" indent="0" algn="ctr">
              <a:buNone/>
            </a:pPr>
            <a:r>
              <a:rPr lang="fr-FR" b="0" dirty="0"/>
              <a:t> Quels éléments propices au développement d’initiatives concrètes en classe et en établissement au bénéfice de l’ensemble des élèves ?</a:t>
            </a:r>
            <a:endParaRPr lang="fr-FR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196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>
          <a:xfrm>
            <a:off x="709752" y="608071"/>
            <a:ext cx="7945507" cy="646691"/>
          </a:xfrm>
        </p:spPr>
        <p:txBody>
          <a:bodyPr/>
          <a:lstStyle/>
          <a:p>
            <a:pPr marL="0" indent="0" algn="ctr">
              <a:buNone/>
            </a:pPr>
            <a:r>
              <a:rPr lang="fr-FR" sz="3600" dirty="0"/>
              <a:t>Table ronde</a:t>
            </a:r>
          </a:p>
          <a:p>
            <a:pPr marL="0" indent="0" algn="ctr">
              <a:buNone/>
            </a:pPr>
            <a:endParaRPr lang="fr-FR" sz="3600" dirty="0"/>
          </a:p>
          <a:p>
            <a:pPr marL="0" indent="0">
              <a:buNone/>
            </a:pPr>
            <a:r>
              <a:rPr lang="fr-FR" b="0" dirty="0"/>
              <a:t>MME Sandra </a:t>
            </a:r>
            <a:r>
              <a:rPr lang="fr-FR" b="0" dirty="0" err="1"/>
              <a:t>Barrère</a:t>
            </a:r>
            <a:endParaRPr lang="fr-FR" b="0" dirty="0"/>
          </a:p>
          <a:p>
            <a:pPr marL="0" indent="0" algn="ctr">
              <a:buNone/>
            </a:pPr>
            <a:endParaRPr lang="fr-FR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709752" y="2341701"/>
            <a:ext cx="8225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Chargée de mission académique </a:t>
            </a:r>
            <a:r>
              <a:rPr lang="fr-FR" dirty="0" err="1"/>
              <a:t>égalite</a:t>
            </a:r>
            <a:r>
              <a:rPr lang="fr-FR" dirty="0"/>
              <a:t> filles-garçons, académie de Bordeaux</a:t>
            </a:r>
          </a:p>
        </p:txBody>
      </p:sp>
      <p:sp>
        <p:nvSpPr>
          <p:cNvPr id="4" name="Rectangle 3"/>
          <p:cNvSpPr/>
          <p:nvPr/>
        </p:nvSpPr>
        <p:spPr>
          <a:xfrm>
            <a:off x="709752" y="3025956"/>
            <a:ext cx="8225329" cy="2477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50" cap="all" dirty="0">
                <a:latin typeface="+mn-lt"/>
              </a:rPr>
              <a:t>MME ANGELINA ETIEMBLE</a:t>
            </a:r>
            <a:endParaRPr lang="fr-FR" dirty="0">
              <a:latin typeface="Omnes"/>
            </a:endParaRPr>
          </a:p>
          <a:p>
            <a:r>
              <a:rPr lang="fr-FR" dirty="0"/>
              <a:t>Enseignante-chercheuse en sociologie et chargée de mission Égalité</a:t>
            </a:r>
          </a:p>
          <a:p>
            <a:r>
              <a:rPr lang="fr-FR" dirty="0"/>
              <a:t>Femmes Hommes à Le Mans Université</a:t>
            </a:r>
          </a:p>
          <a:p>
            <a:endParaRPr lang="fr-FR" dirty="0"/>
          </a:p>
          <a:p>
            <a:r>
              <a:rPr lang="fr-FR" sz="3250" cap="all" dirty="0">
                <a:latin typeface="+mn-lt"/>
              </a:rPr>
              <a:t>MME DELPHINE EVAIN</a:t>
            </a:r>
          </a:p>
          <a:p>
            <a:r>
              <a:rPr lang="fr-FR" dirty="0"/>
              <a:t>IA-IPR EPS et copilote mission académique égalité filles-garçons, femmes-hommes dans le système éducatif, académie de Nantes </a:t>
            </a:r>
          </a:p>
        </p:txBody>
      </p:sp>
    </p:spTree>
    <p:extLst>
      <p:ext uri="{BB962C8B-B14F-4D97-AF65-F5344CB8AC3E}">
        <p14:creationId xmlns:p14="http://schemas.microsoft.com/office/powerpoint/2010/main" val="1660800964"/>
      </p:ext>
    </p:extLst>
  </p:cSld>
  <p:clrMapOvr>
    <a:masterClrMapping/>
  </p:clrMapOvr>
</p:sld>
</file>

<file path=ppt/theme/theme1.xml><?xml version="1.0" encoding="utf-8"?>
<a:theme xmlns:a="http://schemas.openxmlformats.org/drawingml/2006/main" name="modele-diaporama-academique-2016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ésentation1.pot [Mode de compatibilité]" id="{ABE4140C-D376-4BE9-BDFF-23C74214A693}" vid="{26625D04-A03A-4312-80BA-6114A8B3F45E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</Template>
  <TotalTime>13048</TotalTime>
  <Words>149</Words>
  <Application>Microsoft Macintosh PowerPoint</Application>
  <PresentationFormat>Affichage à l'écran (4:3)</PresentationFormat>
  <Paragraphs>25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Omnes</vt:lpstr>
      <vt:lpstr>modele-diaporama-academique-2016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Rectorat</dc:creator>
  <cp:lastModifiedBy>Cédric EVAIN</cp:lastModifiedBy>
  <cp:revision>983</cp:revision>
  <cp:lastPrinted>2020-12-16T06:50:34Z</cp:lastPrinted>
  <dcterms:created xsi:type="dcterms:W3CDTF">2017-06-01T09:36:37Z</dcterms:created>
  <dcterms:modified xsi:type="dcterms:W3CDTF">2022-12-23T15:17:42Z</dcterms:modified>
</cp:coreProperties>
</file>