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744" r:id="rId5"/>
    <p:sldMasterId id="2147483756" r:id="rId6"/>
    <p:sldMasterId id="2147483768" r:id="rId7"/>
    <p:sldMasterId id="2147483792" r:id="rId8"/>
    <p:sldMasterId id="2147483804" r:id="rId9"/>
    <p:sldMasterId id="2147483816" r:id="rId10"/>
  </p:sldMasterIdLst>
  <p:notesMasterIdLst>
    <p:notesMasterId r:id="rId59"/>
  </p:notesMasterIdLst>
  <p:sldIdLst>
    <p:sldId id="327" r:id="rId11"/>
    <p:sldId id="281" r:id="rId12"/>
    <p:sldId id="265" r:id="rId13"/>
    <p:sldId id="267" r:id="rId14"/>
    <p:sldId id="268" r:id="rId15"/>
    <p:sldId id="269" r:id="rId16"/>
    <p:sldId id="270" r:id="rId17"/>
    <p:sldId id="271" r:id="rId18"/>
    <p:sldId id="272" r:id="rId19"/>
    <p:sldId id="273" r:id="rId20"/>
    <p:sldId id="274" r:id="rId21"/>
    <p:sldId id="266" r:id="rId22"/>
    <p:sldId id="276" r:id="rId23"/>
    <p:sldId id="277" r:id="rId24"/>
    <p:sldId id="278" r:id="rId25"/>
    <p:sldId id="284" r:id="rId26"/>
    <p:sldId id="325" r:id="rId27"/>
    <p:sldId id="338"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33" r:id="rId49"/>
    <p:sldId id="322" r:id="rId50"/>
    <p:sldId id="340" r:id="rId51"/>
    <p:sldId id="306" r:id="rId52"/>
    <p:sldId id="329" r:id="rId53"/>
    <p:sldId id="341" r:id="rId54"/>
    <p:sldId id="307" r:id="rId55"/>
    <p:sldId id="328" r:id="rId56"/>
    <p:sldId id="342" r:id="rId57"/>
    <p:sldId id="337" r:id="rId58"/>
  </p:sldIdLst>
  <p:sldSz cx="9144000" cy="6858000" type="screen4x3"/>
  <p:notesSz cx="6858000" cy="9144000"/>
  <p:embeddedFontLst>
    <p:embeddedFont>
      <p:font typeface="Alibi" pitchFamily="2" charset="0"/>
      <p:regular r:id="rId60"/>
    </p:embeddedFont>
    <p:embeddedFont>
      <p:font typeface="Black Chancery" pitchFamily="2" charset="0"/>
      <p:regular r:id="rId61"/>
    </p:embeddedFont>
    <p:embeddedFont>
      <p:font typeface="Absalom" charset="0"/>
      <p:regular r:id="rId62"/>
    </p:embeddedFont>
    <p:embeddedFont>
      <p:font typeface="Tw Cen MT" pitchFamily="34" charset="0"/>
      <p:regular r:id="rId63"/>
      <p:bold r:id="rId64"/>
      <p:italic r:id="rId65"/>
    </p:embeddedFont>
    <p:embeddedFont>
      <p:font typeface="Joan" pitchFamily="2" charset="0"/>
      <p:regular r:id="rId66"/>
    </p:embeddedFont>
    <p:embeddedFont>
      <p:font typeface="Bodoni MT Condensed" pitchFamily="18" charset="0"/>
      <p:regular r:id="rId67"/>
      <p:bold r:id="rId68"/>
      <p:italic r:id="rId69"/>
      <p:boldItalic r:id="rId70"/>
    </p:embeddedFont>
    <p:embeddedFont>
      <p:font typeface="Freestyle Script" pitchFamily="66" charset="0"/>
      <p:regular r:id="rId71"/>
    </p:embeddedFont>
    <p:embeddedFont>
      <p:font typeface="Calibri" pitchFamily="34" charset="0"/>
      <p:regular r:id="rId72"/>
      <p:bold r:id="rId73"/>
      <p:italic r:id="rId74"/>
      <p:boldItalic r:id="rId75"/>
    </p:embeddedFont>
    <p:embeddedFont>
      <p:font typeface="Maiandra GD" pitchFamily="34" charset="0"/>
      <p:regular r:id="rId76"/>
      <p:bold r:id="rId77"/>
      <p:italic r:id="rId78"/>
    </p:embeddedFont>
    <p:embeddedFont>
      <p:font typeface="Algerian" pitchFamily="82" charset="0"/>
      <p:regular r:id="rId79"/>
    </p:embeddedFont>
    <p:embeddedFont>
      <p:font typeface="Arial Unicode MS" pitchFamily="34" charset="-128"/>
      <p:regular r:id="rId80"/>
    </p:embeddedFont>
    <p:embeddedFont>
      <p:font typeface="Agency FB" pitchFamily="34" charset="0"/>
      <p:regular r:id="rId81"/>
      <p:bold r:id="rId82"/>
    </p:embeddedFont>
    <p:embeddedFont>
      <p:font typeface="Gill Sans MT Condensed" pitchFamily="34" charset="0"/>
      <p:regular r:id="rId83"/>
    </p:embeddedFont>
    <p:embeddedFont>
      <p:font typeface="Gigi" pitchFamily="82" charset="0"/>
      <p:regular r:id="rId84"/>
    </p:embeddedFont>
    <p:embeddedFont>
      <p:font typeface="Berlin Sans FB" pitchFamily="34" charset="0"/>
      <p:regular r:id="rId85"/>
      <p:bold r:id="rId8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abelle GOUVERNEUR" initials="I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3" autoAdjust="0"/>
    <p:restoredTop sz="45260" autoAdjust="0"/>
  </p:normalViewPr>
  <p:slideViewPr>
    <p:cSldViewPr snapToGrid="0" showGuides="1">
      <p:cViewPr varScale="1">
        <p:scale>
          <a:sx n="90" d="100"/>
          <a:sy n="90" d="100"/>
        </p:scale>
        <p:origin x="-6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84" Type="http://schemas.openxmlformats.org/officeDocument/2006/relationships/font" Target="fonts/font25.fntdata"/><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font" Target="fonts/font20.fntdata"/><Relationship Id="rId87"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font" Target="fonts/font2.fntdata"/><Relationship Id="rId82" Type="http://schemas.openxmlformats.org/officeDocument/2006/relationships/font" Target="fonts/font23.fntdata"/><Relationship Id="rId90"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font" Target="fonts/font13.fntdata"/><Relationship Id="rId80" Type="http://schemas.openxmlformats.org/officeDocument/2006/relationships/font" Target="fonts/font21.fntdata"/><Relationship Id="rId85" Type="http://schemas.openxmlformats.org/officeDocument/2006/relationships/font" Target="fonts/font26.fntdata"/><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font" Target="fonts/font24.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schemas.openxmlformats.org/officeDocument/2006/relationships/font" Target="fonts/font27.fntdata"/><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EBC07-A111-438C-A74C-E519A02EFF10}" type="datetimeFigureOut">
              <a:rPr lang="fr-FR" smtClean="0"/>
              <a:pPr/>
              <a:t>09/01/2010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90C4E-6CD1-48BB-9BEC-A682C8E1453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FF90C4E-6CD1-48BB-9BEC-A682C8E14536}"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0" dirty="0" smtClean="0"/>
          </a:p>
        </p:txBody>
      </p:sp>
      <p:sp>
        <p:nvSpPr>
          <p:cNvPr id="4" name="Espace réservé du numéro de diapositive 3"/>
          <p:cNvSpPr>
            <a:spLocks noGrp="1"/>
          </p:cNvSpPr>
          <p:nvPr>
            <p:ph type="sldNum" sz="quarter" idx="10"/>
          </p:nvPr>
        </p:nvSpPr>
        <p:spPr/>
        <p:txBody>
          <a:bodyPr/>
          <a:lstStyle/>
          <a:p>
            <a:fld id="{350DB3F7-E49B-456D-8E4C-429CB97D8E60}"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F730E2-E721-4611-9D34-A07DE9BC4036}"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F730E2-E721-4611-9D34-A07DE9BC4036}"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F730E2-E721-4611-9D34-A07DE9BC4036}"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F730E2-E721-4611-9D34-A07DE9BC4036}"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02060"/>
              </a:solidFill>
              <a:latin typeface="Freestyle Script" pitchFamily="66" charset="0"/>
            </a:endParaRPr>
          </a:p>
        </p:txBody>
      </p:sp>
      <p:sp>
        <p:nvSpPr>
          <p:cNvPr id="4" name="Espace réservé du numéro de diapositive 3"/>
          <p:cNvSpPr>
            <a:spLocks noGrp="1"/>
          </p:cNvSpPr>
          <p:nvPr>
            <p:ph type="sldNum" sz="quarter" idx="10"/>
          </p:nvPr>
        </p:nvSpPr>
        <p:spPr/>
        <p:txBody>
          <a:bodyPr/>
          <a:lstStyle/>
          <a:p>
            <a:fld id="{4FF90C4E-6CD1-48BB-9BEC-A682C8E14536}" type="slidenum">
              <a:rPr lang="fr-FR" smtClean="0"/>
              <a:pPr/>
              <a:t>16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rtl="0"/>
            <a:fld id="{192263B8-5A1C-4EA4-9E1C-39E5D9AEA7B0}" type="slidenum">
              <a:rPr lang="fr-FR" sz="1200" kern="1200">
                <a:solidFill>
                  <a:prstClr val="black"/>
                </a:solidFill>
                <a:latin typeface="Calibri"/>
                <a:ea typeface="+mn-ea"/>
                <a:cs typeface="+mn-cs"/>
              </a:rPr>
              <a:pPr algn="r" rtl="0"/>
              <a:t>17</a:t>
            </a:fld>
            <a:endParaRPr lang="fr-FR" sz="1200" kern="1200">
              <a:solidFill>
                <a:prstClr val="black"/>
              </a:solidFill>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rtl="0"/>
            <a:fld id="{096B959C-58C2-4F32-B75C-3A2A17A28352}" type="slidenum">
              <a:rPr lang="fr-FR" sz="1200" kern="1200">
                <a:solidFill>
                  <a:prstClr val="black"/>
                </a:solidFill>
                <a:latin typeface="Calibri"/>
                <a:ea typeface="+mn-ea"/>
                <a:cs typeface="+mn-cs"/>
              </a:rPr>
              <a:pPr algn="r" rtl="0"/>
              <a:t>18</a:t>
            </a:fld>
            <a:endParaRPr lang="fr-FR" sz="1200" kern="1200">
              <a:solidFill>
                <a:prstClr val="black"/>
              </a:solidFill>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19</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20</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50DB3F7-E49B-456D-8E4C-429CB97D8E60}" type="slidenum">
              <a:rPr lang="fr-FR" smtClean="0"/>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21</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22</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23</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24</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25</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26</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27</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28</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29</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30</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50DB3F7-E49B-456D-8E4C-429CB97D8E60}" type="slidenum">
              <a:rPr lang="fr-FR" smtClean="0"/>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31</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32</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33</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34</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35</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36</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37</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4D83E606-A42C-436B-AB6A-24478CE31805}" type="slidenum">
              <a:rPr lang="fr-FR" sz="1200" kern="1200">
                <a:solidFill>
                  <a:prstClr val="black"/>
                </a:solidFill>
                <a:latin typeface="Times New Roman" pitchFamily="18" charset="0"/>
                <a:ea typeface="+mn-ea"/>
                <a:cs typeface="+mn-cs"/>
              </a:rPr>
              <a:pPr algn="r" rtl="0" fontAlgn="base">
                <a:spcBef>
                  <a:spcPct val="0"/>
                </a:spcBef>
                <a:spcAft>
                  <a:spcPct val="0"/>
                </a:spcAft>
              </a:pPr>
              <a:t>38</a:t>
            </a:fld>
            <a:endParaRPr lang="fr-FR" sz="1200" kern="1200">
              <a:solidFill>
                <a:prstClr val="black"/>
              </a:solidFill>
              <a:latin typeface="Times New Roman" pitchFamily="18"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endParaRPr lang="fr-FR" dirty="0"/>
          </a:p>
        </p:txBody>
      </p:sp>
      <p:sp>
        <p:nvSpPr>
          <p:cNvPr id="4" name="Espace réservé du numéro de diapositive 3"/>
          <p:cNvSpPr>
            <a:spLocks noGrp="1"/>
          </p:cNvSpPr>
          <p:nvPr>
            <p:ph type="sldNum" sz="quarter" idx="10"/>
          </p:nvPr>
        </p:nvSpPr>
        <p:spPr/>
        <p:txBody>
          <a:bodyPr/>
          <a:lstStyle/>
          <a:p>
            <a:pPr algn="r" rtl="0"/>
            <a:fld id="{4FF90C4E-6CD1-48BB-9BEC-A682C8E14536}" type="slidenum">
              <a:rPr lang="fr-FR" sz="1200" kern="1200">
                <a:solidFill>
                  <a:prstClr val="black"/>
                </a:solidFill>
                <a:latin typeface="Calibri"/>
                <a:ea typeface="+mn-ea"/>
                <a:cs typeface="+mn-cs"/>
              </a:rPr>
              <a:pPr algn="r" rtl="0"/>
              <a:t>39</a:t>
            </a:fld>
            <a:endParaRPr lang="fr-FR" sz="1200" kern="1200">
              <a:solidFill>
                <a:prstClr val="black"/>
              </a:solidFill>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rtl="0"/>
            <a:fld id="{192263B8-5A1C-4EA4-9E1C-39E5D9AEA7B0}" type="slidenum">
              <a:rPr lang="fr-FR" sz="1200" kern="1200">
                <a:solidFill>
                  <a:prstClr val="black"/>
                </a:solidFill>
                <a:latin typeface="Calibri"/>
                <a:ea typeface="+mn-ea"/>
                <a:cs typeface="+mn-cs"/>
              </a:rPr>
              <a:pPr algn="r" rtl="0"/>
              <a:t>40</a:t>
            </a:fld>
            <a:endParaRPr lang="fr-FR" sz="1200" kern="1200">
              <a:solidFill>
                <a:prstClr val="black"/>
              </a:solidFill>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50DB3F7-E49B-456D-8E4C-429CB97D8E60}" type="slidenum">
              <a:rPr lang="fr-FR" smtClean="0"/>
              <a:pPr/>
              <a:t>5</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rtl="0"/>
            <a:fld id="{B244F0E0-5DFB-4ED5-9040-3E42C6255D71}" type="slidenum">
              <a:rPr lang="fr-FR" sz="1200" kern="1200">
                <a:solidFill>
                  <a:prstClr val="black"/>
                </a:solidFill>
                <a:latin typeface="Calibri"/>
                <a:ea typeface="+mn-ea"/>
                <a:cs typeface="+mn-cs"/>
              </a:rPr>
              <a:pPr algn="r" rtl="0"/>
              <a:t>41</a:t>
            </a:fld>
            <a:endParaRPr lang="fr-FR" sz="1200" kern="1200">
              <a:solidFill>
                <a:prstClr val="black"/>
              </a:solidFill>
              <a:latin typeface="Calibri"/>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rtl="0"/>
            <a:fld id="{B244F0E0-5DFB-4ED5-9040-3E42C6255D71}" type="slidenum">
              <a:rPr lang="fr-FR" sz="1200" kern="1200">
                <a:solidFill>
                  <a:prstClr val="black"/>
                </a:solidFill>
                <a:latin typeface="Calibri"/>
                <a:ea typeface="+mn-ea"/>
                <a:cs typeface="+mn-cs"/>
              </a:rPr>
              <a:pPr algn="r" rtl="0"/>
              <a:t>42</a:t>
            </a:fld>
            <a:endParaRPr lang="fr-FR" sz="1200" kern="1200">
              <a:solidFill>
                <a:prstClr val="black"/>
              </a:solidFill>
              <a:latin typeface="Calibri"/>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rtl="0"/>
            <a:fld id="{D9F65AAA-A4A7-4626-B9CF-5DDB7F06D7DE}" type="slidenum">
              <a:rPr lang="fr-FR" sz="1200" kern="1200">
                <a:solidFill>
                  <a:prstClr val="black"/>
                </a:solidFill>
                <a:latin typeface="Calibri"/>
                <a:ea typeface="+mn-ea"/>
                <a:cs typeface="+mn-cs"/>
              </a:rPr>
              <a:pPr algn="r" rtl="0"/>
              <a:t>44</a:t>
            </a:fld>
            <a:endParaRPr lang="fr-FR" sz="1200" kern="1200">
              <a:solidFill>
                <a:prstClr val="black"/>
              </a:solidFill>
              <a:latin typeface="Calibri"/>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i="0" dirty="0"/>
          </a:p>
        </p:txBody>
      </p:sp>
      <p:sp>
        <p:nvSpPr>
          <p:cNvPr id="4" name="Espace réservé du numéro de diapositive 3"/>
          <p:cNvSpPr>
            <a:spLocks noGrp="1"/>
          </p:cNvSpPr>
          <p:nvPr>
            <p:ph type="sldNum" sz="quarter" idx="10"/>
          </p:nvPr>
        </p:nvSpPr>
        <p:spPr/>
        <p:txBody>
          <a:bodyPr/>
          <a:lstStyle/>
          <a:p>
            <a:pPr algn="r" rtl="0"/>
            <a:fld id="{D9F65AAA-A4A7-4626-B9CF-5DDB7F06D7DE}" type="slidenum">
              <a:rPr lang="fr-FR" sz="1200" kern="1200">
                <a:solidFill>
                  <a:prstClr val="black"/>
                </a:solidFill>
                <a:latin typeface="Calibri"/>
                <a:ea typeface="+mn-ea"/>
                <a:cs typeface="+mn-cs"/>
              </a:rPr>
              <a:pPr algn="r" rtl="0"/>
              <a:t>45</a:t>
            </a:fld>
            <a:endParaRPr lang="fr-FR" sz="1200" kern="1200">
              <a:solidFill>
                <a:prstClr val="black"/>
              </a:solidFill>
              <a:latin typeface="Calibri"/>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rtl="0"/>
            <a:fld id="{C8F730E2-E721-4611-9D34-A07DE9BC4036}" type="slidenum">
              <a:rPr lang="fr-FR" sz="1200" kern="1200">
                <a:solidFill>
                  <a:prstClr val="black"/>
                </a:solidFill>
                <a:latin typeface="Calibri"/>
                <a:ea typeface="+mn-ea"/>
                <a:cs typeface="+mn-cs"/>
              </a:rPr>
              <a:pPr algn="r" rtl="0"/>
              <a:t>47</a:t>
            </a:fld>
            <a:endParaRPr lang="fr-FR" sz="1200" kern="1200">
              <a:solidFill>
                <a:prstClr val="black"/>
              </a:solidFill>
              <a:latin typeface="Calibri"/>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rtl="0"/>
            <a:fld id="{C8F730E2-E721-4611-9D34-A07DE9BC4036}" type="slidenum">
              <a:rPr lang="fr-FR" sz="1200" kern="1200">
                <a:solidFill>
                  <a:prstClr val="black"/>
                </a:solidFill>
                <a:latin typeface="Calibri"/>
                <a:ea typeface="+mn-ea"/>
                <a:cs typeface="+mn-cs"/>
              </a:rPr>
              <a:pPr algn="r" rtl="0"/>
              <a:t>48</a:t>
            </a:fld>
            <a:endParaRPr lang="fr-FR" sz="1200" kern="1200">
              <a:solidFill>
                <a:prstClr val="black"/>
              </a:solidFill>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50DB3F7-E49B-456D-8E4C-429CB97D8E60}"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0" dirty="0" smtClean="0"/>
          </a:p>
        </p:txBody>
      </p:sp>
      <p:sp>
        <p:nvSpPr>
          <p:cNvPr id="4" name="Espace réservé du numéro de diapositive 3"/>
          <p:cNvSpPr>
            <a:spLocks noGrp="1"/>
          </p:cNvSpPr>
          <p:nvPr>
            <p:ph type="sldNum" sz="quarter" idx="10"/>
          </p:nvPr>
        </p:nvSpPr>
        <p:spPr/>
        <p:txBody>
          <a:bodyPr/>
          <a:lstStyle/>
          <a:p>
            <a:fld id="{350DB3F7-E49B-456D-8E4C-429CB97D8E60}"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0" dirty="0" smtClean="0"/>
          </a:p>
        </p:txBody>
      </p:sp>
      <p:sp>
        <p:nvSpPr>
          <p:cNvPr id="4" name="Espace réservé du numéro de diapositive 3"/>
          <p:cNvSpPr>
            <a:spLocks noGrp="1"/>
          </p:cNvSpPr>
          <p:nvPr>
            <p:ph type="sldNum" sz="quarter" idx="10"/>
          </p:nvPr>
        </p:nvSpPr>
        <p:spPr/>
        <p:txBody>
          <a:bodyPr/>
          <a:lstStyle/>
          <a:p>
            <a:fld id="{350DB3F7-E49B-456D-8E4C-429CB97D8E60}"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0" dirty="0" smtClean="0"/>
          </a:p>
        </p:txBody>
      </p:sp>
      <p:sp>
        <p:nvSpPr>
          <p:cNvPr id="4" name="Espace réservé du numéro de diapositive 3"/>
          <p:cNvSpPr>
            <a:spLocks noGrp="1"/>
          </p:cNvSpPr>
          <p:nvPr>
            <p:ph type="sldNum" sz="quarter" idx="10"/>
          </p:nvPr>
        </p:nvSpPr>
        <p:spPr/>
        <p:txBody>
          <a:bodyPr/>
          <a:lstStyle/>
          <a:p>
            <a:fld id="{350DB3F7-E49B-456D-8E4C-429CB97D8E60}"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0" dirty="0" smtClean="0"/>
          </a:p>
        </p:txBody>
      </p:sp>
      <p:sp>
        <p:nvSpPr>
          <p:cNvPr id="4" name="Espace réservé du numéro de diapositive 3"/>
          <p:cNvSpPr>
            <a:spLocks noGrp="1"/>
          </p:cNvSpPr>
          <p:nvPr>
            <p:ph type="sldNum" sz="quarter" idx="10"/>
          </p:nvPr>
        </p:nvSpPr>
        <p:spPr/>
        <p:txBody>
          <a:bodyPr/>
          <a:lstStyle/>
          <a:p>
            <a:fld id="{350DB3F7-E49B-456D-8E4C-429CB97D8E60}"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25223F0-ED1C-411E-8F93-BEE6A27C0B56}" type="datetimeFigureOut">
              <a:rPr lang="fr-FR" smtClean="0"/>
              <a:pPr/>
              <a:t>09/01/2010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4CE523-F7EE-436B-9C04-CFCF06BD2E0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5223F0-ED1C-411E-8F93-BEE6A27C0B56}" type="datetimeFigureOut">
              <a:rPr lang="fr-FR" smtClean="0"/>
              <a:pPr/>
              <a:t>09/01/2010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4CE523-F7EE-436B-9C04-CFCF06BD2E0D}" type="slidenum">
              <a:rPr lang="fr-FR" smtClean="0"/>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8" name="Espace réservé du pied de page 7"/>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9" name="Espace réservé du numéro de diapositive 8"/>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4" name="Espace réservé du pied de page 3"/>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3" name="Espace réservé du pied de page 2"/>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5223F0-ED1C-411E-8F93-BEE6A27C0B56}" type="datetimeFigureOut">
              <a:rPr lang="fr-FR" smtClean="0"/>
              <a:pPr/>
              <a:t>09/01/2010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4CE523-F7EE-436B-9C04-CFCF06BD2E0D}" type="slidenum">
              <a:rPr lang="fr-FR" smtClean="0"/>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551B3AB-33AE-4BE1-9B60-6C7FF8C4F4E6}" type="slidenum">
              <a:rPr lang="fr-FR" sz="1400" kern="1200">
                <a:solidFill>
                  <a:srgbClr val="000000"/>
                </a:solidFill>
                <a:latin typeface="Times New Roman" pitchFamily="18" charset="0"/>
                <a:ea typeface="+mn-ea"/>
                <a:cs typeface="+mn-cs"/>
              </a:rPr>
              <a:pPr algn="r" rtl="0" fontAlgn="base">
                <a:spcBef>
                  <a:spcPct val="0"/>
                </a:spcBef>
                <a:spcAft>
                  <a:spcPct val="0"/>
                </a:spcAft>
                <a:defRPr/>
              </a:pPr>
              <a:t>‹N°›</a:t>
            </a:fld>
            <a:endParaRPr lang="fr-FR" sz="1400" kern="1200">
              <a:solidFill>
                <a:srgbClr val="000000"/>
              </a:solidFill>
              <a:latin typeface="Times New Roman" pitchFamily="18"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BAC56D1-4F96-4B19-BDD8-DF477AD681A5}" type="slidenum">
              <a:rPr lang="fr-FR" sz="1400" kern="1200">
                <a:solidFill>
                  <a:srgbClr val="000000"/>
                </a:solidFill>
                <a:latin typeface="Times New Roman" pitchFamily="18" charset="0"/>
                <a:ea typeface="+mn-ea"/>
                <a:cs typeface="+mn-cs"/>
              </a:rPr>
              <a:pPr algn="r" rtl="0" fontAlgn="base">
                <a:spcBef>
                  <a:spcPct val="0"/>
                </a:spcBef>
                <a:spcAft>
                  <a:spcPct val="0"/>
                </a:spcAft>
                <a:defRPr/>
              </a:pPr>
              <a:t>‹N°›</a:t>
            </a:fld>
            <a:endParaRPr lang="fr-FR" sz="1400" kern="1200">
              <a:solidFill>
                <a:srgbClr val="000000"/>
              </a:solidFill>
              <a:latin typeface="Times New Roman" pitchFamily="18"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08BF72D-20DE-4E27-AB4E-8A9E071A44B0}" type="slidenum">
              <a:rPr lang="fr-FR" sz="1400" kern="1200">
                <a:solidFill>
                  <a:srgbClr val="000000"/>
                </a:solidFill>
                <a:latin typeface="Times New Roman" pitchFamily="18" charset="0"/>
                <a:ea typeface="+mn-ea"/>
                <a:cs typeface="+mn-cs"/>
              </a:rPr>
              <a:pPr algn="r" rtl="0" fontAlgn="base">
                <a:spcBef>
                  <a:spcPct val="0"/>
                </a:spcBef>
                <a:spcAft>
                  <a:spcPct val="0"/>
                </a:spcAft>
                <a:defRPr/>
              </a:pPr>
              <a:t>‹N°›</a:t>
            </a:fld>
            <a:endParaRPr lang="fr-FR" sz="1400" kern="1200">
              <a:solidFill>
                <a:srgbClr val="000000"/>
              </a:solidFill>
              <a:latin typeface="Times New Roman" pitchFamily="18"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5E94EA1-1BDC-41A8-BFEA-0242CE390BF0}" type="slidenum">
              <a:rPr lang="fr-FR" sz="1400" kern="1200">
                <a:solidFill>
                  <a:srgbClr val="000000"/>
                </a:solidFill>
                <a:latin typeface="Times New Roman" pitchFamily="18" charset="0"/>
                <a:ea typeface="+mn-ea"/>
                <a:cs typeface="+mn-cs"/>
              </a:rPr>
              <a:pPr algn="r" rtl="0" fontAlgn="base">
                <a:spcBef>
                  <a:spcPct val="0"/>
                </a:spcBef>
                <a:spcAft>
                  <a:spcPct val="0"/>
                </a:spcAft>
                <a:defRPr/>
              </a:pPr>
              <a:t>‹N°›</a:t>
            </a:fld>
            <a:endParaRPr lang="fr-FR" sz="1400" kern="1200">
              <a:solidFill>
                <a:srgbClr val="000000"/>
              </a:solidFill>
              <a:latin typeface="Times New Roman" pitchFamily="18"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7CC2FCF-461D-4A77-8B6F-83E33BA3B0B9}" type="slidenum">
              <a:rPr lang="fr-FR" sz="1400" kern="1200">
                <a:solidFill>
                  <a:srgbClr val="000000"/>
                </a:solidFill>
                <a:latin typeface="Times New Roman" pitchFamily="18" charset="0"/>
                <a:ea typeface="+mn-ea"/>
                <a:cs typeface="+mn-cs"/>
              </a:rPr>
              <a:pPr algn="r" rtl="0" fontAlgn="base">
                <a:spcBef>
                  <a:spcPct val="0"/>
                </a:spcBef>
                <a:spcAft>
                  <a:spcPct val="0"/>
                </a:spcAft>
                <a:defRPr/>
              </a:pPr>
              <a:t>‹N°›</a:t>
            </a:fld>
            <a:endParaRPr lang="fr-FR" sz="1400" kern="1200">
              <a:solidFill>
                <a:srgbClr val="000000"/>
              </a:solidFill>
              <a:latin typeface="Times New Roman" pitchFamily="18"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99FA68E-8338-40A9-9A04-91358DC8EB5F}" type="slidenum">
              <a:rPr lang="fr-FR" sz="1400" kern="1200">
                <a:solidFill>
                  <a:srgbClr val="000000"/>
                </a:solidFill>
                <a:latin typeface="Times New Roman" pitchFamily="18" charset="0"/>
                <a:ea typeface="+mn-ea"/>
                <a:cs typeface="+mn-cs"/>
              </a:rPr>
              <a:pPr algn="r" rtl="0" fontAlgn="base">
                <a:spcBef>
                  <a:spcPct val="0"/>
                </a:spcBef>
                <a:spcAft>
                  <a:spcPct val="0"/>
                </a:spcAft>
                <a:defRPr/>
              </a:pPr>
              <a:t>‹N°›</a:t>
            </a:fld>
            <a:endParaRPr lang="fr-FR" sz="1400" kern="1200">
              <a:solidFill>
                <a:srgbClr val="000000"/>
              </a:solidFill>
              <a:latin typeface="Times New Roman" pitchFamily="18"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BA16F7F-25A7-4EB9-8BEA-5C99530B1E62}" type="slidenum">
              <a:rPr lang="fr-FR" sz="1400" kern="1200">
                <a:solidFill>
                  <a:srgbClr val="000000"/>
                </a:solidFill>
                <a:latin typeface="Times New Roman" pitchFamily="18" charset="0"/>
                <a:ea typeface="+mn-ea"/>
                <a:cs typeface="+mn-cs"/>
              </a:rPr>
              <a:pPr algn="r" rtl="0" fontAlgn="base">
                <a:spcBef>
                  <a:spcPct val="0"/>
                </a:spcBef>
                <a:spcAft>
                  <a:spcPct val="0"/>
                </a:spcAft>
                <a:defRPr/>
              </a:pPr>
              <a:t>‹N°›</a:t>
            </a:fld>
            <a:endParaRPr lang="fr-FR" sz="1400" kern="1200">
              <a:solidFill>
                <a:srgbClr val="000000"/>
              </a:solidFill>
              <a:latin typeface="Times New Roman" pitchFamily="18"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DD0E03D-849E-42FA-AC8F-4D8644938D8C}" type="slidenum">
              <a:rPr lang="fr-FR" sz="1400" kern="1200">
                <a:solidFill>
                  <a:srgbClr val="000000"/>
                </a:solidFill>
                <a:latin typeface="Times New Roman" pitchFamily="18" charset="0"/>
                <a:ea typeface="+mn-ea"/>
                <a:cs typeface="+mn-cs"/>
              </a:rPr>
              <a:pPr algn="r" rtl="0" fontAlgn="base">
                <a:spcBef>
                  <a:spcPct val="0"/>
                </a:spcBef>
                <a:spcAft>
                  <a:spcPct val="0"/>
                </a:spcAft>
                <a:defRPr/>
              </a:pPr>
              <a:t>‹N°›</a:t>
            </a:fld>
            <a:endParaRPr lang="fr-FR" sz="1400" kern="1200">
              <a:solidFill>
                <a:srgbClr val="000000"/>
              </a:solidFill>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5223F0-ED1C-411E-8F93-BEE6A27C0B56}" type="datetimeFigureOut">
              <a:rPr lang="fr-FR" smtClean="0"/>
              <a:pPr/>
              <a:t>09/01/2010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4CE523-F7EE-436B-9C04-CFCF06BD2E0D}"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8986AB0-F422-4067-B193-EB96460850EE}" type="slidenum">
              <a:rPr lang="fr-FR" sz="1400" kern="1200">
                <a:solidFill>
                  <a:srgbClr val="000000"/>
                </a:solidFill>
                <a:latin typeface="Times New Roman" pitchFamily="18" charset="0"/>
                <a:ea typeface="+mn-ea"/>
                <a:cs typeface="+mn-cs"/>
              </a:rPr>
              <a:pPr algn="r" rtl="0" fontAlgn="base">
                <a:spcBef>
                  <a:spcPct val="0"/>
                </a:spcBef>
                <a:spcAft>
                  <a:spcPct val="0"/>
                </a:spcAft>
                <a:defRPr/>
              </a:pPr>
              <a:t>‹N°›</a:t>
            </a:fld>
            <a:endParaRPr lang="fr-FR" sz="1400" kern="1200">
              <a:solidFill>
                <a:srgbClr val="000000"/>
              </a:solidFill>
              <a:latin typeface="Times New Roman" pitchFamily="18"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DD8B91A-067B-435A-BB82-4C9EFC12B4A2}" type="slidenum">
              <a:rPr lang="fr-FR" sz="1400" kern="1200">
                <a:solidFill>
                  <a:srgbClr val="000000"/>
                </a:solidFill>
                <a:latin typeface="Times New Roman" pitchFamily="18" charset="0"/>
                <a:ea typeface="+mn-ea"/>
                <a:cs typeface="+mn-cs"/>
              </a:rPr>
              <a:pPr algn="r" rtl="0" fontAlgn="base">
                <a:spcBef>
                  <a:spcPct val="0"/>
                </a:spcBef>
                <a:spcAft>
                  <a:spcPct val="0"/>
                </a:spcAft>
                <a:defRPr/>
              </a:pPr>
              <a:t>‹N°›</a:t>
            </a:fld>
            <a:endParaRPr lang="fr-FR" sz="1400" kern="1200">
              <a:solidFill>
                <a:srgbClr val="000000"/>
              </a:solidFill>
              <a:latin typeface="Times New Roman" pitchFamily="18"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fr-FR"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2AADC08-ECAE-462B-97ED-67A38F47B05B}" type="slidenum">
              <a:rPr lang="fr-FR" sz="1400" kern="1200">
                <a:solidFill>
                  <a:srgbClr val="000000"/>
                </a:solidFill>
                <a:latin typeface="Times New Roman" pitchFamily="18" charset="0"/>
                <a:ea typeface="+mn-ea"/>
                <a:cs typeface="+mn-cs"/>
              </a:rPr>
              <a:pPr algn="r" rtl="0" fontAlgn="base">
                <a:spcBef>
                  <a:spcPct val="0"/>
                </a:spcBef>
                <a:spcAft>
                  <a:spcPct val="0"/>
                </a:spcAft>
                <a:defRPr/>
              </a:pPr>
              <a:t>‹N°›</a:t>
            </a:fld>
            <a:endParaRPr lang="fr-FR" sz="1400" kern="1200">
              <a:solidFill>
                <a:srgbClr val="000000"/>
              </a:solidFill>
              <a:latin typeface="Times New Roman" pitchFamily="18"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8" name="Espace réservé du pied de page 7"/>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9" name="Espace réservé du numéro de diapositive 8"/>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4" name="Espace réservé du pied de page 3"/>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3" name="Espace réservé du pied de page 2"/>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25223F0-ED1C-411E-8F93-BEE6A27C0B56}" type="datetimeFigureOut">
              <a:rPr lang="fr-FR" smtClean="0"/>
              <a:pPr/>
              <a:t>09/01/2010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4CE523-F7EE-436B-9C04-CFCF06BD2E0D}"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8" name="Espace réservé du pied de page 7"/>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9" name="Espace réservé du numéro de diapositive 8"/>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4" name="Espace réservé du pied de page 3"/>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25223F0-ED1C-411E-8F93-BEE6A27C0B56}" type="datetimeFigureOut">
              <a:rPr lang="fr-FR" smtClean="0"/>
              <a:pPr/>
              <a:t>09/01/2010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4CE523-F7EE-436B-9C04-CFCF06BD2E0D}"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3" name="Espace réservé du pied de page 2"/>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C064AC15-1A37-4743-8004-509A2CCFC8F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BEAE0F4-F089-47D7-92A7-2F0A039FC1D2}"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lgn="l"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algn="ctr"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algn="r" rtl="0" fontAlgn="base">
              <a:spcBef>
                <a:spcPct val="0"/>
              </a:spcBef>
              <a:spcAft>
                <a:spcPct val="0"/>
              </a:spcAft>
            </a:pPr>
            <a:fld id="{0049B2C7-9A7D-42C5-9E1A-5A7D44E122EB}" type="slidenum">
              <a:rPr lang="fr-FR" sz="1400" kern="1200">
                <a:solidFill>
                  <a:srgbClr val="000000"/>
                </a:solidFill>
                <a:latin typeface="Times New Roman" pitchFamily="18" charset="0"/>
                <a:ea typeface="+mn-ea"/>
                <a:cs typeface="+mn-cs"/>
              </a:rPr>
              <a:pPr algn="r" rtl="0" fontAlgn="base">
                <a:spcBef>
                  <a:spcPct val="0"/>
                </a:spcBef>
                <a:spcAft>
                  <a:spcPct val="0"/>
                </a:spcAft>
              </a:pPr>
              <a:t>‹N°›</a:t>
            </a:fld>
            <a:endParaRPr lang="fr-FR" sz="1400" kern="1200">
              <a:solidFill>
                <a:srgbClr val="000000"/>
              </a:solidFill>
              <a:latin typeface="Times New Roman" pitchFamily="18" charset="0"/>
              <a:ea typeface="+mn-ea"/>
              <a:cs typeface="+mn-cs"/>
            </a:endParaRPr>
          </a:p>
        </p:txBody>
      </p:sp>
    </p:spTree>
  </p:cSld>
  <p:clrMapOvr>
    <a:masterClrMapping/>
  </p:clrMapOvr>
  <p:transition spd="slow">
    <p:blinds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lgn="l"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algn="ctr"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algn="r" rtl="0" fontAlgn="base">
              <a:spcBef>
                <a:spcPct val="0"/>
              </a:spcBef>
              <a:spcAft>
                <a:spcPct val="0"/>
              </a:spcAft>
            </a:pPr>
            <a:fld id="{F6198E23-118E-4AE5-9069-E34869FBD28B}" type="slidenum">
              <a:rPr lang="fr-FR" sz="1400" kern="1200">
                <a:solidFill>
                  <a:srgbClr val="000000"/>
                </a:solidFill>
                <a:latin typeface="Times New Roman" pitchFamily="18" charset="0"/>
                <a:ea typeface="+mn-ea"/>
                <a:cs typeface="+mn-cs"/>
              </a:rPr>
              <a:pPr algn="r" rtl="0" fontAlgn="base">
                <a:spcBef>
                  <a:spcPct val="0"/>
                </a:spcBef>
                <a:spcAft>
                  <a:spcPct val="0"/>
                </a:spcAft>
              </a:pPr>
              <a:t>‹N°›</a:t>
            </a:fld>
            <a:endParaRPr lang="fr-FR" sz="1400" kern="1200">
              <a:solidFill>
                <a:srgbClr val="000000"/>
              </a:solidFill>
              <a:latin typeface="Times New Roman" pitchFamily="18" charset="0"/>
              <a:ea typeface="+mn-ea"/>
              <a:cs typeface="+mn-cs"/>
            </a:endParaRPr>
          </a:p>
        </p:txBody>
      </p:sp>
    </p:spTree>
  </p:cSld>
  <p:clrMapOvr>
    <a:masterClrMapping/>
  </p:clrMapOvr>
  <p:transition spd="slow">
    <p:blinds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lgn="l"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algn="ctr"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algn="r" rtl="0" fontAlgn="base">
              <a:spcBef>
                <a:spcPct val="0"/>
              </a:spcBef>
              <a:spcAft>
                <a:spcPct val="0"/>
              </a:spcAft>
            </a:pPr>
            <a:fld id="{2AB8A168-75B8-4EF7-8EC7-255EA712A1D2}" type="slidenum">
              <a:rPr lang="fr-FR" sz="1400" kern="1200">
                <a:solidFill>
                  <a:srgbClr val="000000"/>
                </a:solidFill>
                <a:latin typeface="Times New Roman" pitchFamily="18" charset="0"/>
                <a:ea typeface="+mn-ea"/>
                <a:cs typeface="+mn-cs"/>
              </a:rPr>
              <a:pPr algn="r" rtl="0" fontAlgn="base">
                <a:spcBef>
                  <a:spcPct val="0"/>
                </a:spcBef>
                <a:spcAft>
                  <a:spcPct val="0"/>
                </a:spcAft>
              </a:pPr>
              <a:t>‹N°›</a:t>
            </a:fld>
            <a:endParaRPr lang="fr-FR" sz="1400" kern="1200">
              <a:solidFill>
                <a:srgbClr val="000000"/>
              </a:solidFill>
              <a:latin typeface="Times New Roman" pitchFamily="18" charset="0"/>
              <a:ea typeface="+mn-ea"/>
              <a:cs typeface="+mn-cs"/>
            </a:endParaRPr>
          </a:p>
        </p:txBody>
      </p:sp>
    </p:spTree>
  </p:cSld>
  <p:clrMapOvr>
    <a:masterClrMapping/>
  </p:clrMapOvr>
  <p:transition spd="slow">
    <p:blinds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lgn="l"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6" name="Espace réservé du pied de page 5"/>
          <p:cNvSpPr>
            <a:spLocks noGrp="1"/>
          </p:cNvSpPr>
          <p:nvPr>
            <p:ph type="ftr" sz="quarter" idx="11"/>
          </p:nvPr>
        </p:nvSpPr>
        <p:spPr/>
        <p:txBody>
          <a:bodyPr/>
          <a:lstStyle>
            <a:lvl1pPr>
              <a:defRPr/>
            </a:lvl1pPr>
          </a:lstStyle>
          <a:p>
            <a:pPr algn="ctr"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7" name="Espace réservé du numéro de diapositive 6"/>
          <p:cNvSpPr>
            <a:spLocks noGrp="1"/>
          </p:cNvSpPr>
          <p:nvPr>
            <p:ph type="sldNum" sz="quarter" idx="12"/>
          </p:nvPr>
        </p:nvSpPr>
        <p:spPr/>
        <p:txBody>
          <a:bodyPr/>
          <a:lstStyle>
            <a:lvl1pPr>
              <a:defRPr/>
            </a:lvl1pPr>
          </a:lstStyle>
          <a:p>
            <a:pPr algn="r" rtl="0" fontAlgn="base">
              <a:spcBef>
                <a:spcPct val="0"/>
              </a:spcBef>
              <a:spcAft>
                <a:spcPct val="0"/>
              </a:spcAft>
            </a:pPr>
            <a:fld id="{72891817-5AB6-44CE-A985-8F277492C69A}" type="slidenum">
              <a:rPr lang="fr-FR" sz="1400" kern="1200">
                <a:solidFill>
                  <a:srgbClr val="000000"/>
                </a:solidFill>
                <a:latin typeface="Times New Roman" pitchFamily="18" charset="0"/>
                <a:ea typeface="+mn-ea"/>
                <a:cs typeface="+mn-cs"/>
              </a:rPr>
              <a:pPr algn="r" rtl="0" fontAlgn="base">
                <a:spcBef>
                  <a:spcPct val="0"/>
                </a:spcBef>
                <a:spcAft>
                  <a:spcPct val="0"/>
                </a:spcAft>
              </a:pPr>
              <a:t>‹N°›</a:t>
            </a:fld>
            <a:endParaRPr lang="fr-FR" sz="1400" kern="1200">
              <a:solidFill>
                <a:srgbClr val="000000"/>
              </a:solidFill>
              <a:latin typeface="Times New Roman" pitchFamily="18" charset="0"/>
              <a:ea typeface="+mn-ea"/>
              <a:cs typeface="+mn-cs"/>
            </a:endParaRPr>
          </a:p>
        </p:txBody>
      </p:sp>
    </p:spTree>
  </p:cSld>
  <p:clrMapOvr>
    <a:masterClrMapping/>
  </p:clrMapOvr>
  <p:transition spd="slow">
    <p:blinds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lgn="l"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8" name="Espace réservé du pied de page 7"/>
          <p:cNvSpPr>
            <a:spLocks noGrp="1"/>
          </p:cNvSpPr>
          <p:nvPr>
            <p:ph type="ftr" sz="quarter" idx="11"/>
          </p:nvPr>
        </p:nvSpPr>
        <p:spPr/>
        <p:txBody>
          <a:bodyPr/>
          <a:lstStyle>
            <a:lvl1pPr>
              <a:defRPr/>
            </a:lvl1pPr>
          </a:lstStyle>
          <a:p>
            <a:pPr algn="ctr"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9" name="Espace réservé du numéro de diapositive 8"/>
          <p:cNvSpPr>
            <a:spLocks noGrp="1"/>
          </p:cNvSpPr>
          <p:nvPr>
            <p:ph type="sldNum" sz="quarter" idx="12"/>
          </p:nvPr>
        </p:nvSpPr>
        <p:spPr/>
        <p:txBody>
          <a:bodyPr/>
          <a:lstStyle>
            <a:lvl1pPr>
              <a:defRPr/>
            </a:lvl1pPr>
          </a:lstStyle>
          <a:p>
            <a:pPr algn="r" rtl="0" fontAlgn="base">
              <a:spcBef>
                <a:spcPct val="0"/>
              </a:spcBef>
              <a:spcAft>
                <a:spcPct val="0"/>
              </a:spcAft>
            </a:pPr>
            <a:fld id="{97FDE8DA-74AE-4741-A472-B20220C2B6F0}" type="slidenum">
              <a:rPr lang="fr-FR" sz="1400" kern="1200">
                <a:solidFill>
                  <a:srgbClr val="000000"/>
                </a:solidFill>
                <a:latin typeface="Times New Roman" pitchFamily="18" charset="0"/>
                <a:ea typeface="+mn-ea"/>
                <a:cs typeface="+mn-cs"/>
              </a:rPr>
              <a:pPr algn="r" rtl="0" fontAlgn="base">
                <a:spcBef>
                  <a:spcPct val="0"/>
                </a:spcBef>
                <a:spcAft>
                  <a:spcPct val="0"/>
                </a:spcAft>
              </a:pPr>
              <a:t>‹N°›</a:t>
            </a:fld>
            <a:endParaRPr lang="fr-FR" sz="1400" kern="1200">
              <a:solidFill>
                <a:srgbClr val="000000"/>
              </a:solidFill>
              <a:latin typeface="Times New Roman" pitchFamily="18" charset="0"/>
              <a:ea typeface="+mn-ea"/>
              <a:cs typeface="+mn-cs"/>
            </a:endParaRPr>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5223F0-ED1C-411E-8F93-BEE6A27C0B56}" type="datetimeFigureOut">
              <a:rPr lang="fr-FR" smtClean="0"/>
              <a:pPr/>
              <a:t>09/01/2010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D4CE523-F7EE-436B-9C04-CFCF06BD2E0D}" type="slidenum">
              <a:rPr lang="fr-FR" smtClean="0"/>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pPr algn="l"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4" name="Espace réservé du pied de page 3"/>
          <p:cNvSpPr>
            <a:spLocks noGrp="1"/>
          </p:cNvSpPr>
          <p:nvPr>
            <p:ph type="ftr" sz="quarter" idx="11"/>
          </p:nvPr>
        </p:nvSpPr>
        <p:spPr/>
        <p:txBody>
          <a:bodyPr/>
          <a:lstStyle>
            <a:lvl1pPr>
              <a:defRPr/>
            </a:lvl1pPr>
          </a:lstStyle>
          <a:p>
            <a:pPr algn="ctr"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5" name="Espace réservé du numéro de diapositive 4"/>
          <p:cNvSpPr>
            <a:spLocks noGrp="1"/>
          </p:cNvSpPr>
          <p:nvPr>
            <p:ph type="sldNum" sz="quarter" idx="12"/>
          </p:nvPr>
        </p:nvSpPr>
        <p:spPr/>
        <p:txBody>
          <a:bodyPr/>
          <a:lstStyle>
            <a:lvl1pPr>
              <a:defRPr/>
            </a:lvl1pPr>
          </a:lstStyle>
          <a:p>
            <a:pPr algn="r" rtl="0" fontAlgn="base">
              <a:spcBef>
                <a:spcPct val="0"/>
              </a:spcBef>
              <a:spcAft>
                <a:spcPct val="0"/>
              </a:spcAft>
            </a:pPr>
            <a:fld id="{072FAE5C-7E43-4095-94AF-990440E93E55}" type="slidenum">
              <a:rPr lang="fr-FR" sz="1400" kern="1200">
                <a:solidFill>
                  <a:srgbClr val="000000"/>
                </a:solidFill>
                <a:latin typeface="Times New Roman" pitchFamily="18" charset="0"/>
                <a:ea typeface="+mn-ea"/>
                <a:cs typeface="+mn-cs"/>
              </a:rPr>
              <a:pPr algn="r" rtl="0" fontAlgn="base">
                <a:spcBef>
                  <a:spcPct val="0"/>
                </a:spcBef>
                <a:spcAft>
                  <a:spcPct val="0"/>
                </a:spcAft>
              </a:pPr>
              <a:t>‹N°›</a:t>
            </a:fld>
            <a:endParaRPr lang="fr-FR" sz="1400" kern="1200">
              <a:solidFill>
                <a:srgbClr val="000000"/>
              </a:solidFill>
              <a:latin typeface="Times New Roman" pitchFamily="18" charset="0"/>
              <a:ea typeface="+mn-ea"/>
              <a:cs typeface="+mn-cs"/>
            </a:endParaRPr>
          </a:p>
        </p:txBody>
      </p:sp>
    </p:spTree>
  </p:cSld>
  <p:clrMapOvr>
    <a:masterClrMapping/>
  </p:clrMapOvr>
  <p:transition spd="slow">
    <p:blinds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lgn="l"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algn="ctr"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4" name="Espace réservé du numéro de diapositive 3"/>
          <p:cNvSpPr>
            <a:spLocks noGrp="1"/>
          </p:cNvSpPr>
          <p:nvPr>
            <p:ph type="sldNum" sz="quarter" idx="12"/>
          </p:nvPr>
        </p:nvSpPr>
        <p:spPr/>
        <p:txBody>
          <a:bodyPr/>
          <a:lstStyle>
            <a:lvl1pPr>
              <a:defRPr/>
            </a:lvl1pPr>
          </a:lstStyle>
          <a:p>
            <a:pPr algn="r" rtl="0" fontAlgn="base">
              <a:spcBef>
                <a:spcPct val="0"/>
              </a:spcBef>
              <a:spcAft>
                <a:spcPct val="0"/>
              </a:spcAft>
            </a:pPr>
            <a:fld id="{051B4209-0696-4353-B356-6B2F0E196810}" type="slidenum">
              <a:rPr lang="fr-FR" sz="1400" kern="1200">
                <a:solidFill>
                  <a:srgbClr val="000000"/>
                </a:solidFill>
                <a:latin typeface="Times New Roman" pitchFamily="18" charset="0"/>
                <a:ea typeface="+mn-ea"/>
                <a:cs typeface="+mn-cs"/>
              </a:rPr>
              <a:pPr algn="r" rtl="0" fontAlgn="base">
                <a:spcBef>
                  <a:spcPct val="0"/>
                </a:spcBef>
                <a:spcAft>
                  <a:spcPct val="0"/>
                </a:spcAft>
              </a:pPr>
              <a:t>‹N°›</a:t>
            </a:fld>
            <a:endParaRPr lang="fr-FR" sz="1400" kern="1200">
              <a:solidFill>
                <a:srgbClr val="000000"/>
              </a:solidFill>
              <a:latin typeface="Times New Roman" pitchFamily="18" charset="0"/>
              <a:ea typeface="+mn-ea"/>
              <a:cs typeface="+mn-cs"/>
            </a:endParaRPr>
          </a:p>
        </p:txBody>
      </p:sp>
    </p:spTree>
  </p:cSld>
  <p:clrMapOvr>
    <a:masterClrMapping/>
  </p:clrMapOvr>
  <p:transition spd="slow">
    <p:blinds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lgn="l"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6" name="Espace réservé du pied de page 5"/>
          <p:cNvSpPr>
            <a:spLocks noGrp="1"/>
          </p:cNvSpPr>
          <p:nvPr>
            <p:ph type="ftr" sz="quarter" idx="11"/>
          </p:nvPr>
        </p:nvSpPr>
        <p:spPr/>
        <p:txBody>
          <a:bodyPr/>
          <a:lstStyle>
            <a:lvl1pPr>
              <a:defRPr/>
            </a:lvl1pPr>
          </a:lstStyle>
          <a:p>
            <a:pPr algn="ctr"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7" name="Espace réservé du numéro de diapositive 6"/>
          <p:cNvSpPr>
            <a:spLocks noGrp="1"/>
          </p:cNvSpPr>
          <p:nvPr>
            <p:ph type="sldNum" sz="quarter" idx="12"/>
          </p:nvPr>
        </p:nvSpPr>
        <p:spPr/>
        <p:txBody>
          <a:bodyPr/>
          <a:lstStyle>
            <a:lvl1pPr>
              <a:defRPr/>
            </a:lvl1pPr>
          </a:lstStyle>
          <a:p>
            <a:pPr algn="r" rtl="0" fontAlgn="base">
              <a:spcBef>
                <a:spcPct val="0"/>
              </a:spcBef>
              <a:spcAft>
                <a:spcPct val="0"/>
              </a:spcAft>
            </a:pPr>
            <a:fld id="{15A7FA35-9A4D-4AA5-95DE-47D7DE1CC9EB}" type="slidenum">
              <a:rPr lang="fr-FR" sz="1400" kern="1200">
                <a:solidFill>
                  <a:srgbClr val="000000"/>
                </a:solidFill>
                <a:latin typeface="Times New Roman" pitchFamily="18" charset="0"/>
                <a:ea typeface="+mn-ea"/>
                <a:cs typeface="+mn-cs"/>
              </a:rPr>
              <a:pPr algn="r" rtl="0" fontAlgn="base">
                <a:spcBef>
                  <a:spcPct val="0"/>
                </a:spcBef>
                <a:spcAft>
                  <a:spcPct val="0"/>
                </a:spcAft>
              </a:pPr>
              <a:t>‹N°›</a:t>
            </a:fld>
            <a:endParaRPr lang="fr-FR" sz="1400" kern="1200">
              <a:solidFill>
                <a:srgbClr val="000000"/>
              </a:solidFill>
              <a:latin typeface="Times New Roman" pitchFamily="18" charset="0"/>
              <a:ea typeface="+mn-ea"/>
              <a:cs typeface="+mn-cs"/>
            </a:endParaRPr>
          </a:p>
        </p:txBody>
      </p:sp>
    </p:spTree>
  </p:cSld>
  <p:clrMapOvr>
    <a:masterClrMapping/>
  </p:clrMapOvr>
  <p:transition spd="slow">
    <p:blinds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lgn="l"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6" name="Espace réservé du pied de page 5"/>
          <p:cNvSpPr>
            <a:spLocks noGrp="1"/>
          </p:cNvSpPr>
          <p:nvPr>
            <p:ph type="ftr" sz="quarter" idx="11"/>
          </p:nvPr>
        </p:nvSpPr>
        <p:spPr/>
        <p:txBody>
          <a:bodyPr/>
          <a:lstStyle>
            <a:lvl1pPr>
              <a:defRPr/>
            </a:lvl1pPr>
          </a:lstStyle>
          <a:p>
            <a:pPr algn="ctr"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7" name="Espace réservé du numéro de diapositive 6"/>
          <p:cNvSpPr>
            <a:spLocks noGrp="1"/>
          </p:cNvSpPr>
          <p:nvPr>
            <p:ph type="sldNum" sz="quarter" idx="12"/>
          </p:nvPr>
        </p:nvSpPr>
        <p:spPr/>
        <p:txBody>
          <a:bodyPr/>
          <a:lstStyle>
            <a:lvl1pPr>
              <a:defRPr/>
            </a:lvl1pPr>
          </a:lstStyle>
          <a:p>
            <a:pPr algn="r" rtl="0" fontAlgn="base">
              <a:spcBef>
                <a:spcPct val="0"/>
              </a:spcBef>
              <a:spcAft>
                <a:spcPct val="0"/>
              </a:spcAft>
            </a:pPr>
            <a:fld id="{829360FD-DDE7-4F31-8007-1C74C048CC4E}" type="slidenum">
              <a:rPr lang="fr-FR" sz="1400" kern="1200">
                <a:solidFill>
                  <a:srgbClr val="000000"/>
                </a:solidFill>
                <a:latin typeface="Times New Roman" pitchFamily="18" charset="0"/>
                <a:ea typeface="+mn-ea"/>
                <a:cs typeface="+mn-cs"/>
              </a:rPr>
              <a:pPr algn="r" rtl="0" fontAlgn="base">
                <a:spcBef>
                  <a:spcPct val="0"/>
                </a:spcBef>
                <a:spcAft>
                  <a:spcPct val="0"/>
                </a:spcAft>
              </a:pPr>
              <a:t>‹N°›</a:t>
            </a:fld>
            <a:endParaRPr lang="fr-FR" sz="1400" kern="1200">
              <a:solidFill>
                <a:srgbClr val="000000"/>
              </a:solidFill>
              <a:latin typeface="Times New Roman" pitchFamily="18" charset="0"/>
              <a:ea typeface="+mn-ea"/>
              <a:cs typeface="+mn-cs"/>
            </a:endParaRPr>
          </a:p>
        </p:txBody>
      </p:sp>
    </p:spTree>
  </p:cSld>
  <p:clrMapOvr>
    <a:masterClrMapping/>
  </p:clrMapOvr>
  <p:transition spd="slow">
    <p:blinds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lgn="l"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algn="ctr"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algn="r" rtl="0" fontAlgn="base">
              <a:spcBef>
                <a:spcPct val="0"/>
              </a:spcBef>
              <a:spcAft>
                <a:spcPct val="0"/>
              </a:spcAft>
            </a:pPr>
            <a:fld id="{2B24CCFF-43F5-44BD-BF02-FD9AD660B502}" type="slidenum">
              <a:rPr lang="fr-FR" sz="1400" kern="1200">
                <a:solidFill>
                  <a:srgbClr val="000000"/>
                </a:solidFill>
                <a:latin typeface="Times New Roman" pitchFamily="18" charset="0"/>
                <a:ea typeface="+mn-ea"/>
                <a:cs typeface="+mn-cs"/>
              </a:rPr>
              <a:pPr algn="r" rtl="0" fontAlgn="base">
                <a:spcBef>
                  <a:spcPct val="0"/>
                </a:spcBef>
                <a:spcAft>
                  <a:spcPct val="0"/>
                </a:spcAft>
              </a:pPr>
              <a:t>‹N°›</a:t>
            </a:fld>
            <a:endParaRPr lang="fr-FR" sz="1400" kern="1200">
              <a:solidFill>
                <a:srgbClr val="000000"/>
              </a:solidFill>
              <a:latin typeface="Times New Roman" pitchFamily="18" charset="0"/>
              <a:ea typeface="+mn-ea"/>
              <a:cs typeface="+mn-cs"/>
            </a:endParaRPr>
          </a:p>
        </p:txBody>
      </p:sp>
    </p:spTree>
  </p:cSld>
  <p:clrMapOvr>
    <a:masterClrMapping/>
  </p:clrMapOvr>
  <p:transition spd="slow">
    <p:blinds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lgn="l"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algn="ctr" rtl="0" fontAlgn="base">
              <a:spcBef>
                <a:spcPct val="0"/>
              </a:spcBef>
              <a:spcAft>
                <a:spcPct val="0"/>
              </a:spcAft>
            </a:pPr>
            <a:endParaRPr lang="fr-FR" sz="1400" kern="1200">
              <a:solidFill>
                <a:srgbClr val="000000"/>
              </a:solidFill>
              <a:latin typeface="Times New Roman" pitchFamily="18" charset="0"/>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algn="r" rtl="0" fontAlgn="base">
              <a:spcBef>
                <a:spcPct val="0"/>
              </a:spcBef>
              <a:spcAft>
                <a:spcPct val="0"/>
              </a:spcAft>
            </a:pPr>
            <a:fld id="{04EFB14C-B7BD-4148-A19E-DB5499C2E25D}" type="slidenum">
              <a:rPr lang="fr-FR" sz="1400" kern="1200">
                <a:solidFill>
                  <a:srgbClr val="000000"/>
                </a:solidFill>
                <a:latin typeface="Times New Roman" pitchFamily="18" charset="0"/>
                <a:ea typeface="+mn-ea"/>
                <a:cs typeface="+mn-cs"/>
              </a:rPr>
              <a:pPr algn="r" rtl="0" fontAlgn="base">
                <a:spcBef>
                  <a:spcPct val="0"/>
                </a:spcBef>
                <a:spcAft>
                  <a:spcPct val="0"/>
                </a:spcAft>
              </a:pPr>
              <a:t>‹N°›</a:t>
            </a:fld>
            <a:endParaRPr lang="fr-FR" sz="1400" kern="1200">
              <a:solidFill>
                <a:srgbClr val="000000"/>
              </a:solidFill>
              <a:latin typeface="Times New Roman" pitchFamily="18" charset="0"/>
              <a:ea typeface="+mn-ea"/>
              <a:cs typeface="+mn-cs"/>
            </a:endParaRPr>
          </a:p>
        </p:txBody>
      </p:sp>
    </p:spTree>
  </p:cSld>
  <p:clrMapOvr>
    <a:masterClrMapping/>
  </p:clrMapOvr>
  <p:transition spd="slow">
    <p:blinds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lgn="l" rtl="0"/>
            <a:fld id="{D25223F0-ED1C-411E-8F93-BEE6A27C0B5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DD4CE523-F7EE-436B-9C04-CFCF06BD2E0D}"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D25223F0-ED1C-411E-8F93-BEE6A27C0B5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DD4CE523-F7EE-436B-9C04-CFCF06BD2E0D}"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lgn="l" rtl="0"/>
            <a:fld id="{D25223F0-ED1C-411E-8F93-BEE6A27C0B5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DD4CE523-F7EE-436B-9C04-CFCF06BD2E0D}"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gn="l" rtl="0"/>
            <a:fld id="{D25223F0-ED1C-411E-8F93-BEE6A27C0B5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DD4CE523-F7EE-436B-9C04-CFCF06BD2E0D}"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25223F0-ED1C-411E-8F93-BEE6A27C0B56}" type="datetimeFigureOut">
              <a:rPr lang="fr-FR" smtClean="0"/>
              <a:pPr/>
              <a:t>09/01/2010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D4CE523-F7EE-436B-9C04-CFCF06BD2E0D}" type="slidenum">
              <a:rPr lang="fr-FR" smtClean="0"/>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gn="l" rtl="0"/>
            <a:fld id="{D25223F0-ED1C-411E-8F93-BEE6A27C0B5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8" name="Espace réservé du pied de page 7"/>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9" name="Espace réservé du numéro de diapositive 8"/>
          <p:cNvSpPr>
            <a:spLocks noGrp="1"/>
          </p:cNvSpPr>
          <p:nvPr>
            <p:ph type="sldNum" sz="quarter" idx="12"/>
          </p:nvPr>
        </p:nvSpPr>
        <p:spPr/>
        <p:txBody>
          <a:bodyPr/>
          <a:lstStyle/>
          <a:p>
            <a:pPr algn="r" rtl="0"/>
            <a:fld id="{DD4CE523-F7EE-436B-9C04-CFCF06BD2E0D}"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lgn="l" rtl="0"/>
            <a:fld id="{D25223F0-ED1C-411E-8F93-BEE6A27C0B5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4" name="Espace réservé du pied de page 3"/>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algn="r" rtl="0"/>
            <a:fld id="{DD4CE523-F7EE-436B-9C04-CFCF06BD2E0D}"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l" rtl="0"/>
            <a:fld id="{D25223F0-ED1C-411E-8F93-BEE6A27C0B5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3" name="Espace réservé du pied de page 2"/>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algn="r" rtl="0"/>
            <a:fld id="{DD4CE523-F7EE-436B-9C04-CFCF06BD2E0D}"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D25223F0-ED1C-411E-8F93-BEE6A27C0B5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DD4CE523-F7EE-436B-9C04-CFCF06BD2E0D}"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D25223F0-ED1C-411E-8F93-BEE6A27C0B5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DD4CE523-F7EE-436B-9C04-CFCF06BD2E0D}"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D25223F0-ED1C-411E-8F93-BEE6A27C0B5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DD4CE523-F7EE-436B-9C04-CFCF06BD2E0D}"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D25223F0-ED1C-411E-8F93-BEE6A27C0B56}"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DD4CE523-F7EE-436B-9C04-CFCF06BD2E0D}"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lgn="l" rtl="0"/>
            <a:fld id="{27189A97-237B-4941-AC29-F49D51672205}"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7B7BEA5-CC04-448B-B5A9-8FDD7193B316}"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27189A97-237B-4941-AC29-F49D51672205}"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7B7BEA5-CC04-448B-B5A9-8FDD7193B316}"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lgn="l" rtl="0"/>
            <a:fld id="{27189A97-237B-4941-AC29-F49D51672205}"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7B7BEA5-CC04-448B-B5A9-8FDD7193B316}"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5223F0-ED1C-411E-8F93-BEE6A27C0B56}" type="datetimeFigureOut">
              <a:rPr lang="fr-FR" smtClean="0"/>
              <a:pPr/>
              <a:t>09/01/2010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D4CE523-F7EE-436B-9C04-CFCF06BD2E0D}" type="slidenum">
              <a:rPr lang="fr-FR" smtClean="0"/>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gn="l" rtl="0"/>
            <a:fld id="{27189A97-237B-4941-AC29-F49D51672205}"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17B7BEA5-CC04-448B-B5A9-8FDD7193B316}"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gn="l" rtl="0"/>
            <a:fld id="{27189A97-237B-4941-AC29-F49D51672205}"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8" name="Espace réservé du pied de page 7"/>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9" name="Espace réservé du numéro de diapositive 8"/>
          <p:cNvSpPr>
            <a:spLocks noGrp="1"/>
          </p:cNvSpPr>
          <p:nvPr>
            <p:ph type="sldNum" sz="quarter" idx="12"/>
          </p:nvPr>
        </p:nvSpPr>
        <p:spPr/>
        <p:txBody>
          <a:bodyPr/>
          <a:lstStyle/>
          <a:p>
            <a:pPr algn="r" rtl="0"/>
            <a:fld id="{17B7BEA5-CC04-448B-B5A9-8FDD7193B316}"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lgn="l" rtl="0"/>
            <a:fld id="{27189A97-237B-4941-AC29-F49D51672205}"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4" name="Espace réservé du pied de page 3"/>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algn="r" rtl="0"/>
            <a:fld id="{17B7BEA5-CC04-448B-B5A9-8FDD7193B316}"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l" rtl="0"/>
            <a:fld id="{27189A97-237B-4941-AC29-F49D51672205}"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3" name="Espace réservé du pied de page 2"/>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algn="r" rtl="0"/>
            <a:fld id="{17B7BEA5-CC04-448B-B5A9-8FDD7193B316}"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27189A97-237B-4941-AC29-F49D51672205}"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17B7BEA5-CC04-448B-B5A9-8FDD7193B316}"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27189A97-237B-4941-AC29-F49D51672205}"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17B7BEA5-CC04-448B-B5A9-8FDD7193B316}"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27189A97-237B-4941-AC29-F49D51672205}"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7B7BEA5-CC04-448B-B5A9-8FDD7193B316}"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27189A97-237B-4941-AC29-F49D51672205}"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17B7BEA5-CC04-448B-B5A9-8FDD7193B316}"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lgn="l" rtl="0"/>
            <a:fld id="{F70DC994-920C-4735-A2C8-248683BCBBE7}"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36C40DC3-F767-45DA-9317-9FB2FA552915}"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F70DC994-920C-4735-A2C8-248683BCBBE7}"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36C40DC3-F767-45DA-9317-9FB2FA552915}"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25223F0-ED1C-411E-8F93-BEE6A27C0B56}" type="datetimeFigureOut">
              <a:rPr lang="fr-FR" smtClean="0"/>
              <a:pPr/>
              <a:t>09/01/2010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4CE523-F7EE-436B-9C04-CFCF06BD2E0D}" type="slidenum">
              <a:rPr lang="fr-FR" smtClean="0"/>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lgn="l" rtl="0"/>
            <a:fld id="{F70DC994-920C-4735-A2C8-248683BCBBE7}"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36C40DC3-F767-45DA-9317-9FB2FA552915}"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gn="l" rtl="0"/>
            <a:fld id="{F70DC994-920C-4735-A2C8-248683BCBBE7}"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36C40DC3-F767-45DA-9317-9FB2FA552915}"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gn="l" rtl="0"/>
            <a:fld id="{F70DC994-920C-4735-A2C8-248683BCBBE7}"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8" name="Espace réservé du pied de page 7"/>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9" name="Espace réservé du numéro de diapositive 8"/>
          <p:cNvSpPr>
            <a:spLocks noGrp="1"/>
          </p:cNvSpPr>
          <p:nvPr>
            <p:ph type="sldNum" sz="quarter" idx="12"/>
          </p:nvPr>
        </p:nvSpPr>
        <p:spPr/>
        <p:txBody>
          <a:bodyPr/>
          <a:lstStyle/>
          <a:p>
            <a:pPr algn="r" rtl="0"/>
            <a:fld id="{36C40DC3-F767-45DA-9317-9FB2FA552915}"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lgn="l" rtl="0"/>
            <a:fld id="{F70DC994-920C-4735-A2C8-248683BCBBE7}"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4" name="Espace réservé du pied de page 3"/>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algn="r" rtl="0"/>
            <a:fld id="{36C40DC3-F767-45DA-9317-9FB2FA552915}"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l" rtl="0"/>
            <a:fld id="{F70DC994-920C-4735-A2C8-248683BCBBE7}"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3" name="Espace réservé du pied de page 2"/>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algn="r" rtl="0"/>
            <a:fld id="{36C40DC3-F767-45DA-9317-9FB2FA552915}"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F70DC994-920C-4735-A2C8-248683BCBBE7}"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36C40DC3-F767-45DA-9317-9FB2FA552915}"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F70DC994-920C-4735-A2C8-248683BCBBE7}"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36C40DC3-F767-45DA-9317-9FB2FA552915}"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F70DC994-920C-4735-A2C8-248683BCBBE7}"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36C40DC3-F767-45DA-9317-9FB2FA552915}"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F70DC994-920C-4735-A2C8-248683BCBBE7}"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36C40DC3-F767-45DA-9317-9FB2FA552915}"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25223F0-ED1C-411E-8F93-BEE6A27C0B56}" type="datetimeFigureOut">
              <a:rPr lang="fr-FR" smtClean="0"/>
              <a:pPr/>
              <a:t>09/01/2010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4CE523-F7EE-436B-9C04-CFCF06BD2E0D}" type="slidenum">
              <a:rPr lang="fr-FR" smtClean="0"/>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8" name="Espace réservé du pied de page 7"/>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9" name="Espace réservé du numéro de diapositive 8"/>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4" name="Espace réservé du pied de page 3"/>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3" name="Espace réservé du pied de page 2"/>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6" name="Espace réservé du pied de page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rtl="0"/>
            <a:fld id="{8A19B54C-92B1-4F74-B3B3-066AD810E720}" type="datetimeFigureOut">
              <a:rPr lang="fr-FR" sz="1200" kern="1200">
                <a:solidFill>
                  <a:prstClr val="black">
                    <a:tint val="75000"/>
                  </a:prstClr>
                </a:solidFill>
                <a:latin typeface="Calibri"/>
                <a:ea typeface="+mn-ea"/>
                <a:cs typeface="+mn-cs"/>
              </a:rPr>
              <a:pPr algn="l" rtl="0"/>
              <a:t>09/01/2010</a:t>
            </a:fld>
            <a:endParaRPr lang="fr-FR" sz="1200"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algn="r" rtl="0"/>
            <a:fld id="{0A5064BA-024F-49D5-8F8D-A8927067D798}" type="slidenum">
              <a:rPr lang="fr-FR" sz="1200" kern="1200">
                <a:solidFill>
                  <a:prstClr val="black">
                    <a:tint val="75000"/>
                  </a:prstClr>
                </a:solidFill>
                <a:latin typeface="Calibri"/>
                <a:ea typeface="+mn-ea"/>
                <a:cs typeface="+mn-cs"/>
              </a:rPr>
              <a:pPr algn="r" rtl="0"/>
              <a:t>‹N°›</a:t>
            </a:fld>
            <a:endParaRPr lang="fr-FR" sz="1200" kern="1200">
              <a:solidFill>
                <a:prstClr val="black">
                  <a:tint val="75000"/>
                </a:prstClr>
              </a:solidFill>
              <a:latin typeface="Calibri"/>
              <a:ea typeface="+mn-ea"/>
              <a:cs typeface="+mn-cs"/>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223F0-ED1C-411E-8F93-BEE6A27C0B56}" type="datetimeFigureOut">
              <a:rPr lang="fr-FR" smtClean="0"/>
              <a:pPr/>
              <a:t>09/01/2010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CE523-F7EE-436B-9C04-CFCF06BD2E0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064AC15-1A37-4743-8004-509A2CCFC8F6}" type="datetimeFigureOut">
              <a:rPr lang="fr-FR" kern="1200" smtClean="0">
                <a:solidFill>
                  <a:prstClr val="black">
                    <a:tint val="75000"/>
                  </a:prstClr>
                </a:solidFill>
                <a:latin typeface="Calibri"/>
                <a:ea typeface="+mn-ea"/>
                <a:cs typeface="+mn-cs"/>
              </a:rPr>
              <a:pPr rtl="0"/>
              <a:t>09/01/2010</a:t>
            </a:fld>
            <a:endParaRPr lang="fr-FR"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BEAE0F4-F089-47D7-92A7-2F0A039FC1D2}" type="slidenum">
              <a:rPr lang="fr-FR" kern="1200" smtClean="0">
                <a:solidFill>
                  <a:prstClr val="black">
                    <a:tint val="75000"/>
                  </a:prstClr>
                </a:solidFill>
                <a:latin typeface="Calibri"/>
                <a:ea typeface="+mn-ea"/>
                <a:cs typeface="+mn-cs"/>
              </a:rPr>
              <a:pPr rtl="0"/>
              <a:t>‹N°›</a:t>
            </a:fld>
            <a:endParaRPr lang="fr-FR"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defRPr/>
            </a:pPr>
            <a:endParaRPr lang="fr-FR" kern="120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defRPr/>
            </a:pPr>
            <a:endParaRPr lang="fr-FR" kern="120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defRPr/>
            </a:pPr>
            <a:fld id="{CFD9CDAB-773A-4165-9620-77CC746B7358}" type="slidenum">
              <a:rPr lang="fr-FR" kern="1200">
                <a:solidFill>
                  <a:srgbClr val="000000"/>
                </a:solidFill>
                <a:latin typeface="Times New Roman" pitchFamily="18" charset="0"/>
                <a:ea typeface="+mn-ea"/>
                <a:cs typeface="+mn-cs"/>
              </a:rPr>
              <a:pPr rtl="0" fontAlgn="base">
                <a:spcBef>
                  <a:spcPct val="0"/>
                </a:spcBef>
                <a:spcAft>
                  <a:spcPct val="0"/>
                </a:spcAft>
                <a:defRPr/>
              </a:pPr>
              <a:t>‹N°›</a:t>
            </a:fld>
            <a:endParaRPr lang="fr-FR"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4274"/>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A19B54C-92B1-4F74-B3B3-066AD810E720}" type="datetimeFigureOut">
              <a:rPr lang="fr-FR" kern="1200" smtClean="0">
                <a:solidFill>
                  <a:prstClr val="black">
                    <a:tint val="75000"/>
                  </a:prstClr>
                </a:solidFill>
                <a:latin typeface="Calibri"/>
                <a:ea typeface="+mn-ea"/>
                <a:cs typeface="+mn-cs"/>
              </a:rPr>
              <a:pPr rtl="0"/>
              <a:t>09/01/2010</a:t>
            </a:fld>
            <a:endParaRPr lang="fr-FR"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A5064BA-024F-49D5-8F8D-A8927067D798}" type="slidenum">
              <a:rPr lang="fr-FR" kern="1200" smtClean="0">
                <a:solidFill>
                  <a:prstClr val="black">
                    <a:tint val="75000"/>
                  </a:prstClr>
                </a:solidFill>
                <a:latin typeface="Calibri"/>
                <a:ea typeface="+mn-ea"/>
                <a:cs typeface="+mn-cs"/>
              </a:rPr>
              <a:pPr rtl="0"/>
              <a:t>‹N°›</a:t>
            </a:fld>
            <a:endParaRPr lang="fr-FR"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064AC15-1A37-4743-8004-509A2CCFC8F6}" type="datetimeFigureOut">
              <a:rPr lang="fr-FR" kern="1200" smtClean="0">
                <a:solidFill>
                  <a:prstClr val="black">
                    <a:tint val="75000"/>
                  </a:prstClr>
                </a:solidFill>
                <a:latin typeface="Calibri"/>
                <a:ea typeface="+mn-ea"/>
                <a:cs typeface="+mn-cs"/>
              </a:rPr>
              <a:pPr rtl="0"/>
              <a:t>09/01/2010</a:t>
            </a:fld>
            <a:endParaRPr lang="fr-FR"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BEAE0F4-F089-47D7-92A7-2F0A039FC1D2}" type="slidenum">
              <a:rPr lang="fr-FR" kern="1200" smtClean="0">
                <a:solidFill>
                  <a:prstClr val="black">
                    <a:tint val="75000"/>
                  </a:prstClr>
                </a:solidFill>
                <a:latin typeface="Calibri"/>
                <a:ea typeface="+mn-ea"/>
                <a:cs typeface="+mn-cs"/>
              </a:rPr>
              <a:pPr rtl="0"/>
              <a:t>‹N°›</a:t>
            </a:fld>
            <a:endParaRPr lang="fr-FR"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582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pPr>
            <a:endParaRPr lang="fr-FR" kern="120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pPr>
            <a:endParaRPr lang="fr-FR" kern="120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pPr>
            <a:fld id="{10440555-57B7-4423-85C7-50BD6CA9E2D6}" type="slidenum">
              <a:rPr lang="fr-FR" kern="1200">
                <a:solidFill>
                  <a:srgbClr val="000000"/>
                </a:solidFill>
                <a:latin typeface="Times New Roman" pitchFamily="18" charset="0"/>
                <a:ea typeface="+mn-ea"/>
                <a:cs typeface="+mn-cs"/>
              </a:rPr>
              <a:pPr rtl="0" fontAlgn="base">
                <a:spcBef>
                  <a:spcPct val="0"/>
                </a:spcBef>
                <a:spcAft>
                  <a:spcPct val="0"/>
                </a:spcAft>
              </a:pPr>
              <a:t>‹N°›</a:t>
            </a:fld>
            <a:endParaRPr lang="fr-FR"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blinds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25223F0-ED1C-411E-8F93-BEE6A27C0B56}" type="datetimeFigureOut">
              <a:rPr lang="fr-FR" kern="1200" smtClean="0">
                <a:solidFill>
                  <a:prstClr val="black">
                    <a:tint val="75000"/>
                  </a:prstClr>
                </a:solidFill>
                <a:latin typeface="Calibri"/>
                <a:ea typeface="+mn-ea"/>
                <a:cs typeface="+mn-cs"/>
              </a:rPr>
              <a:pPr rtl="0"/>
              <a:t>09/01/2010</a:t>
            </a:fld>
            <a:endParaRPr lang="fr-FR"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D4CE523-F7EE-436B-9C04-CFCF06BD2E0D}" type="slidenum">
              <a:rPr lang="fr-FR" kern="1200" smtClean="0">
                <a:solidFill>
                  <a:prstClr val="black">
                    <a:tint val="75000"/>
                  </a:prstClr>
                </a:solidFill>
                <a:latin typeface="Calibri"/>
                <a:ea typeface="+mn-ea"/>
                <a:cs typeface="+mn-cs"/>
              </a:rPr>
              <a:pPr rtl="0"/>
              <a:t>‹N°›</a:t>
            </a:fld>
            <a:endParaRPr lang="fr-FR"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7189A97-237B-4941-AC29-F49D51672205}" type="datetimeFigureOut">
              <a:rPr lang="fr-FR" kern="1200" smtClean="0">
                <a:solidFill>
                  <a:prstClr val="black">
                    <a:tint val="75000"/>
                  </a:prstClr>
                </a:solidFill>
                <a:latin typeface="Calibri"/>
                <a:ea typeface="+mn-ea"/>
                <a:cs typeface="+mn-cs"/>
              </a:rPr>
              <a:pPr rtl="0"/>
              <a:t>09/01/2010</a:t>
            </a:fld>
            <a:endParaRPr lang="fr-FR"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7B7BEA5-CC04-448B-B5A9-8FDD7193B316}" type="slidenum">
              <a:rPr lang="fr-FR" kern="1200" smtClean="0">
                <a:solidFill>
                  <a:prstClr val="black">
                    <a:tint val="75000"/>
                  </a:prstClr>
                </a:solidFill>
                <a:latin typeface="Calibri"/>
                <a:ea typeface="+mn-ea"/>
                <a:cs typeface="+mn-cs"/>
              </a:rPr>
              <a:pPr rtl="0"/>
              <a:t>‹N°›</a:t>
            </a:fld>
            <a:endParaRPr lang="fr-FR"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70DC994-920C-4735-A2C8-248683BCBBE7}" type="datetimeFigureOut">
              <a:rPr lang="fr-FR" kern="1200" smtClean="0">
                <a:solidFill>
                  <a:prstClr val="black">
                    <a:tint val="75000"/>
                  </a:prstClr>
                </a:solidFill>
                <a:latin typeface="Calibri"/>
                <a:ea typeface="+mn-ea"/>
                <a:cs typeface="+mn-cs"/>
              </a:rPr>
              <a:pPr rtl="0"/>
              <a:t>09/01/2010</a:t>
            </a:fld>
            <a:endParaRPr lang="fr-FR"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6C40DC3-F767-45DA-9317-9FB2FA552915}" type="slidenum">
              <a:rPr lang="fr-FR" kern="1200" smtClean="0">
                <a:solidFill>
                  <a:prstClr val="black">
                    <a:tint val="75000"/>
                  </a:prstClr>
                </a:solidFill>
                <a:latin typeface="Calibri"/>
                <a:ea typeface="+mn-ea"/>
                <a:cs typeface="+mn-cs"/>
              </a:rPr>
              <a:pPr rtl="0"/>
              <a:t>‹N°›</a:t>
            </a:fld>
            <a:endParaRPr lang="fr-FR"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4274"/>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A19B54C-92B1-4F74-B3B3-066AD810E720}" type="datetimeFigureOut">
              <a:rPr lang="fr-FR" kern="1200" smtClean="0">
                <a:solidFill>
                  <a:prstClr val="black">
                    <a:tint val="75000"/>
                  </a:prstClr>
                </a:solidFill>
                <a:latin typeface="Calibri"/>
                <a:ea typeface="+mn-ea"/>
                <a:cs typeface="+mn-cs"/>
              </a:rPr>
              <a:pPr rtl="0"/>
              <a:t>09/01/2010</a:t>
            </a:fld>
            <a:endParaRPr lang="fr-FR" kern="1200">
              <a:solidFill>
                <a:prstClr val="black">
                  <a:tint val="75000"/>
                </a:prstClr>
              </a:solidFill>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kern="1200">
              <a:solidFill>
                <a:prstClr val="black">
                  <a:tint val="75000"/>
                </a:prstClr>
              </a:solidFill>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A5064BA-024F-49D5-8F8D-A8927067D798}" type="slidenum">
              <a:rPr lang="fr-FR" kern="1200" smtClean="0">
                <a:solidFill>
                  <a:prstClr val="black">
                    <a:tint val="75000"/>
                  </a:prstClr>
                </a:solidFill>
                <a:latin typeface="Calibri"/>
                <a:ea typeface="+mn-ea"/>
                <a:cs typeface="+mn-cs"/>
              </a:rPr>
              <a:pPr rtl="0"/>
              <a:t>‹N°›</a:t>
            </a:fld>
            <a:endParaRPr lang="fr-FR"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ZoneTexte 8"/>
          <p:cNvSpPr txBox="1"/>
          <p:nvPr/>
        </p:nvSpPr>
        <p:spPr>
          <a:xfrm>
            <a:off x="164384" y="2605782"/>
            <a:ext cx="5391590" cy="1646435"/>
          </a:xfrm>
          <a:prstGeom prst="rect">
            <a:avLst/>
          </a:prstGeom>
          <a:solidFill>
            <a:sysClr val="windowText" lastClr="000000">
              <a:alpha val="69000"/>
            </a:sysClr>
          </a:solidFill>
          <a:ln w="38100">
            <a:noFill/>
          </a:ln>
          <a:effectLst>
            <a:glow rad="228600">
              <a:srgbClr val="4F81BD">
                <a:satMod val="175000"/>
                <a:alpha val="40000"/>
              </a:srgbClr>
            </a:glow>
            <a:innerShdw blurRad="114300">
              <a:prstClr val="black"/>
            </a:innerShdw>
            <a:softEdge rad="635000"/>
          </a:effectLst>
          <a:scene3d>
            <a:camera prst="perspectiveRight"/>
            <a:lightRig rig="threePt" dir="t">
              <a:rot lat="0" lon="0" rev="1200000"/>
            </a:lightRig>
          </a:scene3d>
          <a:sp3d>
            <a:bevelT w="63500" h="25400" prst="softRound"/>
          </a:sp3d>
        </p:spPr>
        <p:txBody>
          <a:bodyPr wrap="none" rtlCol="0" anchor="t">
            <a:no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sz="2400" i="0" u="none" strike="noStrike" kern="1200" spc="600" normalizeH="0" baseline="0" noProof="0" dirty="0" smtClean="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rPr>
              <a:t>I - LA « STRATIFICATION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sz="2400" i="0" u="none" strike="noStrike" kern="1200" spc="600" normalizeH="0" baseline="0" noProof="0" dirty="0" smtClean="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rPr>
              <a:t>COGNITIVE »</a:t>
            </a:r>
            <a:endParaRPr kumimoji="0" lang="fr-FR" sz="2400" i="0" u="none" strike="noStrike" kern="1200" spc="60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wd">
                                    <p:tmPct val="0"/>
                                  </p:iterate>
                                  <p:childTnLst>
                                    <p:set>
                                      <p:cBhvr>
                                        <p:cTn id="6" dur="1" fill="hold">
                                          <p:stCondLst>
                                            <p:cond delay="0"/>
                                          </p:stCondLst>
                                        </p:cTn>
                                        <p:tgtEl>
                                          <p:spTgt spid="9">
                                            <p:bg/>
                                          </p:spTgt>
                                        </p:tgtEl>
                                        <p:attrNameLst>
                                          <p:attrName>style.visibility</p:attrName>
                                        </p:attrNameLst>
                                      </p:cBhvr>
                                      <p:to>
                                        <p:strVal val="visible"/>
                                      </p:to>
                                    </p:set>
                                    <p:anim calcmode="lin" valueType="num">
                                      <p:cBhvr>
                                        <p:cTn id="7" dur="1000" fill="hold"/>
                                        <p:tgtEl>
                                          <p:spTgt spid="9">
                                            <p:bg/>
                                          </p:spTgt>
                                        </p:tgtEl>
                                        <p:attrNameLst>
                                          <p:attrName>ppt_w</p:attrName>
                                        </p:attrNameLst>
                                      </p:cBhvr>
                                      <p:tavLst>
                                        <p:tav tm="0">
                                          <p:val>
                                            <p:strVal val="#ppt_w*0.70"/>
                                          </p:val>
                                        </p:tav>
                                        <p:tav tm="100000">
                                          <p:val>
                                            <p:strVal val="#ppt_w"/>
                                          </p:val>
                                        </p:tav>
                                      </p:tavLst>
                                    </p:anim>
                                    <p:anim calcmode="lin" valueType="num">
                                      <p:cBhvr>
                                        <p:cTn id="8" dur="1000" fill="hold"/>
                                        <p:tgtEl>
                                          <p:spTgt spid="9">
                                            <p:bg/>
                                          </p:spTgt>
                                        </p:tgtEl>
                                        <p:attrNameLst>
                                          <p:attrName>ppt_h</p:attrName>
                                        </p:attrNameLst>
                                      </p:cBhvr>
                                      <p:tavLst>
                                        <p:tav tm="0">
                                          <p:val>
                                            <p:strVal val="#ppt_h"/>
                                          </p:val>
                                        </p:tav>
                                        <p:tav tm="100000">
                                          <p:val>
                                            <p:strVal val="#ppt_h"/>
                                          </p:val>
                                        </p:tav>
                                      </p:tavLst>
                                    </p:anim>
                                    <p:animEffect transition="in" filter="fade">
                                      <p:cBhvr>
                                        <p:cTn id="9" dur="1000"/>
                                        <p:tgtEl>
                                          <p:spTgt spid="9">
                                            <p:bg/>
                                          </p:spTgt>
                                        </p:tgtEl>
                                      </p:cBhvr>
                                    </p:animEffect>
                                  </p:childTnLst>
                                </p:cTn>
                              </p:par>
                              <p:par>
                                <p:cTn id="10" presetID="55" presetClass="entr" presetSubtype="0" fill="hold" grpId="0" nodeType="withEffect">
                                  <p:stCondLst>
                                    <p:cond delay="0"/>
                                  </p:stCondLst>
                                  <p:iterate type="wd">
                                    <p:tmPct val="0"/>
                                  </p:iterate>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9">
                                            <p:txEl>
                                              <p:pRg st="0" end="0"/>
                                            </p:txEl>
                                          </p:spTgt>
                                        </p:tgtEl>
                                      </p:cBhvr>
                                    </p:animEffect>
                                  </p:childTnLst>
                                </p:cTn>
                              </p:par>
                              <p:par>
                                <p:cTn id="15" presetID="55" presetClass="entr" presetSubtype="0" fill="hold" grpId="0" nodeType="withEffect">
                                  <p:stCondLst>
                                    <p:cond delay="0"/>
                                  </p:stCondLst>
                                  <p:iterate type="wd">
                                    <p:tmPct val="0"/>
                                  </p:iterate>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p:cTn id="17"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80"/>
            <a:ext cx="9144000" cy="6845320"/>
          </a:xfrm>
          <a:prstGeom prst="rect">
            <a:avLst/>
          </a:prstGeom>
        </p:spPr>
        <p:txBody>
          <a:bodyPr anchor="ctr">
            <a:noAutofit/>
          </a:bodyPr>
          <a:lstStyle/>
          <a:p>
            <a:r>
              <a:rPr lang="fr-FR" sz="2800" i="1" dirty="0" err="1" smtClean="0">
                <a:solidFill>
                  <a:schemeClr val="bg1"/>
                </a:solidFill>
                <a:latin typeface="Tw Cen MT" pitchFamily="34" charset="0"/>
              </a:rPr>
              <a:t>Rect</a:t>
            </a:r>
            <a:r>
              <a:rPr lang="fr-FR" sz="2800" i="1" dirty="0" err="1" smtClean="0">
                <a:solidFill>
                  <a:srgbClr val="FFC000"/>
                </a:solidFill>
                <a:latin typeface="Tw Cen MT" pitchFamily="34" charset="0"/>
              </a:rPr>
              <a:t>us</a:t>
            </a:r>
            <a:r>
              <a:rPr lang="fr-FR" sz="2800" dirty="0" smtClean="0">
                <a:solidFill>
                  <a:schemeClr val="bg1"/>
                </a:solidFill>
                <a:latin typeface="Tw Cen MT" pitchFamily="34" charset="0"/>
              </a:rPr>
              <a:t> </a:t>
            </a:r>
            <a:r>
              <a:rPr lang="fr-FR" sz="2800" i="1" dirty="0" smtClean="0">
                <a:solidFill>
                  <a:schemeClr val="bg1"/>
                </a:solidFill>
                <a:latin typeface="Tw Cen MT" pitchFamily="34" charset="0"/>
              </a:rPr>
              <a:t>h</a:t>
            </a:r>
            <a:r>
              <a:rPr lang="fr-FR" sz="2800" i="1" dirty="0" smtClean="0">
                <a:solidFill>
                  <a:srgbClr val="FFC000"/>
                </a:solidFill>
                <a:latin typeface="Tw Cen MT" pitchFamily="34" charset="0"/>
              </a:rPr>
              <a:t>i</a:t>
            </a:r>
            <a:r>
              <a:rPr lang="fr-FR" sz="2800" i="1" dirty="0" smtClean="0">
                <a:solidFill>
                  <a:schemeClr val="bg1"/>
                </a:solidFill>
                <a:latin typeface="Tw Cen MT" pitchFamily="34" charset="0"/>
              </a:rPr>
              <a:t>c</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hippodrom</a:t>
            </a:r>
            <a:r>
              <a:rPr lang="fr-FR" sz="2800" dirty="0" err="1" smtClean="0">
                <a:solidFill>
                  <a:srgbClr val="FFC000"/>
                </a:solidFill>
                <a:latin typeface="Tw Cen MT" pitchFamily="34" charset="0"/>
              </a:rPr>
              <a:t>i</a:t>
            </a:r>
            <a:r>
              <a:rPr lang="fr-FR" sz="2800" dirty="0" smtClean="0">
                <a:solidFill>
                  <a:schemeClr val="bg1"/>
                </a:solidFill>
                <a:latin typeface="Tw Cen MT" pitchFamily="34" charset="0"/>
              </a:rPr>
              <a:t> limes </a:t>
            </a:r>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i="1" dirty="0" smtClean="0">
                <a:solidFill>
                  <a:schemeClr val="bg1"/>
                </a:solidFill>
                <a:latin typeface="Tw Cen MT" pitchFamily="34" charset="0"/>
              </a:rPr>
              <a:t>extrem</a:t>
            </a:r>
            <a:r>
              <a:rPr lang="fr-FR" sz="2800" i="1" dirty="0" smtClean="0">
                <a:solidFill>
                  <a:srgbClr val="FFC000"/>
                </a:solidFill>
                <a:latin typeface="Tw Cen MT" pitchFamily="34" charset="0"/>
              </a:rPr>
              <a:t>a</a:t>
            </a:r>
            <a:r>
              <a:rPr lang="fr-FR" sz="2800" dirty="0" smtClean="0">
                <a:solidFill>
                  <a:schemeClr val="bg1"/>
                </a:solidFill>
                <a:latin typeface="Tw Cen MT" pitchFamily="34" charset="0"/>
              </a:rPr>
              <a:t> part</a:t>
            </a:r>
            <a:r>
              <a:rPr lang="fr-FR" sz="2800" dirty="0"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hemicycli</a:t>
            </a:r>
            <a:r>
              <a:rPr lang="fr-FR" sz="2800" dirty="0" err="1" smtClean="0">
                <a:solidFill>
                  <a:srgbClr val="FFC000"/>
                </a:solidFill>
                <a:latin typeface="Tw Cen MT" pitchFamily="34" charset="0"/>
              </a:rPr>
              <a:t>o</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frangi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muta</a:t>
            </a:r>
            <a:r>
              <a:rPr lang="fr-FR" sz="2800" u="sng" dirty="0" err="1" smtClean="0">
                <a:solidFill>
                  <a:srgbClr val="00B0F0"/>
                </a:solidFill>
                <a:latin typeface="Tw Cen MT" pitchFamily="34" charset="0"/>
              </a:rPr>
              <a:t>t</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faci</a:t>
            </a:r>
            <a:r>
              <a:rPr lang="fr-FR" sz="2800" dirty="0" err="1" smtClean="0">
                <a:solidFill>
                  <a:srgbClr val="FFC000"/>
                </a:solidFill>
                <a:latin typeface="Tw Cen MT" pitchFamily="34" charset="0"/>
              </a:rPr>
              <a:t>em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Cupress</a:t>
            </a:r>
            <a:r>
              <a:rPr lang="fr-FR" sz="2800" dirty="0" err="1" smtClean="0">
                <a:solidFill>
                  <a:srgbClr val="FFC000"/>
                </a:solidFill>
                <a:latin typeface="Tw Cen MT" pitchFamily="34" charset="0"/>
              </a:rPr>
              <a:t>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ambi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dens</a:t>
            </a:r>
            <a:r>
              <a:rPr lang="fr-FR" sz="2800" i="1" dirty="0" err="1" smtClean="0">
                <a:solidFill>
                  <a:srgbClr val="00FF00"/>
                </a:solidFill>
                <a:latin typeface="Tw Cen MT" pitchFamily="34" charset="0"/>
              </a:rPr>
              <a:t>ior</a:t>
            </a:r>
            <a:r>
              <a:rPr lang="fr-FR" sz="2800" i="1" dirty="0" err="1"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umbr</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i="1" dirty="0" smtClean="0">
                <a:solidFill>
                  <a:schemeClr val="bg1"/>
                </a:solidFill>
                <a:latin typeface="Tw Cen MT" pitchFamily="34" charset="0"/>
              </a:rPr>
              <a:t>Medi</a:t>
            </a:r>
            <a:r>
              <a:rPr lang="fr-FR" sz="2800" i="1" dirty="0" smtClean="0">
                <a:solidFill>
                  <a:srgbClr val="FFC000"/>
                </a:solidFill>
                <a:latin typeface="Tw Cen MT" pitchFamily="34" charset="0"/>
              </a:rPr>
              <a:t>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spati</a:t>
            </a:r>
            <a:r>
              <a:rPr lang="fr-FR" sz="2800" dirty="0" err="1" smtClean="0">
                <a:solidFill>
                  <a:srgbClr val="FFC000"/>
                </a:solidFill>
                <a:latin typeface="Tw Cen MT" pitchFamily="34" charset="0"/>
              </a:rPr>
              <a:t>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brev</a:t>
            </a:r>
            <a:r>
              <a:rPr lang="fr-FR" sz="2800" i="1" dirty="0" err="1" smtClean="0">
                <a:solidFill>
                  <a:srgbClr val="00FF00"/>
                </a:solidFill>
                <a:latin typeface="Tw Cen MT" pitchFamily="34" charset="0"/>
              </a:rPr>
              <a:t>ior</a:t>
            </a:r>
            <a:r>
              <a:rPr lang="fr-FR" sz="2800" i="1" dirty="0" err="1" smtClean="0">
                <a:solidFill>
                  <a:srgbClr val="FFC000"/>
                </a:solidFill>
                <a:latin typeface="Tw Cen MT" pitchFamily="34" charset="0"/>
              </a:rPr>
              <a:t>ibus</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utrimque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platan</a:t>
            </a:r>
            <a:r>
              <a:rPr lang="fr-FR" sz="2800" dirty="0" err="1" smtClean="0">
                <a:solidFill>
                  <a:srgbClr val="FFC000"/>
                </a:solidFill>
                <a:latin typeface="Tw Cen MT" pitchFamily="34" charset="0"/>
              </a:rPr>
              <a:t>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adorna</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capit</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a:t>
            </a:r>
            <a:r>
              <a:rPr lang="fr-FR" sz="2800" dirty="0" err="1" smtClean="0">
                <a:solidFill>
                  <a:srgbClr val="FFC000"/>
                </a:solidFill>
                <a:latin typeface="Tw Cen MT" pitchFamily="34" charset="0"/>
              </a:rPr>
              <a:t>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candid</a:t>
            </a:r>
            <a:r>
              <a:rPr lang="fr-FR" sz="2800" i="1" dirty="0" err="1" smtClean="0">
                <a:solidFill>
                  <a:srgbClr val="FFC000"/>
                </a:solidFill>
                <a:latin typeface="Tw Cen MT" pitchFamily="34" charset="0"/>
              </a:rPr>
              <a:t>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vit</a:t>
            </a:r>
            <a:r>
              <a:rPr lang="fr-FR" sz="2800" dirty="0"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protegi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 </a:t>
            </a:r>
            <a:r>
              <a:rPr lang="fr-FR" sz="2800" dirty="0" err="1" smtClean="0">
                <a:solidFill>
                  <a:schemeClr val="bg1"/>
                </a:solidFill>
                <a:latin typeface="Tw Cen MT" pitchFamily="34" charset="0"/>
              </a:rPr>
              <a:t>vit</a:t>
            </a:r>
            <a:r>
              <a:rPr lang="fr-FR" sz="2800" dirty="0" err="1" smtClean="0">
                <a:solidFill>
                  <a:srgbClr val="FFC000"/>
                </a:solidFill>
                <a:latin typeface="Tw Cen MT" pitchFamily="34" charset="0"/>
              </a:rPr>
              <a:t>em</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quattuor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columell</a:t>
            </a:r>
            <a:r>
              <a:rPr lang="fr-FR" sz="2800" dirty="0" err="1" smtClean="0">
                <a:solidFill>
                  <a:srgbClr val="FFC000"/>
                </a:solidFill>
                <a:latin typeface="Tw Cen MT" pitchFamily="34" charset="0"/>
              </a:rPr>
              <a:t>ae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subeu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p>
          <a:p>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a:t>
            </a:r>
            <a:r>
              <a:rPr lang="fr-FR" sz="2800" dirty="0" err="1" smtClean="0">
                <a:solidFill>
                  <a:srgbClr val="FFC000"/>
                </a:solidFill>
                <a:latin typeface="Tw Cen MT" pitchFamily="34" charset="0"/>
              </a:rPr>
              <a:t>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aqu</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efflui</a:t>
            </a:r>
            <a:r>
              <a:rPr lang="fr-FR" sz="2800" u="sng" dirty="0" err="1" smtClean="0">
                <a:solidFill>
                  <a:srgbClr val="00B0F0"/>
                </a:solidFill>
                <a:latin typeface="Tw Cen MT" pitchFamily="34" charset="0"/>
              </a:rPr>
              <a:t>t</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gracil</a:t>
            </a:r>
            <a:r>
              <a:rPr lang="fr-FR" sz="2800" i="1" dirty="0" err="1" smtClean="0">
                <a:solidFill>
                  <a:srgbClr val="FFC000"/>
                </a:solidFill>
                <a:latin typeface="Tw Cen MT" pitchFamily="34" charset="0"/>
              </a:rPr>
              <a:t>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contine</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err="1" smtClean="0">
                <a:solidFill>
                  <a:schemeClr val="bg1"/>
                </a:solidFill>
                <a:latin typeface="Tw Cen MT" pitchFamily="34" charset="0"/>
              </a:rPr>
              <a:t>Gustatori</a:t>
            </a:r>
            <a:r>
              <a:rPr lang="fr-FR" sz="2800" dirty="0" err="1" smtClean="0">
                <a:solidFill>
                  <a:srgbClr val="FFC000"/>
                </a:solidFill>
                <a:latin typeface="Tw Cen MT" pitchFamily="34" charset="0"/>
              </a:rPr>
              <a:t>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grav</a:t>
            </a:r>
            <a:r>
              <a:rPr lang="fr-FR" sz="2800" i="1" dirty="0" err="1" smtClean="0">
                <a:solidFill>
                  <a:srgbClr val="00FF00"/>
                </a:solidFill>
                <a:latin typeface="Tw Cen MT" pitchFamily="34" charset="0"/>
              </a:rPr>
              <a:t>ior</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cen</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margin</a:t>
            </a:r>
            <a:r>
              <a:rPr lang="fr-FR" sz="2800" dirty="0" err="1" smtClean="0">
                <a:solidFill>
                  <a:srgbClr val="FFC000"/>
                </a:solidFill>
                <a:latin typeface="Tw Cen MT" pitchFamily="34" charset="0"/>
              </a:rPr>
              <a:t>i</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imponi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lev</a:t>
            </a:r>
            <a:r>
              <a:rPr lang="fr-FR" sz="2800" i="1" dirty="0" err="1" smtClean="0">
                <a:solidFill>
                  <a:srgbClr val="00FF00"/>
                </a:solidFill>
                <a:latin typeface="Tw Cen MT" pitchFamily="34" charset="0"/>
              </a:rPr>
              <a:t>ior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navicul</a:t>
            </a:r>
            <a:r>
              <a:rPr lang="fr-FR" sz="2800" dirty="0" err="1" smtClean="0">
                <a:solidFill>
                  <a:srgbClr val="FFC000"/>
                </a:solidFill>
                <a:latin typeface="Tw Cen MT" pitchFamily="34" charset="0"/>
              </a:rPr>
              <a:t>arum</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av</a:t>
            </a:r>
            <a:r>
              <a:rPr lang="fr-FR" sz="2800" dirty="0" err="1" smtClean="0">
                <a:solidFill>
                  <a:srgbClr val="FFC000"/>
                </a:solidFill>
                <a:latin typeface="Tw Cen MT" pitchFamily="34" charset="0"/>
              </a:rPr>
              <a:t>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figur</a:t>
            </a:r>
            <a:r>
              <a:rPr lang="fr-FR" sz="2800" dirty="0" err="1" smtClean="0">
                <a:solidFill>
                  <a:srgbClr val="FFC000"/>
                </a:solidFill>
                <a:latin typeface="Tw Cen MT" pitchFamily="34" charset="0"/>
              </a:rPr>
              <a:t>is</a:t>
            </a:r>
            <a:r>
              <a:rPr lang="fr-FR" sz="2800" dirty="0" smtClean="0">
                <a:solidFill>
                  <a:schemeClr val="bg1"/>
                </a:solidFill>
                <a:latin typeface="Tw Cen MT" pitchFamily="34" charset="0"/>
              </a:rPr>
              <a:t> </a:t>
            </a:r>
            <a:r>
              <a:rPr lang="fr-FR" sz="2800" i="1" u="sng" dirty="0" err="1" smtClean="0">
                <a:solidFill>
                  <a:schemeClr val="bg1"/>
                </a:solidFill>
                <a:latin typeface="Tw Cen MT" pitchFamily="34" charset="0"/>
              </a:rPr>
              <a:t>innata</a:t>
            </a:r>
            <a:r>
              <a:rPr lang="fr-FR" sz="2800" i="1" u="sng" dirty="0" err="1" smtClean="0">
                <a:solidFill>
                  <a:srgbClr val="00FF00"/>
                </a:solidFill>
                <a:latin typeface="Tw Cen MT" pitchFamily="34" charset="0"/>
              </a:rPr>
              <a:t>ns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circui</a:t>
            </a:r>
            <a:r>
              <a:rPr lang="fr-FR" sz="2800" u="sng" dirty="0" smtClean="0">
                <a:solidFill>
                  <a:srgbClr val="00B0F0"/>
                </a:solidFill>
                <a:latin typeface="Tw Cen MT" pitchFamily="34" charset="0"/>
              </a:rPr>
              <a:t>t</a:t>
            </a:r>
            <a:r>
              <a:rPr lang="fr-FR" sz="2800" dirty="0" smtClean="0">
                <a:solidFill>
                  <a:schemeClr val="bg1"/>
                </a:solidFill>
                <a:latin typeface="Tw Cen MT" pitchFamily="34" charset="0"/>
              </a:rPr>
              <a:t>...</a:t>
            </a:r>
          </a:p>
          <a:p>
            <a:endParaRPr lang="fr-FR" sz="2800" dirty="0" smtClean="0">
              <a:solidFill>
                <a:schemeClr val="bg1"/>
              </a:solidFill>
              <a:latin typeface="Tw Cen MT" pitchFamily="34" charset="0"/>
            </a:endParaRPr>
          </a:p>
          <a:p>
            <a:r>
              <a:rPr lang="fr-FR" sz="2800" u="sng" dirty="0" err="1" smtClean="0">
                <a:solidFill>
                  <a:schemeClr val="bg1"/>
                </a:solidFill>
                <a:latin typeface="Tw Cen MT" pitchFamily="34" charset="0"/>
              </a:rPr>
              <a:t>Su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loc</a:t>
            </a:r>
            <a:r>
              <a:rPr lang="fr-FR" sz="2800" dirty="0" err="1" smtClean="0">
                <a:solidFill>
                  <a:srgbClr val="FFC000"/>
                </a:solidFill>
                <a:latin typeface="Tw Cen MT" pitchFamily="34" charset="0"/>
              </a:rPr>
              <a:t>is</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plur</a:t>
            </a:r>
            <a:r>
              <a:rPr lang="fr-FR" sz="2800" i="1" dirty="0" err="1" smtClean="0">
                <a:solidFill>
                  <a:srgbClr val="FFC000"/>
                </a:solidFill>
                <a:latin typeface="Tw Cen MT" pitchFamily="34" charset="0"/>
              </a:rPr>
              <a:t>ibus</a:t>
            </a:r>
            <a:r>
              <a:rPr lang="fr-FR" sz="2800" dirty="0" smtClean="0">
                <a:solidFill>
                  <a:schemeClr val="bg1"/>
                </a:solidFill>
                <a:latin typeface="Tw Cen MT" pitchFamily="34" charset="0"/>
              </a:rPr>
              <a:t> </a:t>
            </a:r>
            <a:r>
              <a:rPr lang="fr-FR" sz="2800" i="1" u="sng" dirty="0" err="1" smtClean="0">
                <a:solidFill>
                  <a:schemeClr val="bg1"/>
                </a:solidFill>
                <a:latin typeface="Tw Cen MT" pitchFamily="34" charset="0"/>
              </a:rPr>
              <a:t>disposit</a:t>
            </a:r>
            <a:r>
              <a:rPr lang="fr-FR" sz="2800" i="1" u="sng"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[QU</a:t>
            </a:r>
            <a:r>
              <a:rPr lang="fr-FR" sz="2800" dirty="0" smtClean="0">
                <a:solidFill>
                  <a:srgbClr val="FFC000"/>
                </a:solidFill>
                <a:latin typeface="Tw Cen MT" pitchFamily="34" charset="0"/>
              </a:rPr>
              <a:t>AE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ambulation</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fess</a:t>
            </a:r>
            <a:r>
              <a:rPr lang="fr-FR" sz="2800" i="1" dirty="0" err="1" smtClean="0">
                <a:solidFill>
                  <a:srgbClr val="FFC000"/>
                </a:solidFill>
                <a:latin typeface="Tw Cen MT" pitchFamily="34" charset="0"/>
              </a:rPr>
              <a:t>os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juva</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Fonticul</a:t>
            </a:r>
            <a:r>
              <a:rPr lang="fr-FR" sz="2800" dirty="0" err="1" smtClean="0">
                <a:solidFill>
                  <a:srgbClr val="FFC000"/>
                </a:solidFill>
                <a:latin typeface="Tw Cen MT" pitchFamily="34" charset="0"/>
              </a:rPr>
              <a:t>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a:t>
            </a:r>
            <a:r>
              <a:rPr lang="fr-FR" sz="2800" dirty="0" err="1" smtClean="0">
                <a:solidFill>
                  <a:srgbClr val="FFC000"/>
                </a:solidFill>
                <a:latin typeface="Tw Cen MT" pitchFamily="34" charset="0"/>
              </a:rPr>
              <a:t>ibus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adjace</a:t>
            </a:r>
            <a:r>
              <a:rPr lang="fr-FR" sz="2800" u="sng" dirty="0" smtClean="0">
                <a:solidFill>
                  <a:srgbClr val="00B0F0"/>
                </a:solidFill>
                <a:latin typeface="Tw Cen MT" pitchFamily="34" charset="0"/>
              </a:rPr>
              <a:t>nt</a:t>
            </a:r>
            <a:r>
              <a:rPr lang="fr-FR" sz="2800" dirty="0" smtClean="0">
                <a:solidFill>
                  <a:schemeClr val="bg1"/>
                </a:solidFill>
                <a:latin typeface="Tw Cen MT" pitchFamily="34" charset="0"/>
              </a:rPr>
              <a:t>. </a:t>
            </a:r>
          </a:p>
        </p:txBody>
      </p:sp>
      <p:sp>
        <p:nvSpPr>
          <p:cNvPr id="5" name="ZoneTexte 4"/>
          <p:cNvSpPr txBox="1"/>
          <p:nvPr/>
        </p:nvSpPr>
        <p:spPr>
          <a:xfrm>
            <a:off x="8786191" y="6488668"/>
            <a:ext cx="357809" cy="369332"/>
          </a:xfrm>
          <a:prstGeom prst="rect">
            <a:avLst/>
          </a:prstGeom>
          <a:noFill/>
        </p:spPr>
        <p:txBody>
          <a:bodyPr wrap="square" rtlCol="0">
            <a:spAutoFit/>
          </a:bodyPr>
          <a:lstStyle/>
          <a:p>
            <a:r>
              <a:rPr lang="fr-FR" dirty="0" smtClean="0">
                <a:solidFill>
                  <a:srgbClr val="FFC000"/>
                </a:solidFill>
                <a:latin typeface="Absalom" pitchFamily="2" charset="0"/>
              </a:rPr>
              <a:t>9</a:t>
            </a:r>
            <a:endParaRPr lang="fr-FR" dirty="0">
              <a:solidFill>
                <a:srgbClr val="FFC000"/>
              </a:solidFill>
              <a:latin typeface="Absalom" pitchFamily="2" charset="0"/>
            </a:endParaRPr>
          </a:p>
        </p:txBody>
      </p:sp>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80"/>
            <a:ext cx="9144000" cy="6845320"/>
          </a:xfrm>
          <a:prstGeom prst="rect">
            <a:avLst/>
          </a:prstGeom>
        </p:spPr>
        <p:txBody>
          <a:bodyPr anchor="ctr">
            <a:noAutofit/>
          </a:bodyPr>
          <a:lstStyle/>
          <a:p>
            <a:r>
              <a:rPr lang="fr-FR" sz="2800" i="1" dirty="0" err="1" smtClean="0">
                <a:solidFill>
                  <a:schemeClr val="bg1"/>
                </a:solidFill>
                <a:latin typeface="Tw Cen MT" pitchFamily="34" charset="0"/>
              </a:rPr>
              <a:t>Rect</a:t>
            </a:r>
            <a:r>
              <a:rPr lang="fr-FR" sz="2800" i="1" dirty="0" err="1" smtClean="0">
                <a:solidFill>
                  <a:srgbClr val="FFC000"/>
                </a:solidFill>
                <a:latin typeface="Tw Cen MT" pitchFamily="34" charset="0"/>
              </a:rPr>
              <a:t>us</a:t>
            </a:r>
            <a:r>
              <a:rPr lang="fr-FR" sz="2800" dirty="0" smtClean="0">
                <a:solidFill>
                  <a:schemeClr val="bg1"/>
                </a:solidFill>
                <a:latin typeface="Tw Cen MT" pitchFamily="34" charset="0"/>
              </a:rPr>
              <a:t> </a:t>
            </a:r>
            <a:r>
              <a:rPr lang="fr-FR" sz="2800" i="1" dirty="0" smtClean="0">
                <a:solidFill>
                  <a:schemeClr val="bg1"/>
                </a:solidFill>
                <a:latin typeface="Tw Cen MT" pitchFamily="34" charset="0"/>
              </a:rPr>
              <a:t>h</a:t>
            </a:r>
            <a:r>
              <a:rPr lang="fr-FR" sz="2800" i="1" dirty="0" smtClean="0">
                <a:solidFill>
                  <a:srgbClr val="FFC000"/>
                </a:solidFill>
                <a:latin typeface="Tw Cen MT" pitchFamily="34" charset="0"/>
              </a:rPr>
              <a:t>i</a:t>
            </a:r>
            <a:r>
              <a:rPr lang="fr-FR" sz="2800" i="1" dirty="0" smtClean="0">
                <a:solidFill>
                  <a:schemeClr val="bg1"/>
                </a:solidFill>
                <a:latin typeface="Tw Cen MT" pitchFamily="34" charset="0"/>
              </a:rPr>
              <a:t>c</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hippodrom</a:t>
            </a:r>
            <a:r>
              <a:rPr lang="fr-FR" sz="2800" dirty="0" err="1" smtClean="0">
                <a:solidFill>
                  <a:srgbClr val="FFC000"/>
                </a:solidFill>
                <a:latin typeface="Tw Cen MT" pitchFamily="34" charset="0"/>
              </a:rPr>
              <a:t>i</a:t>
            </a:r>
            <a:r>
              <a:rPr lang="fr-FR" sz="2800" dirty="0" smtClean="0">
                <a:solidFill>
                  <a:schemeClr val="bg1"/>
                </a:solidFill>
                <a:latin typeface="Tw Cen MT" pitchFamily="34" charset="0"/>
              </a:rPr>
              <a:t> limes </a:t>
            </a:r>
            <a:r>
              <a:rPr lang="fr-FR" dirty="0" smtClean="0">
                <a:solidFill>
                  <a:schemeClr val="bg1"/>
                </a:solidFill>
                <a:latin typeface="Tw Cen MT" pitchFamily="34" charset="0"/>
              </a:rPr>
              <a:t>&lt;</a:t>
            </a:r>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i="1" dirty="0" smtClean="0">
                <a:solidFill>
                  <a:schemeClr val="bg1"/>
                </a:solidFill>
                <a:latin typeface="Tw Cen MT" pitchFamily="34" charset="0"/>
              </a:rPr>
              <a:t>extrem</a:t>
            </a:r>
            <a:r>
              <a:rPr lang="fr-FR" sz="2800" i="1" dirty="0" smtClean="0">
                <a:solidFill>
                  <a:srgbClr val="FFC000"/>
                </a:solidFill>
                <a:latin typeface="Tw Cen MT" pitchFamily="34" charset="0"/>
              </a:rPr>
              <a:t>a</a:t>
            </a:r>
            <a:r>
              <a:rPr lang="fr-FR" sz="2800" dirty="0" smtClean="0">
                <a:solidFill>
                  <a:schemeClr val="bg1"/>
                </a:solidFill>
                <a:latin typeface="Tw Cen MT" pitchFamily="34" charset="0"/>
              </a:rPr>
              <a:t> part</a:t>
            </a:r>
            <a:r>
              <a:rPr lang="fr-FR" sz="2800" dirty="0" smtClean="0">
                <a:solidFill>
                  <a:srgbClr val="FFC000"/>
                </a:solidFill>
                <a:latin typeface="Tw Cen MT" pitchFamily="34" charset="0"/>
              </a:rPr>
              <a:t>e</a:t>
            </a:r>
            <a:r>
              <a:rPr lang="fr-FR" dirty="0" smtClean="0">
                <a:solidFill>
                  <a:schemeClr val="bg1"/>
                </a:solidFill>
                <a:latin typeface="Tw Cen MT" pitchFamily="34" charset="0"/>
              </a:rPr>
              <a:t>&gt;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hemicycli</a:t>
            </a:r>
            <a:r>
              <a:rPr lang="fr-FR" sz="2800" dirty="0" err="1" smtClean="0">
                <a:solidFill>
                  <a:srgbClr val="FFC000"/>
                </a:solidFill>
                <a:latin typeface="Tw Cen MT" pitchFamily="34" charset="0"/>
              </a:rPr>
              <a:t>o</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frangi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muta</a:t>
            </a:r>
            <a:r>
              <a:rPr lang="fr-FR" sz="2800" u="sng" dirty="0" err="1" smtClean="0">
                <a:solidFill>
                  <a:srgbClr val="00B0F0"/>
                </a:solidFill>
                <a:latin typeface="Tw Cen MT" pitchFamily="34" charset="0"/>
              </a:rPr>
              <a:t>t</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faci</a:t>
            </a:r>
            <a:r>
              <a:rPr lang="fr-FR" sz="2800" dirty="0" err="1" smtClean="0">
                <a:solidFill>
                  <a:srgbClr val="FFC000"/>
                </a:solidFill>
                <a:latin typeface="Tw Cen MT" pitchFamily="34" charset="0"/>
              </a:rPr>
              <a:t>em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Cupress</a:t>
            </a:r>
            <a:r>
              <a:rPr lang="fr-FR" sz="2800" dirty="0" err="1" smtClean="0">
                <a:solidFill>
                  <a:srgbClr val="FFC000"/>
                </a:solidFill>
                <a:latin typeface="Tw Cen MT" pitchFamily="34" charset="0"/>
              </a:rPr>
              <a:t>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ambi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dens</a:t>
            </a:r>
            <a:r>
              <a:rPr lang="fr-FR" sz="2800" i="1" dirty="0" err="1" smtClean="0">
                <a:solidFill>
                  <a:srgbClr val="00FF00"/>
                </a:solidFill>
                <a:latin typeface="Tw Cen MT" pitchFamily="34" charset="0"/>
              </a:rPr>
              <a:t>ior</a:t>
            </a:r>
            <a:r>
              <a:rPr lang="fr-FR" sz="2800" i="1" dirty="0" err="1"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umbr</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i="1" dirty="0" smtClean="0">
                <a:solidFill>
                  <a:schemeClr val="bg1"/>
                </a:solidFill>
                <a:latin typeface="Tw Cen MT" pitchFamily="34" charset="0"/>
              </a:rPr>
              <a:t>Medi</a:t>
            </a:r>
            <a:r>
              <a:rPr lang="fr-FR" sz="2800" i="1" dirty="0" smtClean="0">
                <a:solidFill>
                  <a:srgbClr val="FFC000"/>
                </a:solidFill>
                <a:latin typeface="Tw Cen MT" pitchFamily="34" charset="0"/>
              </a:rPr>
              <a:t>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spati</a:t>
            </a:r>
            <a:r>
              <a:rPr lang="fr-FR" sz="2800" dirty="0" err="1" smtClean="0">
                <a:solidFill>
                  <a:srgbClr val="FFC000"/>
                </a:solidFill>
                <a:latin typeface="Tw Cen MT" pitchFamily="34" charset="0"/>
              </a:rPr>
              <a:t>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brev</a:t>
            </a:r>
            <a:r>
              <a:rPr lang="fr-FR" sz="2800" i="1" dirty="0" err="1" smtClean="0">
                <a:solidFill>
                  <a:srgbClr val="00FF00"/>
                </a:solidFill>
                <a:latin typeface="Tw Cen MT" pitchFamily="34" charset="0"/>
              </a:rPr>
              <a:t>ior</a:t>
            </a:r>
            <a:r>
              <a:rPr lang="fr-FR" sz="2800" i="1" dirty="0" err="1" smtClean="0">
                <a:solidFill>
                  <a:srgbClr val="FFC000"/>
                </a:solidFill>
                <a:latin typeface="Tw Cen MT" pitchFamily="34" charset="0"/>
              </a:rPr>
              <a:t>ibus</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utrimque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platan</a:t>
            </a:r>
            <a:r>
              <a:rPr lang="fr-FR" sz="2800" dirty="0" err="1" smtClean="0">
                <a:solidFill>
                  <a:srgbClr val="FFC000"/>
                </a:solidFill>
                <a:latin typeface="Tw Cen MT" pitchFamily="34" charset="0"/>
              </a:rPr>
              <a:t>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adorna</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dirty="0" smtClean="0">
                <a:solidFill>
                  <a:schemeClr val="bg1"/>
                </a:solidFill>
                <a:latin typeface="Tw Cen MT" pitchFamily="34" charset="0"/>
              </a:rPr>
              <a:t>&lt;</a:t>
            </a:r>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capit</a:t>
            </a:r>
            <a:r>
              <a:rPr lang="fr-FR" sz="2800" dirty="0" err="1" smtClean="0">
                <a:solidFill>
                  <a:srgbClr val="FFC000"/>
                </a:solidFill>
                <a:latin typeface="Tw Cen MT" pitchFamily="34" charset="0"/>
              </a:rPr>
              <a:t>e</a:t>
            </a:r>
            <a:r>
              <a:rPr lang="fr-FR" dirty="0" smtClean="0">
                <a:solidFill>
                  <a:schemeClr val="bg1"/>
                </a:solidFill>
                <a:latin typeface="Tw Cen MT" pitchFamily="34" charset="0"/>
              </a:rPr>
              <a:t>&gt;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a:t>
            </a:r>
            <a:r>
              <a:rPr lang="fr-FR" sz="2800" dirty="0" err="1" smtClean="0">
                <a:solidFill>
                  <a:srgbClr val="FFC000"/>
                </a:solidFill>
                <a:latin typeface="Tw Cen MT" pitchFamily="34" charset="0"/>
              </a:rPr>
              <a:t>um</a:t>
            </a:r>
            <a:r>
              <a:rPr lang="fr-FR" sz="2800" dirty="0" smtClean="0">
                <a:solidFill>
                  <a:schemeClr val="bg1"/>
                </a:solidFill>
                <a:latin typeface="Tw Cen MT" pitchFamily="34" charset="0"/>
              </a:rPr>
              <a:t> </a:t>
            </a:r>
            <a:r>
              <a:rPr lang="fr-FR" dirty="0" smtClean="0">
                <a:solidFill>
                  <a:schemeClr val="bg1"/>
                </a:solidFill>
                <a:latin typeface="Tw Cen MT" pitchFamily="34" charset="0"/>
              </a:rPr>
              <a:t>&lt;</a:t>
            </a:r>
            <a:r>
              <a:rPr lang="fr-FR" sz="2800" i="1" dirty="0" err="1" smtClean="0">
                <a:solidFill>
                  <a:schemeClr val="bg1"/>
                </a:solidFill>
                <a:latin typeface="Tw Cen MT" pitchFamily="34" charset="0"/>
              </a:rPr>
              <a:t>candid</a:t>
            </a:r>
            <a:r>
              <a:rPr lang="fr-FR" sz="2800" i="1" dirty="0" err="1" smtClean="0">
                <a:solidFill>
                  <a:srgbClr val="FFC000"/>
                </a:solidFill>
                <a:latin typeface="Tw Cen MT" pitchFamily="34" charset="0"/>
              </a:rPr>
              <a:t>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a:t>
            </a:r>
            <a:r>
              <a:rPr lang="fr-FR" sz="2800" dirty="0" err="1" smtClean="0">
                <a:solidFill>
                  <a:srgbClr val="FFC000"/>
                </a:solidFill>
                <a:latin typeface="Tw Cen MT" pitchFamily="34" charset="0"/>
              </a:rPr>
              <a:t>e</a:t>
            </a:r>
            <a:r>
              <a:rPr lang="fr-FR" dirty="0" smtClean="0">
                <a:solidFill>
                  <a:schemeClr val="bg1"/>
                </a:solidFill>
                <a:latin typeface="Tw Cen MT" pitchFamily="34" charset="0"/>
              </a:rPr>
              <a:t>&gt;</a:t>
            </a:r>
            <a:r>
              <a:rPr lang="fr-FR" sz="2800" dirty="0" smtClean="0">
                <a:solidFill>
                  <a:schemeClr val="bg1"/>
                </a:solidFill>
                <a:latin typeface="Tw Cen MT" pitchFamily="34" charset="0"/>
              </a:rPr>
              <a:t> vit</a:t>
            </a:r>
            <a:r>
              <a:rPr lang="fr-FR" sz="2800" dirty="0"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protegi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 </a:t>
            </a:r>
            <a:r>
              <a:rPr lang="fr-FR" sz="2800" dirty="0" err="1" smtClean="0">
                <a:solidFill>
                  <a:schemeClr val="bg1"/>
                </a:solidFill>
                <a:latin typeface="Tw Cen MT" pitchFamily="34" charset="0"/>
              </a:rPr>
              <a:t>vit</a:t>
            </a:r>
            <a:r>
              <a:rPr lang="fr-FR" sz="2800" dirty="0" err="1" smtClean="0">
                <a:solidFill>
                  <a:srgbClr val="FFC000"/>
                </a:solidFill>
                <a:latin typeface="Tw Cen MT" pitchFamily="34" charset="0"/>
              </a:rPr>
              <a:t>em</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quattuor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columell</a:t>
            </a:r>
            <a:r>
              <a:rPr lang="fr-FR" sz="2800" dirty="0" err="1" smtClean="0">
                <a:solidFill>
                  <a:srgbClr val="FFC000"/>
                </a:solidFill>
                <a:latin typeface="Tw Cen MT" pitchFamily="34" charset="0"/>
              </a:rPr>
              <a:t>ae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subeu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p>
          <a:p>
            <a:r>
              <a:rPr lang="fr-FR" dirty="0" smtClean="0">
                <a:solidFill>
                  <a:schemeClr val="bg1"/>
                </a:solidFill>
                <a:latin typeface="Tw Cen MT" pitchFamily="34" charset="0"/>
              </a:rPr>
              <a:t>&lt;</a:t>
            </a:r>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a:t>
            </a:r>
            <a:r>
              <a:rPr lang="fr-FR" sz="2800" dirty="0" err="1" smtClean="0">
                <a:solidFill>
                  <a:srgbClr val="FFC000"/>
                </a:solidFill>
                <a:latin typeface="Tw Cen MT" pitchFamily="34" charset="0"/>
              </a:rPr>
              <a:t>o</a:t>
            </a:r>
            <a:r>
              <a:rPr lang="fr-FR" dirty="0" smtClean="0">
                <a:solidFill>
                  <a:schemeClr val="bg1"/>
                </a:solidFill>
                <a:latin typeface="Tw Cen MT" pitchFamily="34" charset="0"/>
              </a:rPr>
              <a:t>&gt;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aqu</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efflui</a:t>
            </a:r>
            <a:r>
              <a:rPr lang="fr-FR" sz="2800" u="sng" dirty="0" err="1" smtClean="0">
                <a:solidFill>
                  <a:srgbClr val="00B0F0"/>
                </a:solidFill>
                <a:latin typeface="Tw Cen MT" pitchFamily="34" charset="0"/>
              </a:rPr>
              <a:t>t</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gracil</a:t>
            </a:r>
            <a:r>
              <a:rPr lang="fr-FR" sz="2800" i="1" dirty="0" err="1" smtClean="0">
                <a:solidFill>
                  <a:srgbClr val="FFC000"/>
                </a:solidFill>
                <a:latin typeface="Tw Cen MT" pitchFamily="34" charset="0"/>
              </a:rPr>
              <a:t>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contine</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err="1" smtClean="0">
                <a:solidFill>
                  <a:schemeClr val="bg1"/>
                </a:solidFill>
                <a:latin typeface="Tw Cen MT" pitchFamily="34" charset="0"/>
              </a:rPr>
              <a:t>Gustatori</a:t>
            </a:r>
            <a:r>
              <a:rPr lang="fr-FR" sz="2800" dirty="0" err="1" smtClean="0">
                <a:solidFill>
                  <a:srgbClr val="FFC000"/>
                </a:solidFill>
                <a:latin typeface="Tw Cen MT" pitchFamily="34" charset="0"/>
              </a:rPr>
              <a:t>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grav</a:t>
            </a:r>
            <a:r>
              <a:rPr lang="fr-FR" sz="2800" i="1" dirty="0" err="1" smtClean="0">
                <a:solidFill>
                  <a:srgbClr val="00FF00"/>
                </a:solidFill>
                <a:latin typeface="Tw Cen MT" pitchFamily="34" charset="0"/>
              </a:rPr>
              <a:t>ior</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cen</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dirty="0" smtClean="0">
                <a:solidFill>
                  <a:schemeClr val="bg1"/>
                </a:solidFill>
                <a:latin typeface="Tw Cen MT" pitchFamily="34" charset="0"/>
              </a:rPr>
              <a:t>&lt;</a:t>
            </a:r>
            <a:r>
              <a:rPr lang="fr-FR" sz="2800" dirty="0" err="1" smtClean="0">
                <a:solidFill>
                  <a:schemeClr val="bg1"/>
                </a:solidFill>
                <a:latin typeface="Tw Cen MT" pitchFamily="34" charset="0"/>
              </a:rPr>
              <a:t>margin</a:t>
            </a:r>
            <a:r>
              <a:rPr lang="fr-FR" sz="2800" dirty="0" err="1" smtClean="0">
                <a:solidFill>
                  <a:srgbClr val="FFC000"/>
                </a:solidFill>
                <a:latin typeface="Tw Cen MT" pitchFamily="34" charset="0"/>
              </a:rPr>
              <a:t>i</a:t>
            </a:r>
            <a:r>
              <a:rPr lang="fr-FR" dirty="0" smtClean="0">
                <a:solidFill>
                  <a:schemeClr val="bg1"/>
                </a:solidFill>
                <a:latin typeface="Tw Cen MT" pitchFamily="34" charset="0"/>
              </a:rPr>
              <a:t>&gt;</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imponi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lev</a:t>
            </a:r>
            <a:r>
              <a:rPr lang="fr-FR" sz="2800" i="1" dirty="0" err="1" smtClean="0">
                <a:solidFill>
                  <a:srgbClr val="00FF00"/>
                </a:solidFill>
                <a:latin typeface="Tw Cen MT" pitchFamily="34" charset="0"/>
              </a:rPr>
              <a:t>ior</a:t>
            </a:r>
            <a:r>
              <a:rPr lang="fr-FR" sz="2800" dirty="0" smtClean="0">
                <a:solidFill>
                  <a:schemeClr val="bg1"/>
                </a:solidFill>
                <a:latin typeface="Tw Cen MT" pitchFamily="34" charset="0"/>
              </a:rPr>
              <a:t> </a:t>
            </a:r>
            <a:r>
              <a:rPr lang="fr-FR" dirty="0" smtClean="0">
                <a:solidFill>
                  <a:schemeClr val="bg1"/>
                </a:solidFill>
                <a:latin typeface="Tw Cen MT" pitchFamily="34" charset="0"/>
              </a:rPr>
              <a:t>&lt;</a:t>
            </a:r>
            <a:r>
              <a:rPr lang="fr-FR" sz="2800" dirty="0" err="1" smtClean="0">
                <a:solidFill>
                  <a:schemeClr val="bg1"/>
                </a:solidFill>
                <a:latin typeface="Tw Cen MT" pitchFamily="34" charset="0"/>
              </a:rPr>
              <a:t>navicul</a:t>
            </a:r>
            <a:r>
              <a:rPr lang="fr-FR" sz="2800" dirty="0" err="1" smtClean="0">
                <a:solidFill>
                  <a:srgbClr val="FFC000"/>
                </a:solidFill>
                <a:latin typeface="Tw Cen MT" pitchFamily="34" charset="0"/>
              </a:rPr>
              <a:t>arum</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av</a:t>
            </a:r>
            <a:r>
              <a:rPr lang="fr-FR" sz="2800" dirty="0" err="1" smtClean="0">
                <a:solidFill>
                  <a:srgbClr val="FFC000"/>
                </a:solidFill>
                <a:latin typeface="Tw Cen MT" pitchFamily="34" charset="0"/>
              </a:rPr>
              <a:t>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figur</a:t>
            </a:r>
            <a:r>
              <a:rPr lang="fr-FR" sz="2800" dirty="0" err="1" smtClean="0">
                <a:solidFill>
                  <a:srgbClr val="FFC000"/>
                </a:solidFill>
                <a:latin typeface="Tw Cen MT" pitchFamily="34" charset="0"/>
              </a:rPr>
              <a:t>is</a:t>
            </a:r>
            <a:r>
              <a:rPr lang="fr-FR" dirty="0" smtClean="0">
                <a:solidFill>
                  <a:schemeClr val="bg1"/>
                </a:solidFill>
                <a:latin typeface="Tw Cen MT" pitchFamily="34" charset="0"/>
              </a:rPr>
              <a:t>&gt;</a:t>
            </a:r>
            <a:r>
              <a:rPr lang="fr-FR" sz="2800" dirty="0" smtClean="0">
                <a:solidFill>
                  <a:schemeClr val="bg1"/>
                </a:solidFill>
                <a:latin typeface="Tw Cen MT" pitchFamily="34" charset="0"/>
              </a:rPr>
              <a:t> </a:t>
            </a:r>
            <a:r>
              <a:rPr lang="fr-FR" sz="2800" i="1" u="sng" dirty="0" err="1" smtClean="0">
                <a:solidFill>
                  <a:schemeClr val="bg1"/>
                </a:solidFill>
                <a:latin typeface="Tw Cen MT" pitchFamily="34" charset="0"/>
              </a:rPr>
              <a:t>innata</a:t>
            </a:r>
            <a:r>
              <a:rPr lang="fr-FR" sz="2800" i="1" u="sng" dirty="0" err="1" smtClean="0">
                <a:solidFill>
                  <a:srgbClr val="00FF00"/>
                </a:solidFill>
                <a:latin typeface="Tw Cen MT" pitchFamily="34" charset="0"/>
              </a:rPr>
              <a:t>ns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circui</a:t>
            </a:r>
            <a:r>
              <a:rPr lang="fr-FR" sz="2800" u="sng" dirty="0" smtClean="0">
                <a:solidFill>
                  <a:srgbClr val="00B0F0"/>
                </a:solidFill>
                <a:latin typeface="Tw Cen MT" pitchFamily="34" charset="0"/>
              </a:rPr>
              <a:t>t</a:t>
            </a:r>
            <a:r>
              <a:rPr lang="fr-FR" sz="2800" dirty="0" smtClean="0">
                <a:solidFill>
                  <a:schemeClr val="bg1"/>
                </a:solidFill>
                <a:latin typeface="Tw Cen MT" pitchFamily="34" charset="0"/>
              </a:rPr>
              <a:t>...</a:t>
            </a:r>
          </a:p>
          <a:p>
            <a:endParaRPr lang="fr-FR" sz="2800" dirty="0" smtClean="0">
              <a:solidFill>
                <a:schemeClr val="bg1"/>
              </a:solidFill>
              <a:latin typeface="Tw Cen MT" pitchFamily="34" charset="0"/>
            </a:endParaRPr>
          </a:p>
          <a:p>
            <a:r>
              <a:rPr lang="fr-FR" sz="2800" u="sng" dirty="0" err="1" smtClean="0">
                <a:solidFill>
                  <a:schemeClr val="bg1"/>
                </a:solidFill>
                <a:latin typeface="Tw Cen MT" pitchFamily="34" charset="0"/>
              </a:rPr>
              <a:t>Su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dirty="0" smtClean="0">
                <a:solidFill>
                  <a:schemeClr val="bg1"/>
                </a:solidFill>
                <a:latin typeface="Tw Cen MT" pitchFamily="34" charset="0"/>
              </a:rPr>
              <a:t>&lt;</a:t>
            </a:r>
            <a:r>
              <a:rPr lang="fr-FR" sz="2800" dirty="0" err="1" smtClean="0">
                <a:solidFill>
                  <a:schemeClr val="bg1"/>
                </a:solidFill>
                <a:latin typeface="Tw Cen MT" pitchFamily="34" charset="0"/>
              </a:rPr>
              <a:t>loc</a:t>
            </a:r>
            <a:r>
              <a:rPr lang="fr-FR" sz="2800" dirty="0" err="1" smtClean="0">
                <a:solidFill>
                  <a:srgbClr val="FFC000"/>
                </a:solidFill>
                <a:latin typeface="Tw Cen MT" pitchFamily="34" charset="0"/>
              </a:rPr>
              <a:t>is</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plur</a:t>
            </a:r>
            <a:r>
              <a:rPr lang="fr-FR" sz="2800" i="1" dirty="0" err="1" smtClean="0">
                <a:solidFill>
                  <a:srgbClr val="FFC000"/>
                </a:solidFill>
                <a:latin typeface="Tw Cen MT" pitchFamily="34" charset="0"/>
              </a:rPr>
              <a:t>ibus</a:t>
            </a:r>
            <a:r>
              <a:rPr lang="fr-FR" dirty="0" smtClean="0">
                <a:solidFill>
                  <a:schemeClr val="bg1"/>
                </a:solidFill>
                <a:latin typeface="Tw Cen MT" pitchFamily="34" charset="0"/>
              </a:rPr>
              <a:t>&gt;</a:t>
            </a:r>
            <a:r>
              <a:rPr lang="fr-FR" sz="2800" dirty="0" smtClean="0">
                <a:solidFill>
                  <a:schemeClr val="bg1"/>
                </a:solidFill>
                <a:latin typeface="Tw Cen MT" pitchFamily="34" charset="0"/>
              </a:rPr>
              <a:t> </a:t>
            </a:r>
            <a:r>
              <a:rPr lang="fr-FR" sz="2800" i="1" u="sng" dirty="0" err="1" smtClean="0">
                <a:solidFill>
                  <a:schemeClr val="bg1"/>
                </a:solidFill>
                <a:latin typeface="Tw Cen MT" pitchFamily="34" charset="0"/>
              </a:rPr>
              <a:t>disposit</a:t>
            </a:r>
            <a:r>
              <a:rPr lang="fr-FR" sz="2800" i="1" u="sng"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dirty="0" smtClean="0">
                <a:solidFill>
                  <a:schemeClr val="bg1"/>
                </a:solidFill>
                <a:latin typeface="Tw Cen MT" pitchFamily="34" charset="0"/>
              </a:rPr>
              <a:t>&lt;</a:t>
            </a:r>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a:t>
            </a:r>
            <a:r>
              <a:rPr lang="fr-FR" sz="2800" dirty="0" err="1" smtClean="0">
                <a:solidFill>
                  <a:srgbClr val="FFC000"/>
                </a:solidFill>
                <a:latin typeface="Tw Cen MT" pitchFamily="34" charset="0"/>
              </a:rPr>
              <a:t>e</a:t>
            </a:r>
            <a:r>
              <a:rPr lang="fr-FR" dirty="0" smtClean="0">
                <a:solidFill>
                  <a:schemeClr val="bg1"/>
                </a:solidFill>
                <a:latin typeface="Tw Cen MT" pitchFamily="34" charset="0"/>
              </a:rPr>
              <a:t>&gt;</a:t>
            </a:r>
            <a:r>
              <a:rPr lang="fr-FR" sz="2800" dirty="0" smtClean="0">
                <a:solidFill>
                  <a:schemeClr val="bg1"/>
                </a:solidFill>
                <a:latin typeface="Tw Cen MT" pitchFamily="34" charset="0"/>
              </a:rPr>
              <a:t>, [QU</a:t>
            </a:r>
            <a:r>
              <a:rPr lang="fr-FR" sz="2800" dirty="0" smtClean="0">
                <a:solidFill>
                  <a:srgbClr val="FFC000"/>
                </a:solidFill>
                <a:latin typeface="Tw Cen MT" pitchFamily="34" charset="0"/>
              </a:rPr>
              <a:t>AE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ambulation</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fess</a:t>
            </a:r>
            <a:r>
              <a:rPr lang="fr-FR" sz="2800" i="1" dirty="0" err="1" smtClean="0">
                <a:solidFill>
                  <a:srgbClr val="FFC000"/>
                </a:solidFill>
                <a:latin typeface="Tw Cen MT" pitchFamily="34" charset="0"/>
              </a:rPr>
              <a:t>os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juva</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Fonticul</a:t>
            </a:r>
            <a:r>
              <a:rPr lang="fr-FR" sz="2800" dirty="0" err="1" smtClean="0">
                <a:solidFill>
                  <a:srgbClr val="FFC000"/>
                </a:solidFill>
                <a:latin typeface="Tw Cen MT" pitchFamily="34" charset="0"/>
              </a:rPr>
              <a:t>i</a:t>
            </a:r>
            <a:r>
              <a:rPr lang="fr-FR" sz="2800" dirty="0" smtClean="0">
                <a:solidFill>
                  <a:schemeClr val="bg1"/>
                </a:solidFill>
                <a:latin typeface="Tw Cen MT" pitchFamily="34" charset="0"/>
              </a:rPr>
              <a:t> </a:t>
            </a:r>
            <a:r>
              <a:rPr lang="fr-FR" dirty="0" smtClean="0">
                <a:solidFill>
                  <a:schemeClr val="bg1"/>
                </a:solidFill>
                <a:latin typeface="Tw Cen MT" pitchFamily="34" charset="0"/>
              </a:rPr>
              <a:t>&lt;</a:t>
            </a:r>
            <a:r>
              <a:rPr lang="fr-FR" sz="2800" dirty="0" err="1" smtClean="0">
                <a:solidFill>
                  <a:schemeClr val="bg1"/>
                </a:solidFill>
                <a:latin typeface="Tw Cen MT" pitchFamily="34" charset="0"/>
              </a:rPr>
              <a:t>sedil</a:t>
            </a:r>
            <a:r>
              <a:rPr lang="fr-FR" sz="2800" dirty="0" err="1" smtClean="0">
                <a:solidFill>
                  <a:srgbClr val="FFC000"/>
                </a:solidFill>
                <a:latin typeface="Tw Cen MT" pitchFamily="34" charset="0"/>
              </a:rPr>
              <a:t>ibus</a:t>
            </a:r>
            <a:r>
              <a:rPr lang="fr-FR" dirty="0" smtClean="0">
                <a:solidFill>
                  <a:schemeClr val="bg1"/>
                </a:solidFill>
                <a:latin typeface="Tw Cen MT" pitchFamily="34" charset="0"/>
              </a:rPr>
              <a:t>&gt;</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adjace</a:t>
            </a:r>
            <a:r>
              <a:rPr lang="fr-FR" sz="2800" u="sng" dirty="0" smtClean="0">
                <a:solidFill>
                  <a:srgbClr val="00B0F0"/>
                </a:solidFill>
                <a:latin typeface="Tw Cen MT" pitchFamily="34" charset="0"/>
              </a:rPr>
              <a:t>nt</a:t>
            </a:r>
            <a:r>
              <a:rPr lang="fr-FR" sz="2800" dirty="0" smtClean="0">
                <a:solidFill>
                  <a:schemeClr val="bg1"/>
                </a:solidFill>
                <a:latin typeface="Tw Cen MT" pitchFamily="34" charset="0"/>
              </a:rPr>
              <a:t>. </a:t>
            </a:r>
          </a:p>
        </p:txBody>
      </p:sp>
      <p:sp>
        <p:nvSpPr>
          <p:cNvPr id="5" name="ZoneTexte 4"/>
          <p:cNvSpPr txBox="1"/>
          <p:nvPr/>
        </p:nvSpPr>
        <p:spPr>
          <a:xfrm>
            <a:off x="8716617" y="6488668"/>
            <a:ext cx="427383" cy="369332"/>
          </a:xfrm>
          <a:prstGeom prst="rect">
            <a:avLst/>
          </a:prstGeom>
          <a:noFill/>
        </p:spPr>
        <p:txBody>
          <a:bodyPr wrap="square" rtlCol="0">
            <a:spAutoFit/>
          </a:bodyPr>
          <a:lstStyle/>
          <a:p>
            <a:r>
              <a:rPr lang="fr-FR" dirty="0" smtClean="0">
                <a:solidFill>
                  <a:srgbClr val="FFC000"/>
                </a:solidFill>
                <a:latin typeface="Absalom" pitchFamily="2" charset="0"/>
              </a:rPr>
              <a:t>10</a:t>
            </a:r>
            <a:endParaRPr lang="fr-FR" dirty="0">
              <a:solidFill>
                <a:srgbClr val="FFC000"/>
              </a:solidFill>
              <a:latin typeface="Absalom" pitchFamily="2" charset="0"/>
            </a:endParaRPr>
          </a:p>
        </p:txBody>
      </p:sp>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1" y="71438"/>
            <a:ext cx="4500594" cy="6715148"/>
          </a:xfrm>
          <a:prstGeom prst="rect">
            <a:avLst/>
          </a:prstGeom>
          <a:ln/>
        </p:spPr>
        <p:style>
          <a:lnRef idx="2">
            <a:schemeClr val="accent3"/>
          </a:lnRef>
          <a:fillRef idx="1">
            <a:schemeClr val="lt1"/>
          </a:fillRef>
          <a:effectRef idx="0">
            <a:schemeClr val="accent3"/>
          </a:effectRef>
          <a:fontRef idx="minor">
            <a:schemeClr val="dk1"/>
          </a:fontRef>
        </p:style>
        <p:txBody>
          <a:bodyPr wrap="square" anchor="ctr">
            <a:noAutofit/>
          </a:bodyPr>
          <a:lstStyle/>
          <a:p>
            <a:pPr>
              <a:lnSpc>
                <a:spcPts val="2750"/>
              </a:lnSpc>
            </a:pPr>
            <a:r>
              <a:rPr lang="fr-FR" sz="2300" b="1" dirty="0" err="1" smtClean="0">
                <a:latin typeface="Bodoni MT Condensed" pitchFamily="18" charset="0"/>
              </a:rPr>
              <a:t>rectus</a:t>
            </a:r>
            <a:r>
              <a:rPr lang="fr-FR" sz="2300" b="1" dirty="0" smtClean="0">
                <a:latin typeface="Bodoni MT Condensed" pitchFamily="18" charset="0"/>
              </a:rPr>
              <a:t>, a, </a:t>
            </a:r>
            <a:r>
              <a:rPr lang="fr-FR" sz="2300" b="1" dirty="0" err="1" smtClean="0">
                <a:latin typeface="Bodoni MT Condensed" pitchFamily="18" charset="0"/>
              </a:rPr>
              <a:t>um</a:t>
            </a:r>
            <a:r>
              <a:rPr lang="fr-FR" sz="2300" b="1" dirty="0" smtClean="0">
                <a:latin typeface="Bodoni MT Condensed" pitchFamily="18" charset="0"/>
              </a:rPr>
              <a:t> </a:t>
            </a:r>
            <a:r>
              <a:rPr lang="fr-FR" sz="2300" dirty="0" smtClean="0">
                <a:latin typeface="Bodoni MT Condensed" pitchFamily="18" charset="0"/>
              </a:rPr>
              <a:t>: droit, en ligne droite</a:t>
            </a:r>
          </a:p>
          <a:p>
            <a:pPr>
              <a:lnSpc>
                <a:spcPts val="2750"/>
              </a:lnSpc>
            </a:pPr>
            <a:r>
              <a:rPr lang="fr-FR" sz="2300" b="1" dirty="0" smtClean="0">
                <a:latin typeface="Bodoni MT Condensed" pitchFamily="18" charset="0"/>
              </a:rPr>
              <a:t>hic, </a:t>
            </a:r>
            <a:r>
              <a:rPr lang="fr-FR" sz="2300" b="1" dirty="0" err="1" smtClean="0">
                <a:latin typeface="Bodoni MT Condensed" pitchFamily="18" charset="0"/>
              </a:rPr>
              <a:t>haec</a:t>
            </a:r>
            <a:r>
              <a:rPr lang="fr-FR" sz="2300" b="1" dirty="0" smtClean="0">
                <a:latin typeface="Bodoni MT Condensed" pitchFamily="18" charset="0"/>
              </a:rPr>
              <a:t>, hoc </a:t>
            </a:r>
            <a:r>
              <a:rPr lang="fr-FR" sz="2300" dirty="0" smtClean="0">
                <a:latin typeface="Bodoni MT Condensed" pitchFamily="18" charset="0"/>
              </a:rPr>
              <a:t>: </a:t>
            </a:r>
            <a:r>
              <a:rPr lang="fr-FR" sz="2300" dirty="0" err="1" smtClean="0">
                <a:latin typeface="Bodoni MT Condensed" pitchFamily="18" charset="0"/>
              </a:rPr>
              <a:t>pron</a:t>
            </a:r>
            <a:r>
              <a:rPr lang="fr-FR" sz="2300" dirty="0" smtClean="0">
                <a:latin typeface="Bodoni MT Condensed" pitchFamily="18" charset="0"/>
              </a:rPr>
              <a:t>.-adj. </a:t>
            </a:r>
            <a:r>
              <a:rPr lang="fr-FR" sz="2300" dirty="0" err="1" smtClean="0">
                <a:latin typeface="Bodoni MT Condensed" pitchFamily="18" charset="0"/>
              </a:rPr>
              <a:t>démonstr</a:t>
            </a:r>
            <a:r>
              <a:rPr lang="fr-FR" sz="2300" dirty="0" smtClean="0">
                <a:latin typeface="Bodoni MT Condensed" pitchFamily="18" charset="0"/>
              </a:rPr>
              <a:t>., celui-ci, ce</a:t>
            </a:r>
          </a:p>
          <a:p>
            <a:pPr>
              <a:lnSpc>
                <a:spcPts val="2750"/>
              </a:lnSpc>
            </a:pPr>
            <a:r>
              <a:rPr lang="fr-FR" sz="2300" b="1" dirty="0" err="1" smtClean="0">
                <a:latin typeface="Bodoni MT Condensed" pitchFamily="18" charset="0"/>
              </a:rPr>
              <a:t>hippodromus</a:t>
            </a:r>
            <a:r>
              <a:rPr lang="fr-FR" sz="2300" b="1" dirty="0" smtClean="0">
                <a:latin typeface="Bodoni MT Condensed" pitchFamily="18" charset="0"/>
              </a:rPr>
              <a:t>, i, m. </a:t>
            </a:r>
            <a:r>
              <a:rPr lang="fr-FR" sz="2300" dirty="0" smtClean="0">
                <a:latin typeface="Bodoni MT Condensed" pitchFamily="18" charset="0"/>
              </a:rPr>
              <a:t>: hippodrome, manège</a:t>
            </a:r>
          </a:p>
          <a:p>
            <a:pPr>
              <a:lnSpc>
                <a:spcPts val="2750"/>
              </a:lnSpc>
            </a:pPr>
            <a:r>
              <a:rPr lang="fr-FR" sz="2300" b="1" dirty="0" smtClean="0">
                <a:latin typeface="Bodoni MT Condensed" pitchFamily="18" charset="0"/>
              </a:rPr>
              <a:t>limes, </a:t>
            </a:r>
            <a:r>
              <a:rPr lang="fr-FR" sz="2300" b="1" dirty="0" err="1" smtClean="0">
                <a:latin typeface="Bodoni MT Condensed" pitchFamily="18" charset="0"/>
              </a:rPr>
              <a:t>itis</a:t>
            </a:r>
            <a:r>
              <a:rPr lang="fr-FR" sz="2300" b="1" dirty="0" smtClean="0">
                <a:latin typeface="Bodoni MT Condensed" pitchFamily="18" charset="0"/>
              </a:rPr>
              <a:t>, m. </a:t>
            </a:r>
            <a:r>
              <a:rPr lang="fr-FR" sz="2300" dirty="0" smtClean="0">
                <a:latin typeface="Bodoni MT Condensed" pitchFamily="18" charset="0"/>
              </a:rPr>
              <a:t>: sentier, allée</a:t>
            </a:r>
          </a:p>
          <a:p>
            <a:pPr>
              <a:lnSpc>
                <a:spcPts val="2750"/>
              </a:lnSpc>
            </a:pPr>
            <a:r>
              <a:rPr lang="fr-FR" sz="2300" b="1" dirty="0" err="1" smtClean="0">
                <a:latin typeface="Bodoni MT Condensed" pitchFamily="18" charset="0"/>
              </a:rPr>
              <a:t>hemicyclium</a:t>
            </a:r>
            <a:r>
              <a:rPr lang="fr-FR" sz="2300" b="1" dirty="0" smtClean="0">
                <a:latin typeface="Bodoni MT Condensed" pitchFamily="18" charset="0"/>
              </a:rPr>
              <a:t>, ii, n. </a:t>
            </a:r>
            <a:r>
              <a:rPr lang="fr-FR" sz="2300" dirty="0" smtClean="0">
                <a:latin typeface="Bodoni MT Condensed" pitchFamily="18" charset="0"/>
              </a:rPr>
              <a:t>: hémicycle, amphithéâtre </a:t>
            </a:r>
          </a:p>
          <a:p>
            <a:pPr>
              <a:lnSpc>
                <a:spcPts val="2750"/>
              </a:lnSpc>
            </a:pPr>
            <a:r>
              <a:rPr lang="fr-FR" sz="2300" b="1" dirty="0" err="1" smtClean="0">
                <a:latin typeface="Bodoni MT Condensed" pitchFamily="18" charset="0"/>
              </a:rPr>
              <a:t>frango</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a:t>
            </a:r>
            <a:r>
              <a:rPr lang="fr-FR" sz="2300" b="1" dirty="0" err="1" smtClean="0">
                <a:latin typeface="Bodoni MT Condensed" pitchFamily="18" charset="0"/>
              </a:rPr>
              <a:t>ere</a:t>
            </a:r>
            <a:r>
              <a:rPr lang="fr-FR" sz="2300" b="1" dirty="0" smtClean="0">
                <a:latin typeface="Bodoni MT Condensed" pitchFamily="18" charset="0"/>
              </a:rPr>
              <a:t>, </a:t>
            </a:r>
            <a:r>
              <a:rPr lang="fr-FR" sz="2300" b="1" dirty="0" err="1" smtClean="0">
                <a:latin typeface="Bodoni MT Condensed" pitchFamily="18" charset="0"/>
              </a:rPr>
              <a:t>fregi</a:t>
            </a:r>
            <a:r>
              <a:rPr lang="fr-FR" sz="2300" b="1" dirty="0" smtClean="0">
                <a:latin typeface="Bodoni MT Condensed" pitchFamily="18" charset="0"/>
              </a:rPr>
              <a:t>, </a:t>
            </a:r>
            <a:r>
              <a:rPr lang="fr-FR" sz="2300" b="1" dirty="0" err="1" smtClean="0">
                <a:latin typeface="Bodoni MT Condensed" pitchFamily="18" charset="0"/>
              </a:rPr>
              <a:t>fractum</a:t>
            </a:r>
            <a:r>
              <a:rPr lang="fr-FR" sz="2300" dirty="0" smtClean="0">
                <a:latin typeface="Bodoni MT Condensed" pitchFamily="18" charset="0"/>
              </a:rPr>
              <a:t> : briser, rompre</a:t>
            </a:r>
          </a:p>
          <a:p>
            <a:pPr>
              <a:lnSpc>
                <a:spcPts val="2750"/>
              </a:lnSpc>
            </a:pPr>
            <a:r>
              <a:rPr lang="fr-FR" sz="2300" b="1" dirty="0" err="1" smtClean="0">
                <a:latin typeface="Bodoni MT Condensed" pitchFamily="18" charset="0"/>
              </a:rPr>
              <a:t>muto</a:t>
            </a:r>
            <a:r>
              <a:rPr lang="fr-FR" sz="2300" b="1" dirty="0" smtClean="0">
                <a:latin typeface="Bodoni MT Condensed" pitchFamily="18" charset="0"/>
              </a:rPr>
              <a:t>, as, are, </a:t>
            </a:r>
            <a:r>
              <a:rPr lang="fr-FR" sz="2300" b="1" dirty="0" err="1" smtClean="0">
                <a:latin typeface="Bodoni MT Condensed" pitchFamily="18" charset="0"/>
              </a:rPr>
              <a:t>avi</a:t>
            </a:r>
            <a:r>
              <a:rPr lang="fr-FR" sz="2300" b="1" dirty="0" smtClean="0">
                <a:latin typeface="Bodoni MT Condensed" pitchFamily="18" charset="0"/>
              </a:rPr>
              <a:t>, </a:t>
            </a:r>
            <a:r>
              <a:rPr lang="fr-FR" sz="2300" b="1" dirty="0" err="1" smtClean="0">
                <a:latin typeface="Bodoni MT Condensed" pitchFamily="18" charset="0"/>
              </a:rPr>
              <a:t>atum</a:t>
            </a:r>
            <a:r>
              <a:rPr lang="fr-FR" sz="2300" dirty="0" smtClean="0">
                <a:latin typeface="Bodoni MT Condensed" pitchFamily="18" charset="0"/>
              </a:rPr>
              <a:t> : changer, modifier</a:t>
            </a:r>
          </a:p>
          <a:p>
            <a:pPr>
              <a:lnSpc>
                <a:spcPts val="2750"/>
              </a:lnSpc>
            </a:pPr>
            <a:r>
              <a:rPr lang="fr-FR" sz="2300" b="1" dirty="0" smtClean="0">
                <a:latin typeface="Bodoni MT Condensed" pitchFamily="18" charset="0"/>
              </a:rPr>
              <a:t>facies, </a:t>
            </a:r>
            <a:r>
              <a:rPr lang="fr-FR" sz="2300" b="1" dirty="0" err="1" smtClean="0">
                <a:latin typeface="Bodoni MT Condensed" pitchFamily="18" charset="0"/>
              </a:rPr>
              <a:t>ei</a:t>
            </a:r>
            <a:r>
              <a:rPr lang="fr-FR" sz="2300" b="1" dirty="0" smtClean="0">
                <a:latin typeface="Bodoni MT Condensed" pitchFamily="18" charset="0"/>
              </a:rPr>
              <a:t>, f. </a:t>
            </a:r>
            <a:r>
              <a:rPr lang="fr-FR" sz="2300" dirty="0" smtClean="0">
                <a:latin typeface="Bodoni MT Condensed" pitchFamily="18" charset="0"/>
              </a:rPr>
              <a:t>: aspect général, air</a:t>
            </a:r>
          </a:p>
          <a:p>
            <a:pPr>
              <a:lnSpc>
                <a:spcPts val="2750"/>
              </a:lnSpc>
            </a:pPr>
            <a:r>
              <a:rPr lang="fr-FR" sz="2300" b="1" dirty="0" smtClean="0">
                <a:latin typeface="Bodoni MT Condensed" pitchFamily="18" charset="0"/>
              </a:rPr>
              <a:t>cupressus, i, f</a:t>
            </a:r>
            <a:r>
              <a:rPr lang="fr-FR" sz="2300" dirty="0" smtClean="0">
                <a:latin typeface="Bodoni MT Condensed" pitchFamily="18" charset="0"/>
              </a:rPr>
              <a:t>. : cyprès</a:t>
            </a:r>
          </a:p>
          <a:p>
            <a:pPr>
              <a:lnSpc>
                <a:spcPts val="2750"/>
              </a:lnSpc>
            </a:pPr>
            <a:r>
              <a:rPr lang="fr-FR" sz="2300" b="1" dirty="0" err="1" smtClean="0">
                <a:latin typeface="Bodoni MT Condensed" pitchFamily="18" charset="0"/>
              </a:rPr>
              <a:t>ambio</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ire, ii, </a:t>
            </a:r>
            <a:r>
              <a:rPr lang="fr-FR" sz="2300" b="1" dirty="0" err="1" smtClean="0">
                <a:latin typeface="Bodoni MT Condensed" pitchFamily="18" charset="0"/>
              </a:rPr>
              <a:t>itum</a:t>
            </a:r>
            <a:r>
              <a:rPr lang="fr-FR" sz="2300" dirty="0" smtClean="0">
                <a:latin typeface="Bodoni MT Condensed" pitchFamily="18" charset="0"/>
              </a:rPr>
              <a:t> : entourer</a:t>
            </a:r>
          </a:p>
          <a:p>
            <a:pPr>
              <a:lnSpc>
                <a:spcPts val="2750"/>
              </a:lnSpc>
            </a:pPr>
            <a:r>
              <a:rPr lang="fr-FR" sz="2300" b="1" dirty="0" err="1" smtClean="0">
                <a:latin typeface="Bodoni MT Condensed" pitchFamily="18" charset="0"/>
              </a:rPr>
              <a:t>tego</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a:t>
            </a:r>
            <a:r>
              <a:rPr lang="fr-FR" sz="2300" b="1" dirty="0" err="1" smtClean="0">
                <a:latin typeface="Bodoni MT Condensed" pitchFamily="18" charset="0"/>
              </a:rPr>
              <a:t>ere</a:t>
            </a:r>
            <a:r>
              <a:rPr lang="fr-FR" sz="2300" b="1" dirty="0" smtClean="0">
                <a:latin typeface="Bodoni MT Condensed" pitchFamily="18" charset="0"/>
              </a:rPr>
              <a:t>, </a:t>
            </a:r>
            <a:r>
              <a:rPr lang="fr-FR" sz="2300" b="1" dirty="0" err="1" smtClean="0">
                <a:latin typeface="Bodoni MT Condensed" pitchFamily="18" charset="0"/>
              </a:rPr>
              <a:t>texi</a:t>
            </a:r>
            <a:r>
              <a:rPr lang="fr-FR" sz="2300" b="1" dirty="0" smtClean="0">
                <a:latin typeface="Bodoni MT Condensed" pitchFamily="18" charset="0"/>
              </a:rPr>
              <a:t>, </a:t>
            </a:r>
            <a:r>
              <a:rPr lang="fr-FR" sz="2300" b="1" dirty="0" err="1" smtClean="0">
                <a:latin typeface="Bodoni MT Condensed" pitchFamily="18" charset="0"/>
              </a:rPr>
              <a:t>tectum</a:t>
            </a:r>
            <a:r>
              <a:rPr lang="fr-FR" sz="2300" dirty="0" smtClean="0">
                <a:latin typeface="Bodoni MT Condensed" pitchFamily="18" charset="0"/>
              </a:rPr>
              <a:t> : recouvrir</a:t>
            </a:r>
          </a:p>
          <a:p>
            <a:pPr>
              <a:lnSpc>
                <a:spcPts val="2750"/>
              </a:lnSpc>
            </a:pPr>
            <a:r>
              <a:rPr lang="fr-FR" sz="2300" b="1" dirty="0" err="1" smtClean="0">
                <a:latin typeface="Bodoni MT Condensed" pitchFamily="18" charset="0"/>
              </a:rPr>
              <a:t>densus</a:t>
            </a:r>
            <a:r>
              <a:rPr lang="fr-FR" sz="2300" b="1" dirty="0" smtClean="0">
                <a:latin typeface="Bodoni MT Condensed" pitchFamily="18" charset="0"/>
              </a:rPr>
              <a:t>, a, </a:t>
            </a:r>
            <a:r>
              <a:rPr lang="fr-FR" sz="2300" b="1" dirty="0" err="1" smtClean="0">
                <a:latin typeface="Bodoni MT Condensed" pitchFamily="18" charset="0"/>
              </a:rPr>
              <a:t>um</a:t>
            </a:r>
            <a:r>
              <a:rPr lang="fr-FR" sz="2300" b="1" dirty="0" smtClean="0">
                <a:latin typeface="Bodoni MT Condensed" pitchFamily="18" charset="0"/>
              </a:rPr>
              <a:t> </a:t>
            </a:r>
            <a:r>
              <a:rPr lang="fr-FR" sz="2300" dirty="0" smtClean="0">
                <a:latin typeface="Bodoni MT Condensed" pitchFamily="18" charset="0"/>
              </a:rPr>
              <a:t>: épais, compact</a:t>
            </a:r>
          </a:p>
          <a:p>
            <a:pPr>
              <a:lnSpc>
                <a:spcPts val="2750"/>
              </a:lnSpc>
            </a:pPr>
            <a:r>
              <a:rPr lang="fr-FR" sz="2300" b="1" dirty="0" err="1" smtClean="0">
                <a:latin typeface="Bodoni MT Condensed" pitchFamily="18" charset="0"/>
              </a:rPr>
              <a:t>umbra</a:t>
            </a:r>
            <a:r>
              <a:rPr lang="fr-FR" sz="2300" b="1" dirty="0" smtClean="0">
                <a:latin typeface="Bodoni MT Condensed" pitchFamily="18" charset="0"/>
              </a:rPr>
              <a:t>, </a:t>
            </a:r>
            <a:r>
              <a:rPr lang="fr-FR" sz="2300" b="1" dirty="0" err="1" smtClean="0">
                <a:latin typeface="Bodoni MT Condensed" pitchFamily="18" charset="0"/>
              </a:rPr>
              <a:t>ae</a:t>
            </a:r>
            <a:r>
              <a:rPr lang="fr-FR" sz="2300" b="1" dirty="0" smtClean="0">
                <a:latin typeface="Bodoni MT Condensed" pitchFamily="18" charset="0"/>
              </a:rPr>
              <a:t>, f. </a:t>
            </a:r>
            <a:r>
              <a:rPr lang="fr-FR" sz="2300" dirty="0" smtClean="0">
                <a:latin typeface="Bodoni MT Condensed" pitchFamily="18" charset="0"/>
              </a:rPr>
              <a:t>: ombre</a:t>
            </a:r>
          </a:p>
          <a:p>
            <a:pPr>
              <a:lnSpc>
                <a:spcPts val="2750"/>
              </a:lnSpc>
            </a:pPr>
            <a:r>
              <a:rPr lang="fr-FR" sz="2300" b="1" dirty="0" err="1" smtClean="0">
                <a:latin typeface="Bodoni MT Condensed" pitchFamily="18" charset="0"/>
              </a:rPr>
              <a:t>medius</a:t>
            </a:r>
            <a:r>
              <a:rPr lang="fr-FR" sz="2300" b="1" dirty="0" smtClean="0">
                <a:latin typeface="Bodoni MT Condensed" pitchFamily="18" charset="0"/>
              </a:rPr>
              <a:t>, a, </a:t>
            </a:r>
            <a:r>
              <a:rPr lang="fr-FR" sz="2300" b="1" dirty="0" err="1" smtClean="0">
                <a:latin typeface="Bodoni MT Condensed" pitchFamily="18" charset="0"/>
              </a:rPr>
              <a:t>um</a:t>
            </a:r>
            <a:r>
              <a:rPr lang="fr-FR" sz="2300" b="1" dirty="0" smtClean="0">
                <a:latin typeface="Bodoni MT Condensed" pitchFamily="18" charset="0"/>
              </a:rPr>
              <a:t> </a:t>
            </a:r>
            <a:r>
              <a:rPr lang="fr-FR" sz="2300" dirty="0" smtClean="0">
                <a:latin typeface="Bodoni MT Condensed" pitchFamily="18" charset="0"/>
              </a:rPr>
              <a:t>: qui est au milieu, central</a:t>
            </a:r>
          </a:p>
          <a:p>
            <a:pPr>
              <a:lnSpc>
                <a:spcPts val="2750"/>
              </a:lnSpc>
            </a:pPr>
            <a:r>
              <a:rPr lang="fr-FR" sz="2300" b="1" dirty="0" err="1" smtClean="0">
                <a:latin typeface="Bodoni MT Condensed" pitchFamily="18" charset="0"/>
              </a:rPr>
              <a:t>spatium</a:t>
            </a:r>
            <a:r>
              <a:rPr lang="fr-FR" sz="2300" b="1" dirty="0" smtClean="0">
                <a:latin typeface="Bodoni MT Condensed" pitchFamily="18" charset="0"/>
              </a:rPr>
              <a:t>, ii, n. </a:t>
            </a:r>
            <a:r>
              <a:rPr lang="fr-FR" sz="2300" dirty="0" smtClean="0">
                <a:latin typeface="Bodoni MT Condensed" pitchFamily="18" charset="0"/>
              </a:rPr>
              <a:t>: espace</a:t>
            </a:r>
          </a:p>
          <a:p>
            <a:pPr>
              <a:lnSpc>
                <a:spcPts val="2750"/>
              </a:lnSpc>
            </a:pPr>
            <a:r>
              <a:rPr lang="fr-FR" sz="2300" b="1" dirty="0" err="1" smtClean="0">
                <a:latin typeface="Bodoni MT Condensed" pitchFamily="18" charset="0"/>
              </a:rPr>
              <a:t>brevis</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e</a:t>
            </a:r>
            <a:r>
              <a:rPr lang="fr-FR" sz="2300" dirty="0" smtClean="0">
                <a:latin typeface="Bodoni MT Condensed" pitchFamily="18" charset="0"/>
              </a:rPr>
              <a:t> : court, bref, petit</a:t>
            </a:r>
          </a:p>
          <a:p>
            <a:pPr>
              <a:lnSpc>
                <a:spcPts val="2750"/>
              </a:lnSpc>
            </a:pPr>
            <a:r>
              <a:rPr lang="fr-FR" sz="2300" b="1" dirty="0" err="1" smtClean="0">
                <a:latin typeface="Bodoni MT Condensed" pitchFamily="18" charset="0"/>
              </a:rPr>
              <a:t>utrimque</a:t>
            </a:r>
            <a:r>
              <a:rPr lang="fr-FR" sz="2300" b="1" dirty="0" smtClean="0">
                <a:latin typeface="Bodoni MT Condensed" pitchFamily="18" charset="0"/>
              </a:rPr>
              <a:t> </a:t>
            </a:r>
            <a:r>
              <a:rPr lang="fr-FR" sz="2300" dirty="0" smtClean="0">
                <a:latin typeface="Bodoni MT Condensed" pitchFamily="18" charset="0"/>
              </a:rPr>
              <a:t>:</a:t>
            </a:r>
            <a:r>
              <a:rPr lang="fr-FR" sz="2300" b="1" dirty="0" smtClean="0">
                <a:latin typeface="Bodoni MT Condensed" pitchFamily="18" charset="0"/>
              </a:rPr>
              <a:t> </a:t>
            </a:r>
            <a:r>
              <a:rPr lang="fr-FR" sz="2300" dirty="0" smtClean="0">
                <a:latin typeface="Bodoni MT Condensed" pitchFamily="18" charset="0"/>
              </a:rPr>
              <a:t>de part et d’autre</a:t>
            </a:r>
          </a:p>
          <a:p>
            <a:pPr>
              <a:lnSpc>
                <a:spcPts val="2750"/>
              </a:lnSpc>
            </a:pPr>
            <a:r>
              <a:rPr lang="fr-FR" sz="2300" b="1" dirty="0" err="1" smtClean="0">
                <a:latin typeface="Bodoni MT Condensed" pitchFamily="18" charset="0"/>
              </a:rPr>
              <a:t>platanus</a:t>
            </a:r>
            <a:r>
              <a:rPr lang="fr-FR" sz="2300" b="1" dirty="0" smtClean="0">
                <a:latin typeface="Bodoni MT Condensed" pitchFamily="18" charset="0"/>
              </a:rPr>
              <a:t>, i, f. </a:t>
            </a:r>
            <a:r>
              <a:rPr lang="fr-FR" sz="2300" dirty="0" smtClean="0">
                <a:latin typeface="Bodoni MT Condensed" pitchFamily="18" charset="0"/>
              </a:rPr>
              <a:t>: platane</a:t>
            </a:r>
          </a:p>
          <a:p>
            <a:pPr>
              <a:lnSpc>
                <a:spcPts val="2750"/>
              </a:lnSpc>
            </a:pPr>
            <a:r>
              <a:rPr lang="fr-FR" sz="2300" b="1" dirty="0" err="1" smtClean="0">
                <a:latin typeface="Bodoni MT Condensed" pitchFamily="18" charset="0"/>
              </a:rPr>
              <a:t>adorno</a:t>
            </a:r>
            <a:r>
              <a:rPr lang="fr-FR" sz="2300" b="1" dirty="0" smtClean="0">
                <a:latin typeface="Bodoni MT Condensed" pitchFamily="18" charset="0"/>
              </a:rPr>
              <a:t>, as, are, </a:t>
            </a:r>
            <a:r>
              <a:rPr lang="fr-FR" sz="2300" b="1" dirty="0" err="1" smtClean="0">
                <a:latin typeface="Bodoni MT Condensed" pitchFamily="18" charset="0"/>
              </a:rPr>
              <a:t>avi</a:t>
            </a:r>
            <a:r>
              <a:rPr lang="fr-FR" sz="2300" b="1" dirty="0" smtClean="0">
                <a:latin typeface="Bodoni MT Condensed" pitchFamily="18" charset="0"/>
              </a:rPr>
              <a:t>, </a:t>
            </a:r>
            <a:r>
              <a:rPr lang="fr-FR" sz="2300" b="1" dirty="0" err="1" smtClean="0">
                <a:latin typeface="Bodoni MT Condensed" pitchFamily="18" charset="0"/>
              </a:rPr>
              <a:t>atum</a:t>
            </a:r>
            <a:r>
              <a:rPr lang="fr-FR" sz="2300" b="1" dirty="0" smtClean="0">
                <a:latin typeface="Bodoni MT Condensed" pitchFamily="18" charset="0"/>
              </a:rPr>
              <a:t> </a:t>
            </a:r>
            <a:r>
              <a:rPr lang="fr-FR" sz="2300" dirty="0" smtClean="0">
                <a:latin typeface="Bodoni MT Condensed" pitchFamily="18" charset="0"/>
              </a:rPr>
              <a:t>: orner, parer</a:t>
            </a:r>
          </a:p>
        </p:txBody>
      </p:sp>
      <p:sp>
        <p:nvSpPr>
          <p:cNvPr id="7" name="Rectangle 6"/>
          <p:cNvSpPr/>
          <p:nvPr/>
        </p:nvSpPr>
        <p:spPr>
          <a:xfrm>
            <a:off x="84084" y="1189288"/>
            <a:ext cx="4382812" cy="4524315"/>
          </a:xfrm>
          <a:prstGeom prst="rect">
            <a:avLst/>
          </a:prstGeom>
          <a:ln/>
        </p:spPr>
        <p:style>
          <a:lnRef idx="3">
            <a:schemeClr val="lt1"/>
          </a:lnRef>
          <a:fillRef idx="1">
            <a:schemeClr val="dk1"/>
          </a:fillRef>
          <a:effectRef idx="1">
            <a:schemeClr val="dk1"/>
          </a:effectRef>
          <a:fontRef idx="minor">
            <a:schemeClr val="lt1"/>
          </a:fontRef>
        </p:style>
        <p:txBody>
          <a:bodyPr wrap="square" anchor="ctr">
            <a:spAutoFit/>
          </a:bodyPr>
          <a:lstStyle/>
          <a:p>
            <a:pPr algn="ctr"/>
            <a:r>
              <a:rPr lang="fr-FR" sz="3200" i="1" dirty="0" err="1" smtClean="0">
                <a:solidFill>
                  <a:schemeClr val="bg1"/>
                </a:solidFill>
                <a:latin typeface="Tw Cen MT" pitchFamily="34" charset="0"/>
              </a:rPr>
              <a:t>Rect</a:t>
            </a:r>
            <a:r>
              <a:rPr lang="fr-FR" sz="3200" i="1" dirty="0" err="1" smtClean="0">
                <a:solidFill>
                  <a:srgbClr val="FFC000"/>
                </a:solidFill>
                <a:latin typeface="Tw Cen MT" pitchFamily="34" charset="0"/>
              </a:rPr>
              <a:t>us</a:t>
            </a:r>
            <a:r>
              <a:rPr lang="fr-FR" sz="3200" dirty="0" smtClean="0">
                <a:solidFill>
                  <a:schemeClr val="bg1"/>
                </a:solidFill>
                <a:latin typeface="Tw Cen MT" pitchFamily="34" charset="0"/>
              </a:rPr>
              <a:t> </a:t>
            </a:r>
            <a:r>
              <a:rPr lang="fr-FR" sz="3200" i="1" dirty="0" smtClean="0">
                <a:solidFill>
                  <a:schemeClr val="bg1"/>
                </a:solidFill>
                <a:latin typeface="Tw Cen MT" pitchFamily="34" charset="0"/>
              </a:rPr>
              <a:t>h</a:t>
            </a:r>
            <a:r>
              <a:rPr lang="fr-FR" sz="3200" i="1" dirty="0" smtClean="0">
                <a:solidFill>
                  <a:srgbClr val="FFC000"/>
                </a:solidFill>
                <a:latin typeface="Tw Cen MT" pitchFamily="34" charset="0"/>
              </a:rPr>
              <a:t>i</a:t>
            </a:r>
            <a:r>
              <a:rPr lang="fr-FR" sz="3200" i="1" dirty="0" smtClean="0">
                <a:solidFill>
                  <a:schemeClr val="bg1"/>
                </a:solidFill>
                <a:latin typeface="Tw Cen MT" pitchFamily="34" charset="0"/>
              </a:rPr>
              <a:t>c</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hippodrom</a:t>
            </a:r>
            <a:r>
              <a:rPr lang="fr-FR" sz="3200" dirty="0" err="1" smtClean="0">
                <a:solidFill>
                  <a:srgbClr val="FFC000"/>
                </a:solidFill>
                <a:latin typeface="Tw Cen MT" pitchFamily="34" charset="0"/>
              </a:rPr>
              <a:t>i</a:t>
            </a:r>
            <a:r>
              <a:rPr lang="fr-FR" sz="3200" dirty="0" smtClean="0">
                <a:solidFill>
                  <a:schemeClr val="bg1"/>
                </a:solidFill>
                <a:latin typeface="Tw Cen MT" pitchFamily="34" charset="0"/>
              </a:rPr>
              <a:t> limes </a:t>
            </a:r>
            <a:r>
              <a:rPr lang="fr-FR" sz="2000" dirty="0" smtClean="0">
                <a:solidFill>
                  <a:schemeClr val="bg1"/>
                </a:solidFill>
                <a:latin typeface="Tw Cen MT" pitchFamily="34" charset="0"/>
              </a:rPr>
              <a:t>&lt;</a:t>
            </a:r>
            <a:r>
              <a:rPr lang="fr-FR" sz="3200" dirty="0" smtClean="0">
                <a:solidFill>
                  <a:schemeClr val="bg1"/>
                </a:solidFill>
                <a:latin typeface="Joan" pitchFamily="2" charset="0"/>
              </a:rPr>
              <a:t>in</a:t>
            </a:r>
            <a:r>
              <a:rPr lang="fr-FR" sz="3200" dirty="0" smtClean="0">
                <a:solidFill>
                  <a:schemeClr val="bg1"/>
                </a:solidFill>
                <a:latin typeface="Tw Cen MT" pitchFamily="34" charset="0"/>
              </a:rPr>
              <a:t> </a:t>
            </a:r>
            <a:r>
              <a:rPr lang="fr-FR" sz="3200" i="1" dirty="0" smtClean="0">
                <a:solidFill>
                  <a:schemeClr val="bg1"/>
                </a:solidFill>
                <a:latin typeface="Tw Cen MT" pitchFamily="34" charset="0"/>
              </a:rPr>
              <a:t>extrem</a:t>
            </a:r>
            <a:r>
              <a:rPr lang="fr-FR" sz="3200" i="1" dirty="0" smtClean="0">
                <a:solidFill>
                  <a:srgbClr val="FFC000"/>
                </a:solidFill>
                <a:latin typeface="Tw Cen MT" pitchFamily="34" charset="0"/>
              </a:rPr>
              <a:t>a</a:t>
            </a:r>
            <a:r>
              <a:rPr lang="fr-FR" sz="3200" dirty="0" smtClean="0">
                <a:solidFill>
                  <a:schemeClr val="bg1"/>
                </a:solidFill>
                <a:latin typeface="Tw Cen MT" pitchFamily="34" charset="0"/>
              </a:rPr>
              <a:t> part</a:t>
            </a:r>
            <a:r>
              <a:rPr lang="fr-FR" sz="3200" dirty="0" smtClean="0">
                <a:solidFill>
                  <a:srgbClr val="FFC000"/>
                </a:solidFill>
                <a:latin typeface="Tw Cen MT" pitchFamily="34" charset="0"/>
              </a:rPr>
              <a:t>e</a:t>
            </a:r>
            <a:r>
              <a:rPr lang="fr-FR" sz="2000" dirty="0" smtClean="0">
                <a:solidFill>
                  <a:schemeClr val="bg1"/>
                </a:solidFill>
                <a:latin typeface="Tw Cen MT" pitchFamily="34" charset="0"/>
              </a:rPr>
              <a:t>&gt;</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hemicycli</a:t>
            </a:r>
            <a:r>
              <a:rPr lang="fr-FR" sz="3200" dirty="0" err="1" smtClean="0">
                <a:solidFill>
                  <a:srgbClr val="FFC000"/>
                </a:solidFill>
                <a:latin typeface="Tw Cen MT" pitchFamily="34" charset="0"/>
              </a:rPr>
              <a:t>o</a:t>
            </a:r>
            <a:r>
              <a:rPr lang="fr-FR" sz="3200" dirty="0" smtClean="0">
                <a:solidFill>
                  <a:schemeClr val="bg1"/>
                </a:solidFill>
                <a:latin typeface="Tw Cen MT" pitchFamily="34" charset="0"/>
              </a:rPr>
              <a:t> </a:t>
            </a:r>
            <a:r>
              <a:rPr lang="fr-FR" sz="3200" u="sng" dirty="0" err="1" smtClean="0">
                <a:solidFill>
                  <a:schemeClr val="bg1"/>
                </a:solidFill>
                <a:latin typeface="Tw Cen MT" pitchFamily="34" charset="0"/>
              </a:rPr>
              <a:t>frangi</a:t>
            </a:r>
            <a:r>
              <a:rPr lang="fr-FR" sz="3200" u="sng" dirty="0" err="1" smtClean="0">
                <a:solidFill>
                  <a:srgbClr val="00B0F0"/>
                </a:solidFill>
                <a:latin typeface="Tw Cen MT" pitchFamily="34" charset="0"/>
              </a:rPr>
              <a:t>tur</a:t>
            </a:r>
            <a:r>
              <a:rPr lang="fr-FR" sz="3200" dirty="0" smtClean="0">
                <a:solidFill>
                  <a:schemeClr val="bg1"/>
                </a:solidFill>
                <a:latin typeface="Tw Cen MT" pitchFamily="34" charset="0"/>
              </a:rPr>
              <a:t> </a:t>
            </a:r>
            <a:r>
              <a:rPr lang="fr-FR" sz="3200" u="sng" dirty="0" err="1" smtClean="0">
                <a:solidFill>
                  <a:schemeClr val="bg1"/>
                </a:solidFill>
                <a:latin typeface="Tw Cen MT" pitchFamily="34" charset="0"/>
              </a:rPr>
              <a:t>muta</a:t>
            </a:r>
            <a:r>
              <a:rPr lang="fr-FR" sz="3200" u="sng" dirty="0" err="1" smtClean="0">
                <a:solidFill>
                  <a:srgbClr val="00B0F0"/>
                </a:solidFill>
                <a:latin typeface="Tw Cen MT" pitchFamily="34" charset="0"/>
              </a:rPr>
              <a:t>t</a:t>
            </a:r>
            <a:r>
              <a:rPr lang="fr-FR" sz="3200" dirty="0" err="1" smtClean="0">
                <a:solidFill>
                  <a:schemeClr val="bg1"/>
                </a:solidFill>
                <a:latin typeface="Joan" pitchFamily="2" charset="0"/>
              </a:rPr>
              <a:t>que</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faci</a:t>
            </a:r>
            <a:r>
              <a:rPr lang="fr-FR" sz="3200" dirty="0" err="1" smtClean="0">
                <a:solidFill>
                  <a:srgbClr val="FFC000"/>
                </a:solidFill>
                <a:latin typeface="Tw Cen MT" pitchFamily="34" charset="0"/>
              </a:rPr>
              <a:t>em</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Cupress</a:t>
            </a:r>
            <a:r>
              <a:rPr lang="fr-FR" sz="3200" dirty="0" err="1" smtClean="0">
                <a:solidFill>
                  <a:srgbClr val="FFC000"/>
                </a:solidFill>
                <a:latin typeface="Tw Cen MT" pitchFamily="34" charset="0"/>
              </a:rPr>
              <a:t>is</a:t>
            </a:r>
            <a:r>
              <a:rPr lang="fr-FR" sz="3200" dirty="0" smtClean="0">
                <a:solidFill>
                  <a:schemeClr val="bg1"/>
                </a:solidFill>
                <a:latin typeface="Tw Cen MT" pitchFamily="34" charset="0"/>
              </a:rPr>
              <a:t> </a:t>
            </a:r>
            <a:r>
              <a:rPr lang="fr-FR" sz="3200" u="sng" dirty="0" err="1" smtClean="0">
                <a:solidFill>
                  <a:schemeClr val="bg1"/>
                </a:solidFill>
                <a:latin typeface="Tw Cen MT" pitchFamily="34" charset="0"/>
              </a:rPr>
              <a:t>ambi</a:t>
            </a:r>
            <a:r>
              <a:rPr lang="fr-FR" sz="3200" u="sng" dirty="0" err="1" smtClean="0">
                <a:solidFill>
                  <a:srgbClr val="00B0F0"/>
                </a:solidFill>
                <a:latin typeface="Tw Cen MT" pitchFamily="34" charset="0"/>
              </a:rPr>
              <a:t>tur</a:t>
            </a:r>
            <a:r>
              <a:rPr lang="fr-FR" sz="3200" dirty="0" smtClean="0">
                <a:solidFill>
                  <a:schemeClr val="bg1"/>
                </a:solidFill>
                <a:latin typeface="Tw Cen MT" pitchFamily="34" charset="0"/>
              </a:rPr>
              <a:t> </a:t>
            </a:r>
            <a:r>
              <a:rPr lang="fr-FR" sz="3200" dirty="0" smtClean="0">
                <a:solidFill>
                  <a:schemeClr val="bg1"/>
                </a:solidFill>
                <a:latin typeface="Joan" pitchFamily="2" charset="0"/>
              </a:rPr>
              <a:t>et</a:t>
            </a:r>
            <a:r>
              <a:rPr lang="fr-FR" sz="3200" dirty="0" smtClean="0">
                <a:solidFill>
                  <a:schemeClr val="bg1"/>
                </a:solidFill>
                <a:latin typeface="Tw Cen MT" pitchFamily="34" charset="0"/>
              </a:rPr>
              <a:t> </a:t>
            </a:r>
            <a:r>
              <a:rPr lang="fr-FR" sz="3200" u="sng" dirty="0" err="1" smtClean="0">
                <a:solidFill>
                  <a:schemeClr val="bg1"/>
                </a:solidFill>
                <a:latin typeface="Tw Cen MT" pitchFamily="34" charset="0"/>
              </a:rPr>
              <a:t>tegi</a:t>
            </a:r>
            <a:r>
              <a:rPr lang="fr-FR" sz="3200" u="sng" dirty="0" err="1" smtClean="0">
                <a:solidFill>
                  <a:srgbClr val="00B0F0"/>
                </a:solidFill>
                <a:latin typeface="Tw Cen MT" pitchFamily="34" charset="0"/>
              </a:rPr>
              <a:t>tur</a:t>
            </a:r>
            <a:r>
              <a:rPr lang="fr-FR" sz="3200" dirty="0" smtClean="0">
                <a:solidFill>
                  <a:schemeClr val="bg1"/>
                </a:solidFill>
                <a:latin typeface="Tw Cen MT" pitchFamily="34" charset="0"/>
              </a:rPr>
              <a:t> </a:t>
            </a:r>
            <a:r>
              <a:rPr lang="fr-FR" sz="3200" i="1" dirty="0" err="1" smtClean="0">
                <a:solidFill>
                  <a:schemeClr val="bg1"/>
                </a:solidFill>
                <a:latin typeface="Tw Cen MT" pitchFamily="34" charset="0"/>
              </a:rPr>
              <a:t>dens</a:t>
            </a:r>
            <a:r>
              <a:rPr lang="fr-FR" sz="3200" i="1" dirty="0" err="1" smtClean="0">
                <a:solidFill>
                  <a:srgbClr val="00FF00"/>
                </a:solidFill>
                <a:latin typeface="Tw Cen MT" pitchFamily="34" charset="0"/>
              </a:rPr>
              <a:t>ior</a:t>
            </a:r>
            <a:r>
              <a:rPr lang="fr-FR" sz="3200" i="1" dirty="0" err="1" smtClean="0">
                <a:solidFill>
                  <a:srgbClr val="FFC000"/>
                </a:solidFill>
                <a:latin typeface="Tw Cen MT" pitchFamily="34" charset="0"/>
              </a:rPr>
              <a:t>e</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umbr</a:t>
            </a:r>
            <a:r>
              <a:rPr lang="fr-FR" sz="3200" dirty="0" err="1" smtClean="0">
                <a:solidFill>
                  <a:srgbClr val="FFC000"/>
                </a:solidFill>
                <a:latin typeface="Tw Cen MT" pitchFamily="34" charset="0"/>
              </a:rPr>
              <a:t>a</a:t>
            </a:r>
            <a:r>
              <a:rPr lang="fr-FR" sz="3200" dirty="0" smtClean="0">
                <a:solidFill>
                  <a:schemeClr val="bg1"/>
                </a:solidFill>
                <a:latin typeface="Tw Cen MT" pitchFamily="34" charset="0"/>
              </a:rPr>
              <a:t>…</a:t>
            </a:r>
          </a:p>
          <a:p>
            <a:pPr algn="ctr"/>
            <a:r>
              <a:rPr lang="fr-FR" sz="3200" i="1" dirty="0" smtClean="0">
                <a:solidFill>
                  <a:schemeClr val="bg1"/>
                </a:solidFill>
                <a:latin typeface="Tw Cen MT" pitchFamily="34" charset="0"/>
              </a:rPr>
              <a:t>Medi</a:t>
            </a:r>
            <a:r>
              <a:rPr lang="fr-FR" sz="3200" i="1" dirty="0" smtClean="0">
                <a:solidFill>
                  <a:srgbClr val="FFC000"/>
                </a:solidFill>
                <a:latin typeface="Tw Cen MT" pitchFamily="34" charset="0"/>
              </a:rPr>
              <a:t>um</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spati</a:t>
            </a:r>
            <a:r>
              <a:rPr lang="fr-FR" sz="3200" dirty="0" err="1" smtClean="0">
                <a:solidFill>
                  <a:srgbClr val="FFC000"/>
                </a:solidFill>
                <a:latin typeface="Tw Cen MT" pitchFamily="34" charset="0"/>
              </a:rPr>
              <a:t>um</a:t>
            </a:r>
            <a:r>
              <a:rPr lang="fr-FR" sz="3200" dirty="0" smtClean="0">
                <a:solidFill>
                  <a:schemeClr val="bg1"/>
                </a:solidFill>
                <a:latin typeface="Tw Cen MT" pitchFamily="34" charset="0"/>
              </a:rPr>
              <a:t> </a:t>
            </a:r>
            <a:r>
              <a:rPr lang="fr-FR" sz="3200" i="1" dirty="0" err="1" smtClean="0">
                <a:solidFill>
                  <a:schemeClr val="bg1"/>
                </a:solidFill>
                <a:latin typeface="Tw Cen MT" pitchFamily="34" charset="0"/>
              </a:rPr>
              <a:t>brev</a:t>
            </a:r>
            <a:r>
              <a:rPr lang="fr-FR" sz="3200" i="1" dirty="0" err="1" smtClean="0">
                <a:solidFill>
                  <a:srgbClr val="00FF00"/>
                </a:solidFill>
                <a:latin typeface="Tw Cen MT" pitchFamily="34" charset="0"/>
              </a:rPr>
              <a:t>ior</a:t>
            </a:r>
            <a:r>
              <a:rPr lang="fr-FR" sz="3200" i="1" dirty="0" err="1" smtClean="0">
                <a:solidFill>
                  <a:srgbClr val="FFC000"/>
                </a:solidFill>
                <a:latin typeface="Tw Cen MT" pitchFamily="34" charset="0"/>
              </a:rPr>
              <a:t>ibus</a:t>
            </a:r>
            <a:r>
              <a:rPr lang="fr-FR" sz="3200" dirty="0" smtClean="0">
                <a:solidFill>
                  <a:schemeClr val="bg1"/>
                </a:solidFill>
                <a:latin typeface="Tw Cen MT" pitchFamily="34" charset="0"/>
              </a:rPr>
              <a:t> </a:t>
            </a:r>
            <a:r>
              <a:rPr lang="fr-FR" sz="3200" dirty="0" err="1" smtClean="0">
                <a:solidFill>
                  <a:schemeClr val="bg1"/>
                </a:solidFill>
                <a:latin typeface="Joan" pitchFamily="2" charset="0"/>
              </a:rPr>
              <a:t>utrimque</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platan</a:t>
            </a:r>
            <a:r>
              <a:rPr lang="fr-FR" sz="3200" dirty="0" err="1" smtClean="0">
                <a:solidFill>
                  <a:srgbClr val="FFC000"/>
                </a:solidFill>
                <a:latin typeface="Tw Cen MT" pitchFamily="34" charset="0"/>
              </a:rPr>
              <a:t>is</a:t>
            </a:r>
            <a:r>
              <a:rPr lang="fr-FR" sz="3200" dirty="0" smtClean="0">
                <a:solidFill>
                  <a:schemeClr val="bg1"/>
                </a:solidFill>
                <a:latin typeface="Tw Cen MT" pitchFamily="34" charset="0"/>
              </a:rPr>
              <a:t> </a:t>
            </a:r>
            <a:r>
              <a:rPr lang="fr-FR" sz="3200" u="sng" dirty="0" err="1" smtClean="0">
                <a:solidFill>
                  <a:schemeClr val="bg1"/>
                </a:solidFill>
                <a:latin typeface="Tw Cen MT" pitchFamily="34" charset="0"/>
              </a:rPr>
              <a:t>adorna</a:t>
            </a:r>
            <a:r>
              <a:rPr lang="fr-FR" sz="3200" u="sng" dirty="0" err="1" smtClean="0">
                <a:solidFill>
                  <a:srgbClr val="00B0F0"/>
                </a:solidFill>
                <a:latin typeface="Tw Cen MT" pitchFamily="34" charset="0"/>
              </a:rPr>
              <a:t>tur</a:t>
            </a:r>
            <a:r>
              <a:rPr lang="fr-FR" sz="3200" dirty="0" smtClean="0">
                <a:solidFill>
                  <a:schemeClr val="bg1"/>
                </a:solidFill>
                <a:latin typeface="Tw Cen MT" pitchFamily="34" charset="0"/>
              </a:rPr>
              <a:t>. </a:t>
            </a:r>
          </a:p>
        </p:txBody>
      </p:sp>
      <p:sp>
        <p:nvSpPr>
          <p:cNvPr id="9" name="Rectangle 8"/>
          <p:cNvSpPr/>
          <p:nvPr/>
        </p:nvSpPr>
        <p:spPr>
          <a:xfrm>
            <a:off x="4572000" y="71414"/>
            <a:ext cx="4497390" cy="6715148"/>
          </a:xfrm>
          <a:prstGeom prst="rect">
            <a:avLst/>
          </a:prstGeom>
          <a:ln w="38100"/>
          <a:effectLst>
            <a:outerShdw blurRad="50800" dist="38100" dir="5400000" algn="t" rotWithShape="0">
              <a:prstClr val="black">
                <a:alpha val="40000"/>
              </a:prstClr>
            </a:outerShdw>
          </a:effectLst>
        </p:spPr>
        <p:style>
          <a:lnRef idx="1">
            <a:schemeClr val="accent2"/>
          </a:lnRef>
          <a:fillRef idx="1001">
            <a:schemeClr val="lt1"/>
          </a:fillRef>
          <a:effectRef idx="2">
            <a:schemeClr val="accent2"/>
          </a:effectRef>
          <a:fontRef idx="minor">
            <a:schemeClr val="lt1"/>
          </a:fontRef>
        </p:style>
        <p:txBody>
          <a:bodyPr wrap="square" lIns="91373" tIns="45688" rIns="91373" bIns="45688" anchor="ctr">
            <a:noAutofit/>
          </a:bodyPr>
          <a:lstStyle/>
          <a:p>
            <a:pPr algn="ctr"/>
            <a:r>
              <a:rPr lang="fr-FR" sz="4400" dirty="0" smtClean="0">
                <a:solidFill>
                  <a:srgbClr val="002060"/>
                </a:solidFill>
                <a:latin typeface="Freestyle Script" pitchFamily="66" charset="0"/>
              </a:rPr>
              <a:t>Cette allée droite de l’hippodrome, à l’extrémité, par un hémicycle est interrompue et change d’aspect ; par des cyprès elle est entourée et couverte par leur épaisse ombre… </a:t>
            </a:r>
          </a:p>
          <a:p>
            <a:pPr algn="ctr"/>
            <a:r>
              <a:rPr lang="fr-FR" sz="4400" dirty="0" smtClean="0">
                <a:solidFill>
                  <a:srgbClr val="002060"/>
                </a:solidFill>
                <a:latin typeface="Freestyle Script" pitchFamily="66" charset="0"/>
              </a:rPr>
              <a:t>L’espace du milieu par de petits platanes de part et d’autre est orné…</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870">
                                          <p:stCondLst>
                                            <p:cond delay="0"/>
                                          </p:stCondLst>
                                        </p:cTn>
                                        <p:tgtEl>
                                          <p:spTgt spid="9"/>
                                        </p:tgtEl>
                                      </p:cBhvr>
                                    </p:animEffect>
                                    <p:anim calcmode="lin" valueType="num">
                                      <p:cBhvr>
                                        <p:cTn id="13"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18" dur="39">
                                          <p:stCondLst>
                                            <p:cond delay="975"/>
                                          </p:stCondLst>
                                        </p:cTn>
                                        <p:tgtEl>
                                          <p:spTgt spid="9"/>
                                        </p:tgtEl>
                                      </p:cBhvr>
                                      <p:to x="100000" y="60000"/>
                                    </p:animScale>
                                    <p:animScale>
                                      <p:cBhvr>
                                        <p:cTn id="19" dur="249" decel="50000">
                                          <p:stCondLst>
                                            <p:cond delay="1014"/>
                                          </p:stCondLst>
                                        </p:cTn>
                                        <p:tgtEl>
                                          <p:spTgt spid="9"/>
                                        </p:tgtEl>
                                      </p:cBhvr>
                                      <p:to x="100000" y="100000"/>
                                    </p:animScale>
                                    <p:animScale>
                                      <p:cBhvr>
                                        <p:cTn id="20" dur="39">
                                          <p:stCondLst>
                                            <p:cond delay="1968"/>
                                          </p:stCondLst>
                                        </p:cTn>
                                        <p:tgtEl>
                                          <p:spTgt spid="9"/>
                                        </p:tgtEl>
                                      </p:cBhvr>
                                      <p:to x="100000" y="80000"/>
                                    </p:animScale>
                                    <p:animScale>
                                      <p:cBhvr>
                                        <p:cTn id="21" dur="249" decel="50000">
                                          <p:stCondLst>
                                            <p:cond delay="2007"/>
                                          </p:stCondLst>
                                        </p:cTn>
                                        <p:tgtEl>
                                          <p:spTgt spid="9"/>
                                        </p:tgtEl>
                                      </p:cBhvr>
                                      <p:to x="100000" y="100000"/>
                                    </p:animScale>
                                    <p:animScale>
                                      <p:cBhvr>
                                        <p:cTn id="22" dur="39">
                                          <p:stCondLst>
                                            <p:cond delay="2463"/>
                                          </p:stCondLst>
                                        </p:cTn>
                                        <p:tgtEl>
                                          <p:spTgt spid="9"/>
                                        </p:tgtEl>
                                      </p:cBhvr>
                                      <p:to x="100000" y="90000"/>
                                    </p:animScale>
                                    <p:animScale>
                                      <p:cBhvr>
                                        <p:cTn id="23" dur="249" decel="50000">
                                          <p:stCondLst>
                                            <p:cond delay="2502"/>
                                          </p:stCondLst>
                                        </p:cTn>
                                        <p:tgtEl>
                                          <p:spTgt spid="9"/>
                                        </p:tgtEl>
                                      </p:cBhvr>
                                      <p:to x="100000" y="100000"/>
                                    </p:animScale>
                                    <p:animScale>
                                      <p:cBhvr>
                                        <p:cTn id="24" dur="39">
                                          <p:stCondLst>
                                            <p:cond delay="2712"/>
                                          </p:stCondLst>
                                        </p:cTn>
                                        <p:tgtEl>
                                          <p:spTgt spid="9"/>
                                        </p:tgtEl>
                                      </p:cBhvr>
                                      <p:to x="100000" y="95000"/>
                                    </p:animScale>
                                    <p:animScale>
                                      <p:cBhvr>
                                        <p:cTn id="25" dur="249" decel="50000">
                                          <p:stCondLst>
                                            <p:cond delay="2751"/>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1" y="71438"/>
            <a:ext cx="4500594" cy="6715148"/>
          </a:xfrm>
          <a:prstGeom prst="rect">
            <a:avLst/>
          </a:prstGeom>
          <a:ln/>
        </p:spPr>
        <p:style>
          <a:lnRef idx="2">
            <a:schemeClr val="accent3"/>
          </a:lnRef>
          <a:fillRef idx="1">
            <a:schemeClr val="lt1"/>
          </a:fillRef>
          <a:effectRef idx="0">
            <a:schemeClr val="accent3"/>
          </a:effectRef>
          <a:fontRef idx="minor">
            <a:schemeClr val="dk1"/>
          </a:fontRef>
        </p:style>
        <p:txBody>
          <a:bodyPr wrap="square" anchor="ctr">
            <a:noAutofit/>
          </a:bodyPr>
          <a:lstStyle/>
          <a:p>
            <a:pPr>
              <a:lnSpc>
                <a:spcPts val="3100"/>
              </a:lnSpc>
            </a:pPr>
            <a:r>
              <a:rPr lang="fr-FR" sz="2300" b="1" dirty="0" err="1" smtClean="0">
                <a:latin typeface="Bodoni MT Condensed" pitchFamily="18" charset="0"/>
              </a:rPr>
              <a:t>caput</a:t>
            </a:r>
            <a:r>
              <a:rPr lang="fr-FR" sz="2300" b="1" dirty="0" smtClean="0">
                <a:latin typeface="Bodoni MT Condensed" pitchFamily="18" charset="0"/>
              </a:rPr>
              <a:t>, </a:t>
            </a:r>
            <a:r>
              <a:rPr lang="fr-FR" sz="2300" b="1" dirty="0" err="1" smtClean="0">
                <a:latin typeface="Bodoni MT Condensed" pitchFamily="18" charset="0"/>
              </a:rPr>
              <a:t>itis</a:t>
            </a:r>
            <a:r>
              <a:rPr lang="fr-FR" sz="2300" b="1" dirty="0" smtClean="0">
                <a:latin typeface="Bodoni MT Condensed" pitchFamily="18" charset="0"/>
              </a:rPr>
              <a:t>, n </a:t>
            </a:r>
            <a:r>
              <a:rPr lang="fr-FR" sz="2300" dirty="0" smtClean="0">
                <a:latin typeface="Bodoni MT Condensed" pitchFamily="18" charset="0"/>
              </a:rPr>
              <a:t>: tête, bout </a:t>
            </a:r>
          </a:p>
          <a:p>
            <a:pPr>
              <a:lnSpc>
                <a:spcPts val="3100"/>
              </a:lnSpc>
            </a:pPr>
            <a:r>
              <a:rPr lang="fr-FR" sz="2300" b="1" dirty="0" err="1" smtClean="0">
                <a:latin typeface="Bodoni MT Condensed" pitchFamily="18" charset="0"/>
              </a:rPr>
              <a:t>stibadium</a:t>
            </a:r>
            <a:r>
              <a:rPr lang="fr-FR" sz="2300" b="1" dirty="0" smtClean="0">
                <a:latin typeface="Bodoni MT Condensed" pitchFamily="18" charset="0"/>
              </a:rPr>
              <a:t>, ii, n </a:t>
            </a:r>
            <a:r>
              <a:rPr lang="fr-FR" sz="2300" dirty="0" smtClean="0">
                <a:latin typeface="Bodoni MT Condensed" pitchFamily="18" charset="0"/>
              </a:rPr>
              <a:t>: banquette ( de forme semi - circulaire qui sert de lit de table autour d'un table ronde)</a:t>
            </a:r>
          </a:p>
          <a:p>
            <a:pPr>
              <a:lnSpc>
                <a:spcPts val="3100"/>
              </a:lnSpc>
            </a:pPr>
            <a:r>
              <a:rPr lang="fr-FR" sz="2300" b="1" dirty="0" err="1" smtClean="0">
                <a:latin typeface="Bodoni MT Condensed" pitchFamily="18" charset="0"/>
              </a:rPr>
              <a:t>candidus</a:t>
            </a:r>
            <a:r>
              <a:rPr lang="fr-FR" sz="2300" b="1" dirty="0" smtClean="0">
                <a:latin typeface="Bodoni MT Condensed" pitchFamily="18" charset="0"/>
              </a:rPr>
              <a:t>, a, </a:t>
            </a:r>
            <a:r>
              <a:rPr lang="fr-FR" sz="2300" b="1" dirty="0" err="1" smtClean="0">
                <a:latin typeface="Bodoni MT Condensed" pitchFamily="18" charset="0"/>
              </a:rPr>
              <a:t>um</a:t>
            </a:r>
            <a:r>
              <a:rPr lang="fr-FR" sz="2300" b="1" dirty="0" smtClean="0">
                <a:latin typeface="Bodoni MT Condensed" pitchFamily="18" charset="0"/>
              </a:rPr>
              <a:t> </a:t>
            </a:r>
            <a:r>
              <a:rPr lang="fr-FR" sz="2300" dirty="0" smtClean="0">
                <a:latin typeface="Bodoni MT Condensed" pitchFamily="18" charset="0"/>
              </a:rPr>
              <a:t>: d'un blanc éclatant </a:t>
            </a:r>
          </a:p>
          <a:p>
            <a:pPr>
              <a:lnSpc>
                <a:spcPts val="3100"/>
              </a:lnSpc>
            </a:pPr>
            <a:r>
              <a:rPr lang="fr-FR" sz="2300" b="1" dirty="0" err="1" smtClean="0">
                <a:latin typeface="Bodoni MT Condensed" pitchFamily="18" charset="0"/>
              </a:rPr>
              <a:t>marmor</a:t>
            </a:r>
            <a:r>
              <a:rPr lang="fr-FR" sz="2300" b="1" dirty="0" smtClean="0">
                <a:latin typeface="Bodoni MT Condensed" pitchFamily="18" charset="0"/>
              </a:rPr>
              <a:t>, </a:t>
            </a:r>
            <a:r>
              <a:rPr lang="fr-FR" sz="2300" b="1" dirty="0" err="1" smtClean="0">
                <a:latin typeface="Bodoni MT Condensed" pitchFamily="18" charset="0"/>
              </a:rPr>
              <a:t>oris</a:t>
            </a:r>
            <a:r>
              <a:rPr lang="fr-FR" sz="2300" b="1" dirty="0" smtClean="0">
                <a:latin typeface="Bodoni MT Condensed" pitchFamily="18" charset="0"/>
              </a:rPr>
              <a:t>, n</a:t>
            </a:r>
            <a:r>
              <a:rPr lang="fr-FR" sz="2300" dirty="0" smtClean="0">
                <a:latin typeface="Bodoni MT Condensed" pitchFamily="18" charset="0"/>
              </a:rPr>
              <a:t>. : marbre, objet en marbre</a:t>
            </a:r>
          </a:p>
          <a:p>
            <a:pPr>
              <a:lnSpc>
                <a:spcPts val="3100"/>
              </a:lnSpc>
            </a:pPr>
            <a:r>
              <a:rPr lang="fr-FR" sz="2300" b="1" dirty="0" err="1" smtClean="0">
                <a:latin typeface="Bodoni MT Condensed" pitchFamily="18" charset="0"/>
              </a:rPr>
              <a:t>vitis</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f. </a:t>
            </a:r>
            <a:r>
              <a:rPr lang="fr-FR" sz="2300" dirty="0" smtClean="0">
                <a:latin typeface="Bodoni MT Condensed" pitchFamily="18" charset="0"/>
              </a:rPr>
              <a:t>: vigne, treille</a:t>
            </a:r>
          </a:p>
          <a:p>
            <a:pPr>
              <a:lnSpc>
                <a:spcPts val="3100"/>
              </a:lnSpc>
            </a:pPr>
            <a:r>
              <a:rPr lang="fr-FR" sz="2300" b="1" dirty="0" err="1" smtClean="0">
                <a:latin typeface="Bodoni MT Condensed" pitchFamily="18" charset="0"/>
              </a:rPr>
              <a:t>protego</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a:t>
            </a:r>
            <a:r>
              <a:rPr lang="fr-FR" sz="2300" b="1" dirty="0" err="1" smtClean="0">
                <a:latin typeface="Bodoni MT Condensed" pitchFamily="18" charset="0"/>
              </a:rPr>
              <a:t>ere</a:t>
            </a:r>
            <a:r>
              <a:rPr lang="fr-FR" sz="2300" b="1" dirty="0" smtClean="0">
                <a:latin typeface="Bodoni MT Condensed" pitchFamily="18" charset="0"/>
              </a:rPr>
              <a:t>, </a:t>
            </a:r>
            <a:r>
              <a:rPr lang="fr-FR" sz="2300" b="1" dirty="0" err="1" smtClean="0">
                <a:latin typeface="Bodoni MT Condensed" pitchFamily="18" charset="0"/>
              </a:rPr>
              <a:t>texi</a:t>
            </a:r>
            <a:r>
              <a:rPr lang="fr-FR" sz="2300" b="1" dirty="0" smtClean="0">
                <a:latin typeface="Bodoni MT Condensed" pitchFamily="18" charset="0"/>
              </a:rPr>
              <a:t>, </a:t>
            </a:r>
            <a:r>
              <a:rPr lang="fr-FR" sz="2300" b="1" dirty="0" err="1" smtClean="0">
                <a:latin typeface="Bodoni MT Condensed" pitchFamily="18" charset="0"/>
              </a:rPr>
              <a:t>tectum</a:t>
            </a:r>
            <a:r>
              <a:rPr lang="fr-FR" sz="2300" b="1" dirty="0" smtClean="0">
                <a:latin typeface="Bodoni MT Condensed" pitchFamily="18" charset="0"/>
              </a:rPr>
              <a:t> </a:t>
            </a:r>
            <a:r>
              <a:rPr lang="fr-FR" sz="2300" dirty="0" smtClean="0">
                <a:latin typeface="Bodoni MT Condensed" pitchFamily="18" charset="0"/>
              </a:rPr>
              <a:t>: abriter, protéger</a:t>
            </a:r>
          </a:p>
          <a:p>
            <a:pPr>
              <a:lnSpc>
                <a:spcPts val="3100"/>
              </a:lnSpc>
            </a:pPr>
            <a:r>
              <a:rPr lang="fr-FR" sz="2300" b="1" dirty="0" err="1" smtClean="0">
                <a:latin typeface="Bodoni MT Condensed" pitchFamily="18" charset="0"/>
              </a:rPr>
              <a:t>quattuor</a:t>
            </a:r>
            <a:r>
              <a:rPr lang="fr-FR" sz="2300" dirty="0" smtClean="0">
                <a:latin typeface="Bodoni MT Condensed" pitchFamily="18" charset="0"/>
              </a:rPr>
              <a:t> : quatre </a:t>
            </a:r>
          </a:p>
          <a:p>
            <a:pPr>
              <a:lnSpc>
                <a:spcPts val="3100"/>
              </a:lnSpc>
            </a:pPr>
            <a:r>
              <a:rPr lang="it-IT" sz="2300" b="1" dirty="0" smtClean="0">
                <a:latin typeface="Bodoni MT Condensed" pitchFamily="18" charset="0"/>
              </a:rPr>
              <a:t>columella, ae, f </a:t>
            </a:r>
            <a:r>
              <a:rPr lang="it-IT" sz="2300" dirty="0" smtClean="0">
                <a:latin typeface="Bodoni MT Condensed" pitchFamily="18" charset="0"/>
              </a:rPr>
              <a:t>: petite colonne</a:t>
            </a:r>
          </a:p>
          <a:p>
            <a:pPr>
              <a:lnSpc>
                <a:spcPts val="3100"/>
              </a:lnSpc>
            </a:pPr>
            <a:r>
              <a:rPr lang="fr-FR" sz="2300" b="1" dirty="0" err="1" smtClean="0">
                <a:latin typeface="Bodoni MT Condensed" pitchFamily="18" charset="0"/>
              </a:rPr>
              <a:t>subeo</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a:t>
            </a:r>
            <a:r>
              <a:rPr lang="fr-FR" sz="2300" b="1" dirty="0" err="1" smtClean="0">
                <a:latin typeface="Bodoni MT Condensed" pitchFamily="18" charset="0"/>
              </a:rPr>
              <a:t>subire</a:t>
            </a:r>
            <a:r>
              <a:rPr lang="fr-FR" sz="2300" b="1" dirty="0" smtClean="0">
                <a:latin typeface="Bodoni MT Condensed" pitchFamily="18" charset="0"/>
              </a:rPr>
              <a:t>, </a:t>
            </a:r>
            <a:r>
              <a:rPr lang="fr-FR" sz="2300" b="1" dirty="0" err="1" smtClean="0">
                <a:latin typeface="Bodoni MT Condensed" pitchFamily="18" charset="0"/>
              </a:rPr>
              <a:t>subii</a:t>
            </a:r>
            <a:r>
              <a:rPr lang="fr-FR" sz="2300" b="1" dirty="0" smtClean="0">
                <a:latin typeface="Bodoni MT Condensed" pitchFamily="18" charset="0"/>
              </a:rPr>
              <a:t>, </a:t>
            </a:r>
            <a:r>
              <a:rPr lang="fr-FR" sz="2300" b="1" dirty="0" err="1" smtClean="0">
                <a:latin typeface="Bodoni MT Condensed" pitchFamily="18" charset="0"/>
              </a:rPr>
              <a:t>subitum</a:t>
            </a:r>
            <a:r>
              <a:rPr lang="fr-FR" sz="2300" b="1" dirty="0" smtClean="0">
                <a:latin typeface="Bodoni MT Condensed" pitchFamily="18" charset="0"/>
              </a:rPr>
              <a:t> </a:t>
            </a:r>
            <a:r>
              <a:rPr lang="fr-FR" sz="2300" dirty="0" smtClean="0">
                <a:latin typeface="Bodoni MT Condensed" pitchFamily="18" charset="0"/>
              </a:rPr>
              <a:t>: aller sous, porter, soutenir, supporter</a:t>
            </a:r>
          </a:p>
          <a:p>
            <a:pPr>
              <a:lnSpc>
                <a:spcPts val="3100"/>
              </a:lnSpc>
            </a:pPr>
            <a:r>
              <a:rPr lang="fr-FR" sz="2300" b="1" dirty="0" err="1" smtClean="0">
                <a:latin typeface="Bodoni MT Condensed" pitchFamily="18" charset="0"/>
              </a:rPr>
              <a:t>effluo</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a:t>
            </a:r>
            <a:r>
              <a:rPr lang="fr-FR" sz="2300" b="1" dirty="0" err="1" smtClean="0">
                <a:latin typeface="Bodoni MT Condensed" pitchFamily="18" charset="0"/>
              </a:rPr>
              <a:t>ere</a:t>
            </a:r>
            <a:r>
              <a:rPr lang="fr-FR" sz="2300" b="1" dirty="0" smtClean="0">
                <a:latin typeface="Bodoni MT Condensed" pitchFamily="18" charset="0"/>
              </a:rPr>
              <a:t>, </a:t>
            </a:r>
            <a:r>
              <a:rPr lang="fr-FR" sz="2300" b="1" dirty="0" err="1" smtClean="0">
                <a:latin typeface="Bodoni MT Condensed" pitchFamily="18" charset="0"/>
              </a:rPr>
              <a:t>fluxi</a:t>
            </a:r>
            <a:r>
              <a:rPr lang="fr-FR" sz="2300" b="1" dirty="0" smtClean="0">
                <a:latin typeface="Bodoni MT Condensed" pitchFamily="18" charset="0"/>
              </a:rPr>
              <a:t> </a:t>
            </a:r>
            <a:r>
              <a:rPr lang="fr-FR" sz="2300" dirty="0" smtClean="0">
                <a:latin typeface="Bodoni MT Condensed" pitchFamily="18" charset="0"/>
              </a:rPr>
              <a:t>: couler de, s'écouler</a:t>
            </a:r>
          </a:p>
          <a:p>
            <a:pPr>
              <a:lnSpc>
                <a:spcPts val="3100"/>
              </a:lnSpc>
            </a:pPr>
            <a:r>
              <a:rPr lang="fr-FR" sz="2300" b="1" dirty="0" err="1" smtClean="0">
                <a:latin typeface="Bodoni MT Condensed" pitchFamily="18" charset="0"/>
              </a:rPr>
              <a:t>gracilis</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e </a:t>
            </a:r>
            <a:r>
              <a:rPr lang="fr-FR" sz="2300" dirty="0" smtClean="0">
                <a:latin typeface="Bodoni MT Condensed" pitchFamily="18" charset="0"/>
              </a:rPr>
              <a:t>: mince; simple, sobre</a:t>
            </a:r>
          </a:p>
          <a:p>
            <a:pPr>
              <a:lnSpc>
                <a:spcPts val="3100"/>
              </a:lnSpc>
            </a:pPr>
            <a:r>
              <a:rPr lang="fr-FR" sz="2300" b="1" dirty="0" err="1" smtClean="0">
                <a:latin typeface="Bodoni MT Condensed" pitchFamily="18" charset="0"/>
              </a:rPr>
              <a:t>contineo</a:t>
            </a:r>
            <a:r>
              <a:rPr lang="fr-FR" sz="2300" b="1" dirty="0" smtClean="0">
                <a:latin typeface="Bodoni MT Condensed" pitchFamily="18" charset="0"/>
              </a:rPr>
              <a:t>, es, </a:t>
            </a:r>
            <a:r>
              <a:rPr lang="fr-FR" sz="2300" b="1" dirty="0" err="1" smtClean="0">
                <a:latin typeface="Bodoni MT Condensed" pitchFamily="18" charset="0"/>
              </a:rPr>
              <a:t>ere</a:t>
            </a:r>
            <a:r>
              <a:rPr lang="fr-FR" sz="2300" b="1" dirty="0" smtClean="0">
                <a:latin typeface="Bodoni MT Condensed" pitchFamily="18" charset="0"/>
              </a:rPr>
              <a:t>, </a:t>
            </a:r>
            <a:r>
              <a:rPr lang="fr-FR" sz="2300" b="1" dirty="0" err="1" smtClean="0">
                <a:latin typeface="Bodoni MT Condensed" pitchFamily="18" charset="0"/>
              </a:rPr>
              <a:t>continui</a:t>
            </a:r>
            <a:r>
              <a:rPr lang="fr-FR" sz="2300" b="1" dirty="0" smtClean="0">
                <a:latin typeface="Bodoni MT Condensed" pitchFamily="18" charset="0"/>
              </a:rPr>
              <a:t>, </a:t>
            </a:r>
            <a:r>
              <a:rPr lang="fr-FR" sz="2300" b="1" dirty="0" err="1" smtClean="0">
                <a:latin typeface="Bodoni MT Condensed" pitchFamily="18" charset="0"/>
              </a:rPr>
              <a:t>contentum</a:t>
            </a:r>
            <a:r>
              <a:rPr lang="fr-FR" sz="2300" b="1" dirty="0" smtClean="0">
                <a:latin typeface="Bodoni MT Condensed" pitchFamily="18" charset="0"/>
              </a:rPr>
              <a:t> </a:t>
            </a:r>
            <a:r>
              <a:rPr lang="fr-FR" sz="2300" dirty="0" smtClean="0">
                <a:latin typeface="Bodoni MT Condensed" pitchFamily="18" charset="0"/>
              </a:rPr>
              <a:t>: tenir de tous côtés, entourer, retenir, arrêter   </a:t>
            </a:r>
            <a:endParaRPr lang="fr-FR" sz="2400" dirty="0" smtClean="0"/>
          </a:p>
        </p:txBody>
      </p:sp>
      <p:sp>
        <p:nvSpPr>
          <p:cNvPr id="7" name="Rectangle 6"/>
          <p:cNvSpPr/>
          <p:nvPr/>
        </p:nvSpPr>
        <p:spPr>
          <a:xfrm>
            <a:off x="82192" y="51370"/>
            <a:ext cx="4382812" cy="3539430"/>
          </a:xfrm>
          <a:prstGeom prst="rect">
            <a:avLst/>
          </a:prstGeom>
          <a:ln/>
        </p:spPr>
        <p:style>
          <a:lnRef idx="3">
            <a:schemeClr val="lt1"/>
          </a:lnRef>
          <a:fillRef idx="1">
            <a:schemeClr val="dk1"/>
          </a:fillRef>
          <a:effectRef idx="1">
            <a:schemeClr val="dk1"/>
          </a:effectRef>
          <a:fontRef idx="minor">
            <a:schemeClr val="lt1"/>
          </a:fontRef>
        </p:style>
        <p:txBody>
          <a:bodyPr wrap="square" anchor="ctr">
            <a:spAutoFit/>
          </a:bodyPr>
          <a:lstStyle/>
          <a:p>
            <a:pPr algn="ctr"/>
            <a:r>
              <a:rPr lang="fr-FR" sz="2000" dirty="0" smtClean="0">
                <a:solidFill>
                  <a:schemeClr val="bg1"/>
                </a:solidFill>
                <a:latin typeface="Tw Cen MT" pitchFamily="34" charset="0"/>
              </a:rPr>
              <a:t>&lt;</a:t>
            </a:r>
            <a:r>
              <a:rPr lang="fr-FR" sz="3200" dirty="0" smtClean="0">
                <a:solidFill>
                  <a:schemeClr val="bg1"/>
                </a:solidFill>
                <a:latin typeface="Joan" pitchFamily="2" charset="0"/>
              </a:rPr>
              <a:t>In</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capit</a:t>
            </a:r>
            <a:r>
              <a:rPr lang="fr-FR" sz="3200" dirty="0" err="1" smtClean="0">
                <a:solidFill>
                  <a:srgbClr val="FFC000"/>
                </a:solidFill>
                <a:latin typeface="Tw Cen MT" pitchFamily="34" charset="0"/>
              </a:rPr>
              <a:t>e</a:t>
            </a:r>
            <a:r>
              <a:rPr lang="fr-FR" sz="2000" dirty="0" smtClean="0">
                <a:solidFill>
                  <a:schemeClr val="bg1"/>
                </a:solidFill>
                <a:latin typeface="Tw Cen MT" pitchFamily="34" charset="0"/>
              </a:rPr>
              <a:t>&gt;</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stibadi</a:t>
            </a:r>
            <a:r>
              <a:rPr lang="fr-FR" sz="3200" dirty="0" err="1" smtClean="0">
                <a:solidFill>
                  <a:srgbClr val="FFC000"/>
                </a:solidFill>
                <a:latin typeface="Tw Cen MT" pitchFamily="34" charset="0"/>
              </a:rPr>
              <a:t>um</a:t>
            </a:r>
            <a:r>
              <a:rPr lang="fr-FR" sz="3200" dirty="0" smtClean="0">
                <a:solidFill>
                  <a:schemeClr val="bg1"/>
                </a:solidFill>
                <a:latin typeface="Tw Cen MT" pitchFamily="34" charset="0"/>
              </a:rPr>
              <a:t> </a:t>
            </a:r>
            <a:r>
              <a:rPr lang="fr-FR" sz="2000" dirty="0" smtClean="0">
                <a:solidFill>
                  <a:schemeClr val="bg1"/>
                </a:solidFill>
                <a:latin typeface="Tw Cen MT" pitchFamily="34" charset="0"/>
              </a:rPr>
              <a:t>&lt;</a:t>
            </a:r>
            <a:r>
              <a:rPr lang="fr-FR" sz="3200" i="1" dirty="0" err="1" smtClean="0">
                <a:solidFill>
                  <a:schemeClr val="bg1"/>
                </a:solidFill>
                <a:latin typeface="Tw Cen MT" pitchFamily="34" charset="0"/>
              </a:rPr>
              <a:t>candid</a:t>
            </a:r>
            <a:r>
              <a:rPr lang="fr-FR" sz="3200" i="1" dirty="0" err="1" smtClean="0">
                <a:solidFill>
                  <a:srgbClr val="FFC000"/>
                </a:solidFill>
                <a:latin typeface="Tw Cen MT" pitchFamily="34" charset="0"/>
              </a:rPr>
              <a:t>o</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marmor</a:t>
            </a:r>
            <a:r>
              <a:rPr lang="fr-FR" sz="3200" dirty="0" err="1" smtClean="0">
                <a:solidFill>
                  <a:srgbClr val="FFC000"/>
                </a:solidFill>
                <a:latin typeface="Tw Cen MT" pitchFamily="34" charset="0"/>
              </a:rPr>
              <a:t>e</a:t>
            </a:r>
            <a:r>
              <a:rPr lang="fr-FR" sz="2000" dirty="0" smtClean="0">
                <a:solidFill>
                  <a:schemeClr val="bg1"/>
                </a:solidFill>
                <a:latin typeface="Tw Cen MT" pitchFamily="34" charset="0"/>
              </a:rPr>
              <a:t>&gt;</a:t>
            </a:r>
            <a:r>
              <a:rPr lang="fr-FR" sz="3200" dirty="0" smtClean="0">
                <a:solidFill>
                  <a:schemeClr val="bg1"/>
                </a:solidFill>
                <a:latin typeface="Tw Cen MT" pitchFamily="34" charset="0"/>
              </a:rPr>
              <a:t> vit</a:t>
            </a:r>
            <a:r>
              <a:rPr lang="fr-FR" sz="3200" dirty="0" smtClean="0">
                <a:solidFill>
                  <a:srgbClr val="FFC000"/>
                </a:solidFill>
                <a:latin typeface="Tw Cen MT" pitchFamily="34" charset="0"/>
              </a:rPr>
              <a:t>e</a:t>
            </a:r>
            <a:r>
              <a:rPr lang="fr-FR" sz="3200" dirty="0" smtClean="0">
                <a:solidFill>
                  <a:schemeClr val="bg1"/>
                </a:solidFill>
                <a:latin typeface="Tw Cen MT" pitchFamily="34" charset="0"/>
              </a:rPr>
              <a:t> </a:t>
            </a:r>
            <a:r>
              <a:rPr lang="fr-FR" sz="3200" u="sng" dirty="0" err="1" smtClean="0">
                <a:solidFill>
                  <a:schemeClr val="bg1"/>
                </a:solidFill>
                <a:latin typeface="Tw Cen MT" pitchFamily="34" charset="0"/>
              </a:rPr>
              <a:t>protegi</a:t>
            </a:r>
            <a:r>
              <a:rPr lang="fr-FR" sz="3200" u="sng" dirty="0" err="1" smtClean="0">
                <a:solidFill>
                  <a:srgbClr val="00B0F0"/>
                </a:solidFill>
                <a:latin typeface="Tw Cen MT" pitchFamily="34" charset="0"/>
              </a:rPr>
              <a:t>tur</a:t>
            </a:r>
            <a:r>
              <a:rPr lang="fr-FR" sz="3200" dirty="0" smtClean="0">
                <a:solidFill>
                  <a:schemeClr val="bg1"/>
                </a:solidFill>
                <a:latin typeface="Tw Cen MT" pitchFamily="34" charset="0"/>
              </a:rPr>
              <a:t> ; </a:t>
            </a:r>
            <a:r>
              <a:rPr lang="fr-FR" sz="3200" dirty="0" err="1" smtClean="0">
                <a:solidFill>
                  <a:schemeClr val="bg1"/>
                </a:solidFill>
                <a:latin typeface="Tw Cen MT" pitchFamily="34" charset="0"/>
              </a:rPr>
              <a:t>vit</a:t>
            </a:r>
            <a:r>
              <a:rPr lang="fr-FR" sz="3200" dirty="0" err="1" smtClean="0">
                <a:solidFill>
                  <a:srgbClr val="FFC000"/>
                </a:solidFill>
                <a:latin typeface="Tw Cen MT" pitchFamily="34" charset="0"/>
              </a:rPr>
              <a:t>em</a:t>
            </a:r>
            <a:r>
              <a:rPr lang="fr-FR" sz="3200" dirty="0" smtClean="0">
                <a:solidFill>
                  <a:schemeClr val="bg1"/>
                </a:solidFill>
                <a:latin typeface="Tw Cen MT" pitchFamily="34" charset="0"/>
              </a:rPr>
              <a:t> </a:t>
            </a:r>
            <a:r>
              <a:rPr lang="fr-FR" sz="3200" dirty="0" err="1" smtClean="0">
                <a:solidFill>
                  <a:schemeClr val="bg1"/>
                </a:solidFill>
                <a:latin typeface="Joan" pitchFamily="2" charset="0"/>
              </a:rPr>
              <a:t>quattuor</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columell</a:t>
            </a:r>
            <a:r>
              <a:rPr lang="fr-FR" sz="3200" dirty="0" err="1" smtClean="0">
                <a:solidFill>
                  <a:srgbClr val="FFC000"/>
                </a:solidFill>
                <a:latin typeface="Tw Cen MT" pitchFamily="34" charset="0"/>
              </a:rPr>
              <a:t>ae</a:t>
            </a:r>
            <a:r>
              <a:rPr lang="fr-FR" sz="3200" dirty="0" smtClean="0">
                <a:solidFill>
                  <a:schemeClr val="bg1"/>
                </a:solidFill>
                <a:latin typeface="Tw Cen MT" pitchFamily="34" charset="0"/>
              </a:rPr>
              <a:t> …</a:t>
            </a:r>
            <a:r>
              <a:rPr lang="fr-FR" sz="3200" u="sng" dirty="0" err="1" smtClean="0">
                <a:solidFill>
                  <a:schemeClr val="bg1"/>
                </a:solidFill>
                <a:latin typeface="Tw Cen MT" pitchFamily="34" charset="0"/>
              </a:rPr>
              <a:t>subeu</a:t>
            </a:r>
            <a:r>
              <a:rPr lang="fr-FR" sz="3200" u="sng" dirty="0" err="1" smtClean="0">
                <a:solidFill>
                  <a:srgbClr val="00B0F0"/>
                </a:solidFill>
                <a:latin typeface="Tw Cen MT" pitchFamily="34" charset="0"/>
              </a:rPr>
              <a:t>nt</a:t>
            </a:r>
            <a:r>
              <a:rPr lang="fr-FR" sz="3200" dirty="0" smtClean="0">
                <a:solidFill>
                  <a:schemeClr val="bg1"/>
                </a:solidFill>
                <a:latin typeface="Tw Cen MT" pitchFamily="34" charset="0"/>
              </a:rPr>
              <a:t>. </a:t>
            </a:r>
          </a:p>
          <a:p>
            <a:pPr algn="ctr"/>
            <a:r>
              <a:rPr lang="fr-FR" sz="2000" dirty="0" smtClean="0">
                <a:solidFill>
                  <a:schemeClr val="bg1"/>
                </a:solidFill>
                <a:latin typeface="Tw Cen MT" pitchFamily="34" charset="0"/>
              </a:rPr>
              <a:t>&lt;</a:t>
            </a:r>
            <a:r>
              <a:rPr lang="fr-FR" sz="3200" dirty="0" smtClean="0">
                <a:solidFill>
                  <a:schemeClr val="bg1"/>
                </a:solidFill>
                <a:latin typeface="Joan" pitchFamily="2" charset="0"/>
              </a:rPr>
              <a:t>E</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stibadi</a:t>
            </a:r>
            <a:r>
              <a:rPr lang="fr-FR" sz="3200" dirty="0" err="1" smtClean="0">
                <a:solidFill>
                  <a:srgbClr val="FFC000"/>
                </a:solidFill>
                <a:latin typeface="Tw Cen MT" pitchFamily="34" charset="0"/>
              </a:rPr>
              <a:t>o</a:t>
            </a:r>
            <a:r>
              <a:rPr lang="fr-FR" sz="2000" dirty="0" smtClean="0">
                <a:solidFill>
                  <a:schemeClr val="bg1"/>
                </a:solidFill>
                <a:latin typeface="Tw Cen MT" pitchFamily="34" charset="0"/>
              </a:rPr>
              <a:t>&gt;</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aqu</a:t>
            </a:r>
            <a:r>
              <a:rPr lang="fr-FR" sz="3200" dirty="0" err="1" smtClean="0">
                <a:solidFill>
                  <a:srgbClr val="FFC000"/>
                </a:solidFill>
                <a:latin typeface="Tw Cen MT" pitchFamily="34" charset="0"/>
              </a:rPr>
              <a:t>a</a:t>
            </a:r>
            <a:r>
              <a:rPr lang="fr-FR" sz="3200" dirty="0" smtClean="0">
                <a:solidFill>
                  <a:schemeClr val="bg1"/>
                </a:solidFill>
                <a:latin typeface="Tw Cen MT" pitchFamily="34" charset="0"/>
              </a:rPr>
              <a:t> …</a:t>
            </a:r>
            <a:r>
              <a:rPr lang="fr-FR" sz="3200" u="sng" dirty="0" err="1" smtClean="0">
                <a:solidFill>
                  <a:schemeClr val="bg1"/>
                </a:solidFill>
                <a:latin typeface="Tw Cen MT" pitchFamily="34" charset="0"/>
              </a:rPr>
              <a:t>efflui</a:t>
            </a:r>
            <a:r>
              <a:rPr lang="fr-FR" sz="3200" u="sng" dirty="0" err="1" smtClean="0">
                <a:solidFill>
                  <a:srgbClr val="00B0F0"/>
                </a:solidFill>
                <a:latin typeface="Tw Cen MT" pitchFamily="34" charset="0"/>
              </a:rPr>
              <a:t>t</a:t>
            </a:r>
            <a:r>
              <a:rPr lang="fr-FR" sz="3200" dirty="0" smtClean="0">
                <a:solidFill>
                  <a:schemeClr val="bg1"/>
                </a:solidFill>
                <a:latin typeface="Tw Cen MT" pitchFamily="34" charset="0"/>
              </a:rPr>
              <a:t>, …</a:t>
            </a:r>
            <a:r>
              <a:rPr lang="fr-FR" sz="3200" i="1" dirty="0" err="1" smtClean="0">
                <a:solidFill>
                  <a:schemeClr val="bg1"/>
                </a:solidFill>
                <a:latin typeface="Tw Cen MT" pitchFamily="34" charset="0"/>
              </a:rPr>
              <a:t>gracil</a:t>
            </a:r>
            <a:r>
              <a:rPr lang="fr-FR" sz="3200" i="1" dirty="0" err="1" smtClean="0">
                <a:solidFill>
                  <a:srgbClr val="FFC000"/>
                </a:solidFill>
                <a:latin typeface="Tw Cen MT" pitchFamily="34" charset="0"/>
              </a:rPr>
              <a:t>i</a:t>
            </a:r>
            <a:r>
              <a:rPr lang="fr-FR" sz="3200" dirty="0" smtClean="0">
                <a:solidFill>
                  <a:schemeClr val="bg1"/>
                </a:solidFill>
                <a:latin typeface="Tw Cen MT" pitchFamily="34" charset="0"/>
              </a:rPr>
              <a:t> </a:t>
            </a:r>
            <a:r>
              <a:rPr lang="fr-FR" sz="3200" dirty="0" err="1" smtClean="0">
                <a:solidFill>
                  <a:schemeClr val="bg1"/>
                </a:solidFill>
                <a:latin typeface="Tw Cen MT" pitchFamily="34" charset="0"/>
              </a:rPr>
              <a:t>marmor</a:t>
            </a:r>
            <a:r>
              <a:rPr lang="fr-FR" sz="3200" dirty="0" err="1" smtClean="0">
                <a:solidFill>
                  <a:srgbClr val="FFC000"/>
                </a:solidFill>
                <a:latin typeface="Tw Cen MT" pitchFamily="34" charset="0"/>
              </a:rPr>
              <a:t>e</a:t>
            </a:r>
            <a:r>
              <a:rPr lang="fr-FR" sz="3200" dirty="0" smtClean="0">
                <a:solidFill>
                  <a:schemeClr val="bg1"/>
                </a:solidFill>
                <a:latin typeface="Tw Cen MT" pitchFamily="34" charset="0"/>
              </a:rPr>
              <a:t> </a:t>
            </a:r>
            <a:r>
              <a:rPr lang="fr-FR" sz="3200" u="sng" dirty="0" err="1" smtClean="0">
                <a:solidFill>
                  <a:schemeClr val="bg1"/>
                </a:solidFill>
                <a:latin typeface="Tw Cen MT" pitchFamily="34" charset="0"/>
              </a:rPr>
              <a:t>contine</a:t>
            </a:r>
            <a:r>
              <a:rPr lang="fr-FR" sz="3200" u="sng" dirty="0" err="1" smtClean="0">
                <a:solidFill>
                  <a:srgbClr val="00B0F0"/>
                </a:solidFill>
                <a:latin typeface="Tw Cen MT" pitchFamily="34" charset="0"/>
              </a:rPr>
              <a:t>tur</a:t>
            </a:r>
            <a:r>
              <a:rPr lang="fr-FR" sz="3200" dirty="0" smtClean="0">
                <a:solidFill>
                  <a:schemeClr val="bg1"/>
                </a:solidFill>
                <a:latin typeface="Tw Cen MT" pitchFamily="34" charset="0"/>
              </a:rPr>
              <a:t> …</a:t>
            </a:r>
          </a:p>
        </p:txBody>
      </p:sp>
      <p:sp>
        <p:nvSpPr>
          <p:cNvPr id="11" name="Rectangle 10"/>
          <p:cNvSpPr/>
          <p:nvPr/>
        </p:nvSpPr>
        <p:spPr>
          <a:xfrm>
            <a:off x="4572000" y="71414"/>
            <a:ext cx="4497390" cy="6715148"/>
          </a:xfrm>
          <a:prstGeom prst="rect">
            <a:avLst/>
          </a:prstGeom>
          <a:ln w="38100"/>
          <a:effectLst>
            <a:outerShdw blurRad="50800" dist="38100" dir="5400000" algn="t" rotWithShape="0">
              <a:prstClr val="black">
                <a:alpha val="40000"/>
              </a:prstClr>
            </a:outerShdw>
          </a:effectLst>
        </p:spPr>
        <p:style>
          <a:lnRef idx="1">
            <a:schemeClr val="accent2"/>
          </a:lnRef>
          <a:fillRef idx="1001">
            <a:schemeClr val="lt1"/>
          </a:fillRef>
          <a:effectRef idx="2">
            <a:schemeClr val="accent2"/>
          </a:effectRef>
          <a:fontRef idx="minor">
            <a:schemeClr val="lt1"/>
          </a:fontRef>
        </p:style>
        <p:txBody>
          <a:bodyPr wrap="square" lIns="91373" tIns="45688" rIns="91373" bIns="45688" anchor="ctr">
            <a:noAutofit/>
          </a:bodyPr>
          <a:lstStyle/>
          <a:p>
            <a:pPr algn="ctr"/>
            <a:r>
              <a:rPr lang="fr-FR" sz="4400" dirty="0" smtClean="0">
                <a:solidFill>
                  <a:srgbClr val="002060"/>
                </a:solidFill>
                <a:latin typeface="Freestyle Script" pitchFamily="66" charset="0"/>
              </a:rPr>
              <a:t>Au bout, un lit de table en marbre blanc par une treille est protégé ; cette treille, quatre colonnettes la supportent.</a:t>
            </a:r>
          </a:p>
          <a:p>
            <a:pPr algn="ctr"/>
            <a:r>
              <a:rPr lang="fr-FR" sz="4400" dirty="0" smtClean="0">
                <a:solidFill>
                  <a:srgbClr val="002060"/>
                </a:solidFill>
                <a:latin typeface="Freestyle Script" pitchFamily="66" charset="0"/>
              </a:rPr>
              <a:t> </a:t>
            </a:r>
          </a:p>
          <a:p>
            <a:pPr algn="ctr"/>
            <a:r>
              <a:rPr lang="fr-FR" sz="4400" dirty="0" smtClean="0">
                <a:solidFill>
                  <a:srgbClr val="002060"/>
                </a:solidFill>
                <a:latin typeface="Freestyle Script" pitchFamily="66" charset="0"/>
              </a:rPr>
              <a:t>Du lit de table de l’eau s’écoule, par un fin bassin de marbre elle est contenue…</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870">
                                          <p:stCondLst>
                                            <p:cond delay="0"/>
                                          </p:stCondLst>
                                        </p:cTn>
                                        <p:tgtEl>
                                          <p:spTgt spid="11"/>
                                        </p:tgtEl>
                                      </p:cBhvr>
                                    </p:animEffect>
                                    <p:anim calcmode="lin" valueType="num">
                                      <p:cBhvr>
                                        <p:cTn id="13" dur="273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11"/>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11"/>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11"/>
                                        </p:tgtEl>
                                        <p:attrNameLst>
                                          <p:attrName>ppt_y</p:attrName>
                                        </p:attrNameLst>
                                      </p:cBhvr>
                                      <p:tavLst>
                                        <p:tav tm="0" fmla="#ppt_y-sin(pi*$)/81">
                                          <p:val>
                                            <p:fltVal val="0"/>
                                          </p:val>
                                        </p:tav>
                                        <p:tav tm="100000">
                                          <p:val>
                                            <p:fltVal val="1"/>
                                          </p:val>
                                        </p:tav>
                                      </p:tavLst>
                                    </p:anim>
                                    <p:animScale>
                                      <p:cBhvr>
                                        <p:cTn id="18" dur="39">
                                          <p:stCondLst>
                                            <p:cond delay="975"/>
                                          </p:stCondLst>
                                        </p:cTn>
                                        <p:tgtEl>
                                          <p:spTgt spid="11"/>
                                        </p:tgtEl>
                                      </p:cBhvr>
                                      <p:to x="100000" y="60000"/>
                                    </p:animScale>
                                    <p:animScale>
                                      <p:cBhvr>
                                        <p:cTn id="19" dur="249" decel="50000">
                                          <p:stCondLst>
                                            <p:cond delay="1014"/>
                                          </p:stCondLst>
                                        </p:cTn>
                                        <p:tgtEl>
                                          <p:spTgt spid="11"/>
                                        </p:tgtEl>
                                      </p:cBhvr>
                                      <p:to x="100000" y="100000"/>
                                    </p:animScale>
                                    <p:animScale>
                                      <p:cBhvr>
                                        <p:cTn id="20" dur="39">
                                          <p:stCondLst>
                                            <p:cond delay="1968"/>
                                          </p:stCondLst>
                                        </p:cTn>
                                        <p:tgtEl>
                                          <p:spTgt spid="11"/>
                                        </p:tgtEl>
                                      </p:cBhvr>
                                      <p:to x="100000" y="80000"/>
                                    </p:animScale>
                                    <p:animScale>
                                      <p:cBhvr>
                                        <p:cTn id="21" dur="249" decel="50000">
                                          <p:stCondLst>
                                            <p:cond delay="2007"/>
                                          </p:stCondLst>
                                        </p:cTn>
                                        <p:tgtEl>
                                          <p:spTgt spid="11"/>
                                        </p:tgtEl>
                                      </p:cBhvr>
                                      <p:to x="100000" y="100000"/>
                                    </p:animScale>
                                    <p:animScale>
                                      <p:cBhvr>
                                        <p:cTn id="22" dur="39">
                                          <p:stCondLst>
                                            <p:cond delay="2463"/>
                                          </p:stCondLst>
                                        </p:cTn>
                                        <p:tgtEl>
                                          <p:spTgt spid="11"/>
                                        </p:tgtEl>
                                      </p:cBhvr>
                                      <p:to x="100000" y="90000"/>
                                    </p:animScale>
                                    <p:animScale>
                                      <p:cBhvr>
                                        <p:cTn id="23" dur="249" decel="50000">
                                          <p:stCondLst>
                                            <p:cond delay="2502"/>
                                          </p:stCondLst>
                                        </p:cTn>
                                        <p:tgtEl>
                                          <p:spTgt spid="11"/>
                                        </p:tgtEl>
                                      </p:cBhvr>
                                      <p:to x="100000" y="100000"/>
                                    </p:animScale>
                                    <p:animScale>
                                      <p:cBhvr>
                                        <p:cTn id="24" dur="39">
                                          <p:stCondLst>
                                            <p:cond delay="2712"/>
                                          </p:stCondLst>
                                        </p:cTn>
                                        <p:tgtEl>
                                          <p:spTgt spid="11"/>
                                        </p:tgtEl>
                                      </p:cBhvr>
                                      <p:to x="100000" y="95000"/>
                                    </p:animScale>
                                    <p:animScale>
                                      <p:cBhvr>
                                        <p:cTn id="25" dur="249" decel="50000">
                                          <p:stCondLst>
                                            <p:cond delay="2751"/>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1" y="71438"/>
            <a:ext cx="4500594" cy="6715148"/>
          </a:xfrm>
          <a:prstGeom prst="rect">
            <a:avLst/>
          </a:prstGeom>
          <a:ln/>
        </p:spPr>
        <p:style>
          <a:lnRef idx="2">
            <a:schemeClr val="accent3"/>
          </a:lnRef>
          <a:fillRef idx="1">
            <a:schemeClr val="lt1"/>
          </a:fillRef>
          <a:effectRef idx="0">
            <a:schemeClr val="accent3"/>
          </a:effectRef>
          <a:fontRef idx="minor">
            <a:schemeClr val="dk1"/>
          </a:fontRef>
        </p:style>
        <p:txBody>
          <a:bodyPr wrap="square" anchor="ctr">
            <a:noAutofit/>
          </a:bodyPr>
          <a:lstStyle/>
          <a:p>
            <a:pPr>
              <a:lnSpc>
                <a:spcPct val="150000"/>
              </a:lnSpc>
            </a:pPr>
            <a:r>
              <a:rPr lang="fr-FR" sz="2300" b="1" dirty="0" err="1" smtClean="0">
                <a:latin typeface="Bodoni MT Condensed" pitchFamily="18" charset="0"/>
              </a:rPr>
              <a:t>gustatorium</a:t>
            </a:r>
            <a:r>
              <a:rPr lang="fr-FR" sz="2300" b="1" dirty="0" smtClean="0">
                <a:latin typeface="Bodoni MT Condensed" pitchFamily="18" charset="0"/>
              </a:rPr>
              <a:t>, ii, n </a:t>
            </a:r>
            <a:r>
              <a:rPr lang="fr-FR" sz="2300" dirty="0" smtClean="0">
                <a:latin typeface="Bodoni MT Condensed" pitchFamily="18" charset="0"/>
              </a:rPr>
              <a:t>: plateau des entrées</a:t>
            </a:r>
          </a:p>
          <a:p>
            <a:pPr>
              <a:lnSpc>
                <a:spcPct val="150000"/>
              </a:lnSpc>
            </a:pPr>
            <a:r>
              <a:rPr lang="fr-FR" sz="2300" b="1" dirty="0" smtClean="0">
                <a:latin typeface="Bodoni MT Condensed" pitchFamily="18" charset="0"/>
              </a:rPr>
              <a:t>gravis, </a:t>
            </a:r>
            <a:r>
              <a:rPr lang="fr-FR" sz="2300" b="1" dirty="0" err="1" smtClean="0">
                <a:latin typeface="Bodoni MT Condensed" pitchFamily="18" charset="0"/>
              </a:rPr>
              <a:t>is</a:t>
            </a:r>
            <a:r>
              <a:rPr lang="fr-FR" sz="2300" b="1" dirty="0" smtClean="0">
                <a:latin typeface="Bodoni MT Condensed" pitchFamily="18" charset="0"/>
              </a:rPr>
              <a:t>, e </a:t>
            </a:r>
            <a:r>
              <a:rPr lang="fr-FR" sz="2300" dirty="0" smtClean="0">
                <a:latin typeface="Bodoni MT Condensed" pitchFamily="18" charset="0"/>
              </a:rPr>
              <a:t>: lourd</a:t>
            </a:r>
          </a:p>
          <a:p>
            <a:pPr>
              <a:lnSpc>
                <a:spcPct val="150000"/>
              </a:lnSpc>
            </a:pPr>
            <a:r>
              <a:rPr lang="fr-FR" sz="2300" b="1" dirty="0" err="1" smtClean="0">
                <a:latin typeface="Bodoni MT Condensed" pitchFamily="18" charset="0"/>
              </a:rPr>
              <a:t>cena</a:t>
            </a:r>
            <a:r>
              <a:rPr lang="fr-FR" sz="2300" b="1" dirty="0" smtClean="0">
                <a:latin typeface="Bodoni MT Condensed" pitchFamily="18" charset="0"/>
              </a:rPr>
              <a:t>, </a:t>
            </a:r>
            <a:r>
              <a:rPr lang="fr-FR" sz="2300" b="1" dirty="0" err="1" smtClean="0">
                <a:latin typeface="Bodoni MT Condensed" pitchFamily="18" charset="0"/>
              </a:rPr>
              <a:t>ae</a:t>
            </a:r>
            <a:r>
              <a:rPr lang="fr-FR" sz="2300" b="1" dirty="0" smtClean="0">
                <a:latin typeface="Bodoni MT Condensed" pitchFamily="18" charset="0"/>
              </a:rPr>
              <a:t>, f </a:t>
            </a:r>
            <a:r>
              <a:rPr lang="fr-FR" sz="2300" dirty="0" smtClean="0">
                <a:latin typeface="Bodoni MT Condensed" pitchFamily="18" charset="0"/>
              </a:rPr>
              <a:t>: dîner, service (= partie du repas)</a:t>
            </a:r>
          </a:p>
          <a:p>
            <a:pPr>
              <a:lnSpc>
                <a:spcPct val="150000"/>
              </a:lnSpc>
            </a:pPr>
            <a:r>
              <a:rPr lang="fr-FR" sz="2300" b="1" dirty="0" err="1" smtClean="0">
                <a:latin typeface="Bodoni MT Condensed" pitchFamily="18" charset="0"/>
              </a:rPr>
              <a:t>margo</a:t>
            </a:r>
            <a:r>
              <a:rPr lang="fr-FR" sz="2300" b="1" dirty="0" smtClean="0">
                <a:latin typeface="Bodoni MT Condensed" pitchFamily="18" charset="0"/>
              </a:rPr>
              <a:t>, </a:t>
            </a:r>
            <a:r>
              <a:rPr lang="fr-FR" sz="2300" b="1" dirty="0" err="1" smtClean="0">
                <a:latin typeface="Bodoni MT Condensed" pitchFamily="18" charset="0"/>
              </a:rPr>
              <a:t>inis</a:t>
            </a:r>
            <a:r>
              <a:rPr lang="fr-FR" sz="2300" b="1" dirty="0" smtClean="0">
                <a:latin typeface="Bodoni MT Condensed" pitchFamily="18" charset="0"/>
              </a:rPr>
              <a:t>, m. et f. </a:t>
            </a:r>
            <a:r>
              <a:rPr lang="fr-FR" sz="2300" dirty="0" smtClean="0">
                <a:latin typeface="Bodoni MT Condensed" pitchFamily="18" charset="0"/>
              </a:rPr>
              <a:t>: bord, bordure, rive</a:t>
            </a:r>
          </a:p>
          <a:p>
            <a:pPr>
              <a:lnSpc>
                <a:spcPct val="150000"/>
              </a:lnSpc>
            </a:pPr>
            <a:r>
              <a:rPr lang="fr-FR" sz="2300" b="1" dirty="0" err="1" smtClean="0">
                <a:latin typeface="Bodoni MT Condensed" pitchFamily="18" charset="0"/>
              </a:rPr>
              <a:t>impono</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a:t>
            </a:r>
            <a:r>
              <a:rPr lang="fr-FR" sz="2300" b="1" dirty="0" err="1" smtClean="0">
                <a:latin typeface="Bodoni MT Condensed" pitchFamily="18" charset="0"/>
              </a:rPr>
              <a:t>ere</a:t>
            </a:r>
            <a:r>
              <a:rPr lang="fr-FR" sz="2300" b="1" dirty="0" smtClean="0">
                <a:latin typeface="Bodoni MT Condensed" pitchFamily="18" charset="0"/>
              </a:rPr>
              <a:t>, </a:t>
            </a:r>
            <a:r>
              <a:rPr lang="fr-FR" sz="2300" b="1" dirty="0" err="1" smtClean="0">
                <a:latin typeface="Bodoni MT Condensed" pitchFamily="18" charset="0"/>
              </a:rPr>
              <a:t>imposui</a:t>
            </a:r>
            <a:r>
              <a:rPr lang="fr-FR" sz="2300" b="1" dirty="0" smtClean="0">
                <a:latin typeface="Bodoni MT Condensed" pitchFamily="18" charset="0"/>
              </a:rPr>
              <a:t>, </a:t>
            </a:r>
            <a:r>
              <a:rPr lang="fr-FR" sz="2300" b="1" dirty="0" err="1" smtClean="0">
                <a:latin typeface="Bodoni MT Condensed" pitchFamily="18" charset="0"/>
              </a:rPr>
              <a:t>impositum</a:t>
            </a:r>
            <a:r>
              <a:rPr lang="fr-FR" sz="2300" b="1" dirty="0" smtClean="0">
                <a:latin typeface="Bodoni MT Condensed" pitchFamily="18" charset="0"/>
              </a:rPr>
              <a:t> </a:t>
            </a:r>
            <a:r>
              <a:rPr lang="fr-FR" sz="2300" dirty="0" smtClean="0">
                <a:latin typeface="Bodoni MT Condensed" pitchFamily="18" charset="0"/>
              </a:rPr>
              <a:t>: placer</a:t>
            </a:r>
          </a:p>
          <a:p>
            <a:pPr>
              <a:lnSpc>
                <a:spcPct val="150000"/>
              </a:lnSpc>
            </a:pPr>
            <a:r>
              <a:rPr lang="fr-FR" sz="2300" b="1" dirty="0" smtClean="0">
                <a:latin typeface="Bodoni MT Condensed" pitchFamily="18" charset="0"/>
              </a:rPr>
              <a:t>levis, </a:t>
            </a:r>
            <a:r>
              <a:rPr lang="fr-FR" sz="2300" b="1" dirty="0" err="1" smtClean="0">
                <a:latin typeface="Bodoni MT Condensed" pitchFamily="18" charset="0"/>
              </a:rPr>
              <a:t>is</a:t>
            </a:r>
            <a:r>
              <a:rPr lang="fr-FR" sz="2300" b="1" dirty="0" smtClean="0">
                <a:latin typeface="Bodoni MT Condensed" pitchFamily="18" charset="0"/>
              </a:rPr>
              <a:t>, e </a:t>
            </a:r>
            <a:r>
              <a:rPr lang="fr-FR" sz="2300" dirty="0" smtClean="0">
                <a:latin typeface="Bodoni MT Condensed" pitchFamily="18" charset="0"/>
              </a:rPr>
              <a:t>: léger </a:t>
            </a:r>
          </a:p>
          <a:p>
            <a:pPr>
              <a:lnSpc>
                <a:spcPct val="150000"/>
              </a:lnSpc>
            </a:pPr>
            <a:r>
              <a:rPr lang="fr-FR" sz="2300" b="1" dirty="0" smtClean="0">
                <a:latin typeface="Bodoni MT Condensed" pitchFamily="18" charset="0"/>
              </a:rPr>
              <a:t>navicula, </a:t>
            </a:r>
            <a:r>
              <a:rPr lang="fr-FR" sz="2300" b="1" dirty="0" err="1" smtClean="0">
                <a:latin typeface="Bodoni MT Condensed" pitchFamily="18" charset="0"/>
              </a:rPr>
              <a:t>ae</a:t>
            </a:r>
            <a:r>
              <a:rPr lang="fr-FR" sz="2300" b="1" dirty="0" smtClean="0">
                <a:latin typeface="Bodoni MT Condensed" pitchFamily="18" charset="0"/>
              </a:rPr>
              <a:t>, f. </a:t>
            </a:r>
            <a:r>
              <a:rPr lang="fr-FR" sz="2300" dirty="0" smtClean="0">
                <a:latin typeface="Bodoni MT Condensed" pitchFamily="18" charset="0"/>
              </a:rPr>
              <a:t>: petit bateau</a:t>
            </a:r>
          </a:p>
          <a:p>
            <a:pPr>
              <a:lnSpc>
                <a:spcPct val="150000"/>
              </a:lnSpc>
            </a:pPr>
            <a:r>
              <a:rPr lang="fr-FR" sz="2300" b="1" dirty="0" smtClean="0">
                <a:latin typeface="Bodoni MT Condensed" pitchFamily="18" charset="0"/>
              </a:rPr>
              <a:t>avis, avis, f. </a:t>
            </a:r>
            <a:r>
              <a:rPr lang="fr-FR" sz="2300" dirty="0" smtClean="0">
                <a:latin typeface="Bodoni MT Condensed" pitchFamily="18" charset="0"/>
              </a:rPr>
              <a:t>: oiseau </a:t>
            </a:r>
          </a:p>
          <a:p>
            <a:pPr>
              <a:lnSpc>
                <a:spcPct val="150000"/>
              </a:lnSpc>
            </a:pPr>
            <a:r>
              <a:rPr lang="fr-FR" sz="2300" b="1" dirty="0" smtClean="0">
                <a:latin typeface="Bodoni MT Condensed" pitchFamily="18" charset="0"/>
              </a:rPr>
              <a:t>figura, </a:t>
            </a:r>
            <a:r>
              <a:rPr lang="fr-FR" sz="2300" b="1" dirty="0" err="1" smtClean="0">
                <a:latin typeface="Bodoni MT Condensed" pitchFamily="18" charset="0"/>
              </a:rPr>
              <a:t>ae</a:t>
            </a:r>
            <a:r>
              <a:rPr lang="fr-FR" sz="2300" b="1" dirty="0" smtClean="0">
                <a:latin typeface="Bodoni MT Condensed" pitchFamily="18" charset="0"/>
              </a:rPr>
              <a:t>, f. </a:t>
            </a:r>
            <a:r>
              <a:rPr lang="fr-FR" sz="2300" dirty="0" smtClean="0">
                <a:latin typeface="Bodoni MT Condensed" pitchFamily="18" charset="0"/>
              </a:rPr>
              <a:t>:</a:t>
            </a:r>
            <a:r>
              <a:rPr lang="fr-FR" sz="2300" b="1" dirty="0" smtClean="0">
                <a:latin typeface="Bodoni MT Condensed" pitchFamily="18" charset="0"/>
              </a:rPr>
              <a:t> </a:t>
            </a:r>
            <a:r>
              <a:rPr lang="fr-FR" sz="2300" dirty="0" smtClean="0">
                <a:latin typeface="Bodoni MT Condensed" pitchFamily="18" charset="0"/>
              </a:rPr>
              <a:t>figure, objet façonné en forme de</a:t>
            </a:r>
          </a:p>
          <a:p>
            <a:pPr>
              <a:lnSpc>
                <a:spcPct val="150000"/>
              </a:lnSpc>
            </a:pPr>
            <a:r>
              <a:rPr lang="nn-NO" sz="2300" b="1" dirty="0" smtClean="0">
                <a:latin typeface="Bodoni MT Condensed" pitchFamily="18" charset="0"/>
              </a:rPr>
              <a:t>innato, are </a:t>
            </a:r>
            <a:r>
              <a:rPr lang="nn-NO" sz="2300" dirty="0" smtClean="0">
                <a:latin typeface="Bodoni MT Condensed" pitchFamily="18" charset="0"/>
              </a:rPr>
              <a:t>: nager dans, flotter</a:t>
            </a:r>
          </a:p>
          <a:p>
            <a:pPr>
              <a:lnSpc>
                <a:spcPct val="150000"/>
              </a:lnSpc>
            </a:pPr>
            <a:r>
              <a:rPr lang="fr-FR" sz="2300" b="1" dirty="0" err="1" smtClean="0">
                <a:latin typeface="Bodoni MT Condensed" pitchFamily="18" charset="0"/>
              </a:rPr>
              <a:t>circueo</a:t>
            </a:r>
            <a:r>
              <a:rPr lang="fr-FR" sz="2300" b="1" dirty="0" smtClean="0">
                <a:latin typeface="Bodoni MT Condensed" pitchFamily="18" charset="0"/>
              </a:rPr>
              <a:t> = </a:t>
            </a:r>
            <a:r>
              <a:rPr lang="fr-FR" sz="2300" b="1" dirty="0" err="1" smtClean="0">
                <a:latin typeface="Bodoni MT Condensed" pitchFamily="18" charset="0"/>
              </a:rPr>
              <a:t>circumeo</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ire, ii, </a:t>
            </a:r>
            <a:r>
              <a:rPr lang="fr-FR" sz="2300" b="1" dirty="0" err="1" smtClean="0">
                <a:latin typeface="Bodoni MT Condensed" pitchFamily="18" charset="0"/>
              </a:rPr>
              <a:t>itum</a:t>
            </a:r>
            <a:r>
              <a:rPr lang="fr-FR" sz="2300" b="1" dirty="0" smtClean="0">
                <a:latin typeface="Bodoni MT Condensed" pitchFamily="18" charset="0"/>
              </a:rPr>
              <a:t> </a:t>
            </a:r>
            <a:r>
              <a:rPr lang="fr-FR" sz="2300" dirty="0" smtClean="0">
                <a:latin typeface="Bodoni MT Condensed" pitchFamily="18" charset="0"/>
              </a:rPr>
              <a:t>: aller autour, aller à la ronde </a:t>
            </a:r>
          </a:p>
        </p:txBody>
      </p:sp>
      <p:sp>
        <p:nvSpPr>
          <p:cNvPr id="7" name="Rectangle 6"/>
          <p:cNvSpPr/>
          <p:nvPr/>
        </p:nvSpPr>
        <p:spPr>
          <a:xfrm>
            <a:off x="81238" y="83860"/>
            <a:ext cx="4382812" cy="3416320"/>
          </a:xfrm>
          <a:prstGeom prst="rect">
            <a:avLst/>
          </a:prstGeom>
          <a:ln/>
        </p:spPr>
        <p:style>
          <a:lnRef idx="3">
            <a:schemeClr val="lt1"/>
          </a:lnRef>
          <a:fillRef idx="1">
            <a:schemeClr val="dk1"/>
          </a:fillRef>
          <a:effectRef idx="1">
            <a:schemeClr val="dk1"/>
          </a:effectRef>
          <a:fontRef idx="minor">
            <a:schemeClr val="lt1"/>
          </a:fontRef>
        </p:style>
        <p:txBody>
          <a:bodyPr wrap="square" anchor="ctr">
            <a:spAutoFit/>
          </a:bodyPr>
          <a:lstStyle/>
          <a:p>
            <a:pPr algn="ctr"/>
            <a:r>
              <a:rPr lang="fr-FR" sz="3600" dirty="0" err="1" smtClean="0">
                <a:solidFill>
                  <a:schemeClr val="bg1"/>
                </a:solidFill>
                <a:latin typeface="Tw Cen MT" pitchFamily="34" charset="0"/>
              </a:rPr>
              <a:t>Gustatori</a:t>
            </a:r>
            <a:r>
              <a:rPr lang="fr-FR" sz="3600" dirty="0" err="1" smtClean="0">
                <a:solidFill>
                  <a:srgbClr val="FFC000"/>
                </a:solidFill>
                <a:latin typeface="Tw Cen MT" pitchFamily="34" charset="0"/>
              </a:rPr>
              <a:t>um</a:t>
            </a:r>
            <a:r>
              <a:rPr lang="fr-FR" sz="3600" dirty="0" smtClean="0">
                <a:solidFill>
                  <a:schemeClr val="bg1"/>
                </a:solidFill>
                <a:latin typeface="Tw Cen MT" pitchFamily="34" charset="0"/>
              </a:rPr>
              <a:t> </a:t>
            </a:r>
            <a:r>
              <a:rPr lang="fr-FR" sz="3600" i="1" dirty="0" err="1" smtClean="0">
                <a:solidFill>
                  <a:schemeClr val="bg1"/>
                </a:solidFill>
                <a:latin typeface="Tw Cen MT" pitchFamily="34" charset="0"/>
              </a:rPr>
              <a:t>grav</a:t>
            </a:r>
            <a:r>
              <a:rPr lang="fr-FR" sz="3600" i="1" dirty="0" err="1" smtClean="0">
                <a:solidFill>
                  <a:srgbClr val="00FF00"/>
                </a:solidFill>
                <a:latin typeface="Tw Cen MT" pitchFamily="34" charset="0"/>
              </a:rPr>
              <a:t>ior</a:t>
            </a:r>
            <a:r>
              <a:rPr lang="fr-FR" sz="3600" dirty="0" err="1" smtClean="0">
                <a:solidFill>
                  <a:schemeClr val="bg1"/>
                </a:solidFill>
                <a:latin typeface="Joan" pitchFamily="2" charset="0"/>
              </a:rPr>
              <a:t>que</a:t>
            </a:r>
            <a:r>
              <a:rPr lang="fr-FR" sz="3600" dirty="0" smtClean="0">
                <a:solidFill>
                  <a:schemeClr val="bg1"/>
                </a:solidFill>
                <a:latin typeface="Tw Cen MT" pitchFamily="34" charset="0"/>
              </a:rPr>
              <a:t> </a:t>
            </a:r>
            <a:r>
              <a:rPr lang="fr-FR" sz="3600" dirty="0" err="1" smtClean="0">
                <a:solidFill>
                  <a:schemeClr val="bg1"/>
                </a:solidFill>
                <a:latin typeface="Tw Cen MT" pitchFamily="34" charset="0"/>
              </a:rPr>
              <a:t>cen</a:t>
            </a:r>
            <a:r>
              <a:rPr lang="fr-FR" sz="3600" dirty="0" err="1" smtClean="0">
                <a:solidFill>
                  <a:srgbClr val="FFC000"/>
                </a:solidFill>
                <a:latin typeface="Tw Cen MT" pitchFamily="34" charset="0"/>
              </a:rPr>
              <a:t>a</a:t>
            </a:r>
            <a:r>
              <a:rPr lang="fr-FR" sz="3600" dirty="0" smtClean="0">
                <a:solidFill>
                  <a:schemeClr val="bg1"/>
                </a:solidFill>
                <a:latin typeface="Tw Cen MT" pitchFamily="34" charset="0"/>
              </a:rPr>
              <a:t> </a:t>
            </a:r>
            <a:r>
              <a:rPr lang="fr-FR" sz="2400" dirty="0" smtClean="0">
                <a:solidFill>
                  <a:schemeClr val="bg1"/>
                </a:solidFill>
                <a:latin typeface="Tw Cen MT" pitchFamily="34" charset="0"/>
              </a:rPr>
              <a:t>&lt;</a:t>
            </a:r>
            <a:r>
              <a:rPr lang="fr-FR" sz="3600" dirty="0" err="1" smtClean="0">
                <a:solidFill>
                  <a:schemeClr val="bg1"/>
                </a:solidFill>
                <a:latin typeface="Tw Cen MT" pitchFamily="34" charset="0"/>
              </a:rPr>
              <a:t>margin</a:t>
            </a:r>
            <a:r>
              <a:rPr lang="fr-FR" sz="3600" dirty="0" err="1" smtClean="0">
                <a:solidFill>
                  <a:srgbClr val="FFC000"/>
                </a:solidFill>
                <a:latin typeface="Tw Cen MT" pitchFamily="34" charset="0"/>
              </a:rPr>
              <a:t>i</a:t>
            </a:r>
            <a:r>
              <a:rPr lang="fr-FR" sz="2400" dirty="0" smtClean="0">
                <a:solidFill>
                  <a:schemeClr val="bg1"/>
                </a:solidFill>
                <a:latin typeface="Tw Cen MT" pitchFamily="34" charset="0"/>
              </a:rPr>
              <a:t>&gt;</a:t>
            </a:r>
            <a:r>
              <a:rPr lang="fr-FR" sz="3600" dirty="0" smtClean="0">
                <a:solidFill>
                  <a:schemeClr val="bg1"/>
                </a:solidFill>
                <a:latin typeface="Tw Cen MT" pitchFamily="34" charset="0"/>
              </a:rPr>
              <a:t> </a:t>
            </a:r>
            <a:r>
              <a:rPr lang="fr-FR" sz="3600" u="sng" dirty="0" err="1" smtClean="0">
                <a:solidFill>
                  <a:schemeClr val="bg1"/>
                </a:solidFill>
                <a:latin typeface="Tw Cen MT" pitchFamily="34" charset="0"/>
              </a:rPr>
              <a:t>imponi</a:t>
            </a:r>
            <a:r>
              <a:rPr lang="fr-FR" sz="3600" u="sng" dirty="0" err="1" smtClean="0">
                <a:solidFill>
                  <a:srgbClr val="00B0F0"/>
                </a:solidFill>
                <a:latin typeface="Tw Cen MT" pitchFamily="34" charset="0"/>
              </a:rPr>
              <a:t>tur</a:t>
            </a:r>
            <a:r>
              <a:rPr lang="fr-FR" sz="3600" dirty="0" smtClean="0">
                <a:solidFill>
                  <a:schemeClr val="bg1"/>
                </a:solidFill>
                <a:latin typeface="Tw Cen MT" pitchFamily="34" charset="0"/>
              </a:rPr>
              <a:t>, </a:t>
            </a:r>
            <a:r>
              <a:rPr lang="fr-FR" sz="3600" i="1" dirty="0" err="1" smtClean="0">
                <a:solidFill>
                  <a:schemeClr val="bg1"/>
                </a:solidFill>
                <a:latin typeface="Tw Cen MT" pitchFamily="34" charset="0"/>
              </a:rPr>
              <a:t>lev</a:t>
            </a:r>
            <a:r>
              <a:rPr lang="fr-FR" sz="3600" i="1" dirty="0" err="1" smtClean="0">
                <a:solidFill>
                  <a:srgbClr val="00FF00"/>
                </a:solidFill>
                <a:latin typeface="Tw Cen MT" pitchFamily="34" charset="0"/>
              </a:rPr>
              <a:t>ior</a:t>
            </a:r>
            <a:r>
              <a:rPr lang="fr-FR" sz="3600" dirty="0" smtClean="0">
                <a:solidFill>
                  <a:schemeClr val="bg1"/>
                </a:solidFill>
                <a:latin typeface="Tw Cen MT" pitchFamily="34" charset="0"/>
              </a:rPr>
              <a:t> </a:t>
            </a:r>
            <a:r>
              <a:rPr lang="fr-FR" sz="2400" dirty="0" smtClean="0">
                <a:solidFill>
                  <a:schemeClr val="bg1"/>
                </a:solidFill>
                <a:latin typeface="Tw Cen MT" pitchFamily="34" charset="0"/>
              </a:rPr>
              <a:t>&lt;</a:t>
            </a:r>
            <a:r>
              <a:rPr lang="fr-FR" sz="3600" dirty="0" err="1" smtClean="0">
                <a:solidFill>
                  <a:schemeClr val="bg1"/>
                </a:solidFill>
                <a:latin typeface="Tw Cen MT" pitchFamily="34" charset="0"/>
              </a:rPr>
              <a:t>navicul</a:t>
            </a:r>
            <a:r>
              <a:rPr lang="fr-FR" sz="3600" dirty="0" err="1" smtClean="0">
                <a:solidFill>
                  <a:srgbClr val="FFC000"/>
                </a:solidFill>
                <a:latin typeface="Tw Cen MT" pitchFamily="34" charset="0"/>
              </a:rPr>
              <a:t>arum</a:t>
            </a:r>
            <a:r>
              <a:rPr lang="fr-FR" sz="3600" dirty="0" smtClean="0">
                <a:solidFill>
                  <a:schemeClr val="bg1"/>
                </a:solidFill>
                <a:latin typeface="Tw Cen MT" pitchFamily="34" charset="0"/>
              </a:rPr>
              <a:t> </a:t>
            </a:r>
            <a:r>
              <a:rPr lang="fr-FR" sz="3600" dirty="0" smtClean="0">
                <a:solidFill>
                  <a:schemeClr val="bg1"/>
                </a:solidFill>
                <a:latin typeface="Joan" pitchFamily="2" charset="0"/>
              </a:rPr>
              <a:t>et</a:t>
            </a:r>
            <a:r>
              <a:rPr lang="fr-FR" sz="3600" dirty="0" smtClean="0">
                <a:solidFill>
                  <a:schemeClr val="bg1"/>
                </a:solidFill>
                <a:latin typeface="Tw Cen MT" pitchFamily="34" charset="0"/>
              </a:rPr>
              <a:t> </a:t>
            </a:r>
            <a:r>
              <a:rPr lang="fr-FR" sz="3600" dirty="0" err="1" smtClean="0">
                <a:solidFill>
                  <a:schemeClr val="bg1"/>
                </a:solidFill>
                <a:latin typeface="Tw Cen MT" pitchFamily="34" charset="0"/>
              </a:rPr>
              <a:t>av</a:t>
            </a:r>
            <a:r>
              <a:rPr lang="fr-FR" sz="3600" dirty="0" err="1" smtClean="0">
                <a:solidFill>
                  <a:srgbClr val="FFC000"/>
                </a:solidFill>
                <a:latin typeface="Tw Cen MT" pitchFamily="34" charset="0"/>
              </a:rPr>
              <a:t>ium</a:t>
            </a:r>
            <a:r>
              <a:rPr lang="fr-FR" sz="3600" dirty="0" smtClean="0">
                <a:solidFill>
                  <a:schemeClr val="bg1"/>
                </a:solidFill>
                <a:latin typeface="Tw Cen MT" pitchFamily="34" charset="0"/>
              </a:rPr>
              <a:t> </a:t>
            </a:r>
            <a:r>
              <a:rPr lang="fr-FR" sz="3600" dirty="0" err="1" smtClean="0">
                <a:solidFill>
                  <a:schemeClr val="bg1"/>
                </a:solidFill>
                <a:latin typeface="Tw Cen MT" pitchFamily="34" charset="0"/>
              </a:rPr>
              <a:t>figur</a:t>
            </a:r>
            <a:r>
              <a:rPr lang="fr-FR" sz="3600" dirty="0" err="1" smtClean="0">
                <a:solidFill>
                  <a:srgbClr val="FFC000"/>
                </a:solidFill>
                <a:latin typeface="Tw Cen MT" pitchFamily="34" charset="0"/>
              </a:rPr>
              <a:t>is</a:t>
            </a:r>
            <a:r>
              <a:rPr lang="fr-FR" sz="2400" dirty="0" smtClean="0">
                <a:solidFill>
                  <a:schemeClr val="bg1"/>
                </a:solidFill>
                <a:latin typeface="Tw Cen MT" pitchFamily="34" charset="0"/>
              </a:rPr>
              <a:t>&gt;</a:t>
            </a:r>
            <a:r>
              <a:rPr lang="fr-FR" sz="3600" dirty="0" smtClean="0">
                <a:solidFill>
                  <a:schemeClr val="bg1"/>
                </a:solidFill>
                <a:latin typeface="Tw Cen MT" pitchFamily="34" charset="0"/>
              </a:rPr>
              <a:t> </a:t>
            </a:r>
            <a:r>
              <a:rPr lang="fr-FR" sz="3600" i="1" u="sng" dirty="0" err="1" smtClean="0">
                <a:solidFill>
                  <a:schemeClr val="bg1"/>
                </a:solidFill>
                <a:latin typeface="Tw Cen MT" pitchFamily="34" charset="0"/>
              </a:rPr>
              <a:t>innata</a:t>
            </a:r>
            <a:r>
              <a:rPr lang="fr-FR" sz="3600" i="1" u="sng" dirty="0" err="1" smtClean="0">
                <a:solidFill>
                  <a:srgbClr val="00FF00"/>
                </a:solidFill>
                <a:latin typeface="Tw Cen MT" pitchFamily="34" charset="0"/>
              </a:rPr>
              <a:t>ns</a:t>
            </a:r>
            <a:r>
              <a:rPr lang="fr-FR" sz="3600" dirty="0" smtClean="0">
                <a:solidFill>
                  <a:schemeClr val="bg1"/>
                </a:solidFill>
                <a:latin typeface="Tw Cen MT" pitchFamily="34" charset="0"/>
              </a:rPr>
              <a:t> </a:t>
            </a:r>
            <a:r>
              <a:rPr lang="fr-FR" sz="3600" u="sng" dirty="0" smtClean="0">
                <a:solidFill>
                  <a:schemeClr val="bg1"/>
                </a:solidFill>
                <a:latin typeface="Tw Cen MT" pitchFamily="34" charset="0"/>
              </a:rPr>
              <a:t>circui</a:t>
            </a:r>
            <a:r>
              <a:rPr lang="fr-FR" sz="3600" u="sng" dirty="0" smtClean="0">
                <a:solidFill>
                  <a:srgbClr val="00B0F0"/>
                </a:solidFill>
                <a:latin typeface="Tw Cen MT" pitchFamily="34" charset="0"/>
              </a:rPr>
              <a:t>t</a:t>
            </a:r>
            <a:r>
              <a:rPr lang="fr-FR" sz="3600" dirty="0" smtClean="0">
                <a:solidFill>
                  <a:schemeClr val="bg1"/>
                </a:solidFill>
                <a:latin typeface="Tw Cen MT" pitchFamily="34" charset="0"/>
              </a:rPr>
              <a:t>...</a:t>
            </a:r>
          </a:p>
        </p:txBody>
      </p:sp>
      <p:sp>
        <p:nvSpPr>
          <p:cNvPr id="9" name="Rectangle 8"/>
          <p:cNvSpPr/>
          <p:nvPr/>
        </p:nvSpPr>
        <p:spPr>
          <a:xfrm>
            <a:off x="4572000" y="71414"/>
            <a:ext cx="4497390" cy="6715148"/>
          </a:xfrm>
          <a:prstGeom prst="rect">
            <a:avLst/>
          </a:prstGeom>
          <a:ln w="38100"/>
          <a:effectLst>
            <a:outerShdw blurRad="50800" dist="38100" dir="5400000" algn="t" rotWithShape="0">
              <a:prstClr val="black">
                <a:alpha val="40000"/>
              </a:prstClr>
            </a:outerShdw>
          </a:effectLst>
        </p:spPr>
        <p:style>
          <a:lnRef idx="1">
            <a:schemeClr val="accent2"/>
          </a:lnRef>
          <a:fillRef idx="1001">
            <a:schemeClr val="lt1"/>
          </a:fillRef>
          <a:effectRef idx="2">
            <a:schemeClr val="accent2"/>
          </a:effectRef>
          <a:fontRef idx="minor">
            <a:schemeClr val="lt1"/>
          </a:fontRef>
        </p:style>
        <p:txBody>
          <a:bodyPr wrap="square" lIns="91373" tIns="45688" rIns="91373" bIns="45688" anchor="ctr">
            <a:noAutofit/>
          </a:bodyPr>
          <a:lstStyle/>
          <a:p>
            <a:pPr algn="ctr">
              <a:lnSpc>
                <a:spcPts val="7000"/>
              </a:lnSpc>
            </a:pPr>
            <a:r>
              <a:rPr lang="fr-FR" sz="4800" dirty="0" smtClean="0">
                <a:solidFill>
                  <a:srgbClr val="002060"/>
                </a:solidFill>
                <a:latin typeface="Freestyle Script" pitchFamily="66" charset="0"/>
              </a:rPr>
              <a:t>Le plateau des entrées et les plats lourds sur le rebord sont déposés ; les plats légers, sur des vases en forme de petits bateaux et d’oiseaux,  en flottant vont de-ci de-là …</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870">
                                          <p:stCondLst>
                                            <p:cond delay="0"/>
                                          </p:stCondLst>
                                        </p:cTn>
                                        <p:tgtEl>
                                          <p:spTgt spid="9"/>
                                        </p:tgtEl>
                                      </p:cBhvr>
                                    </p:animEffect>
                                    <p:anim calcmode="lin" valueType="num">
                                      <p:cBhvr>
                                        <p:cTn id="13"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18" dur="39">
                                          <p:stCondLst>
                                            <p:cond delay="975"/>
                                          </p:stCondLst>
                                        </p:cTn>
                                        <p:tgtEl>
                                          <p:spTgt spid="9"/>
                                        </p:tgtEl>
                                      </p:cBhvr>
                                      <p:to x="100000" y="60000"/>
                                    </p:animScale>
                                    <p:animScale>
                                      <p:cBhvr>
                                        <p:cTn id="19" dur="249" decel="50000">
                                          <p:stCondLst>
                                            <p:cond delay="1014"/>
                                          </p:stCondLst>
                                        </p:cTn>
                                        <p:tgtEl>
                                          <p:spTgt spid="9"/>
                                        </p:tgtEl>
                                      </p:cBhvr>
                                      <p:to x="100000" y="100000"/>
                                    </p:animScale>
                                    <p:animScale>
                                      <p:cBhvr>
                                        <p:cTn id="20" dur="39">
                                          <p:stCondLst>
                                            <p:cond delay="1968"/>
                                          </p:stCondLst>
                                        </p:cTn>
                                        <p:tgtEl>
                                          <p:spTgt spid="9"/>
                                        </p:tgtEl>
                                      </p:cBhvr>
                                      <p:to x="100000" y="80000"/>
                                    </p:animScale>
                                    <p:animScale>
                                      <p:cBhvr>
                                        <p:cTn id="21" dur="249" decel="50000">
                                          <p:stCondLst>
                                            <p:cond delay="2007"/>
                                          </p:stCondLst>
                                        </p:cTn>
                                        <p:tgtEl>
                                          <p:spTgt spid="9"/>
                                        </p:tgtEl>
                                      </p:cBhvr>
                                      <p:to x="100000" y="100000"/>
                                    </p:animScale>
                                    <p:animScale>
                                      <p:cBhvr>
                                        <p:cTn id="22" dur="39">
                                          <p:stCondLst>
                                            <p:cond delay="2463"/>
                                          </p:stCondLst>
                                        </p:cTn>
                                        <p:tgtEl>
                                          <p:spTgt spid="9"/>
                                        </p:tgtEl>
                                      </p:cBhvr>
                                      <p:to x="100000" y="90000"/>
                                    </p:animScale>
                                    <p:animScale>
                                      <p:cBhvr>
                                        <p:cTn id="23" dur="249" decel="50000">
                                          <p:stCondLst>
                                            <p:cond delay="2502"/>
                                          </p:stCondLst>
                                        </p:cTn>
                                        <p:tgtEl>
                                          <p:spTgt spid="9"/>
                                        </p:tgtEl>
                                      </p:cBhvr>
                                      <p:to x="100000" y="100000"/>
                                    </p:animScale>
                                    <p:animScale>
                                      <p:cBhvr>
                                        <p:cTn id="24" dur="39">
                                          <p:stCondLst>
                                            <p:cond delay="2712"/>
                                          </p:stCondLst>
                                        </p:cTn>
                                        <p:tgtEl>
                                          <p:spTgt spid="9"/>
                                        </p:tgtEl>
                                      </p:cBhvr>
                                      <p:to x="100000" y="95000"/>
                                    </p:animScale>
                                    <p:animScale>
                                      <p:cBhvr>
                                        <p:cTn id="25" dur="249" decel="50000">
                                          <p:stCondLst>
                                            <p:cond delay="2751"/>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1" y="71438"/>
            <a:ext cx="4500594" cy="6715148"/>
          </a:xfrm>
          <a:prstGeom prst="rect">
            <a:avLst/>
          </a:prstGeom>
          <a:ln/>
        </p:spPr>
        <p:style>
          <a:lnRef idx="2">
            <a:schemeClr val="accent3"/>
          </a:lnRef>
          <a:fillRef idx="1">
            <a:schemeClr val="lt1"/>
          </a:fillRef>
          <a:effectRef idx="0">
            <a:schemeClr val="accent3"/>
          </a:effectRef>
          <a:fontRef idx="minor">
            <a:schemeClr val="dk1"/>
          </a:fontRef>
        </p:style>
        <p:txBody>
          <a:bodyPr wrap="square" anchor="t">
            <a:noAutofit/>
          </a:bodyPr>
          <a:lstStyle/>
          <a:p>
            <a:pPr>
              <a:lnSpc>
                <a:spcPct val="200000"/>
              </a:lnSpc>
            </a:pPr>
            <a:r>
              <a:rPr lang="fr-FR" sz="2300" b="1" dirty="0" smtClean="0">
                <a:latin typeface="Bodoni MT Condensed" pitchFamily="18" charset="0"/>
              </a:rPr>
              <a:t>locus, i, m. </a:t>
            </a:r>
            <a:r>
              <a:rPr lang="fr-FR" sz="2300" dirty="0" smtClean="0">
                <a:latin typeface="Bodoni MT Condensed" pitchFamily="18" charset="0"/>
              </a:rPr>
              <a:t>: lieu, endroits</a:t>
            </a:r>
          </a:p>
          <a:p>
            <a:pPr>
              <a:lnSpc>
                <a:spcPct val="200000"/>
              </a:lnSpc>
            </a:pPr>
            <a:r>
              <a:rPr lang="fr-FR" sz="2300" b="1" dirty="0" err="1" smtClean="0">
                <a:latin typeface="Bodoni MT Condensed" pitchFamily="18" charset="0"/>
              </a:rPr>
              <a:t>plures</a:t>
            </a:r>
            <a:r>
              <a:rPr lang="fr-FR" sz="2300" b="1" dirty="0" smtClean="0">
                <a:latin typeface="Bodoni MT Condensed" pitchFamily="18" charset="0"/>
              </a:rPr>
              <a:t>, </a:t>
            </a:r>
            <a:r>
              <a:rPr lang="fr-FR" sz="2300" b="1" dirty="0" err="1" smtClean="0">
                <a:latin typeface="Bodoni MT Condensed" pitchFamily="18" charset="0"/>
              </a:rPr>
              <a:t>ium</a:t>
            </a:r>
            <a:r>
              <a:rPr lang="fr-FR" sz="2300" b="1" dirty="0" smtClean="0">
                <a:latin typeface="Bodoni MT Condensed" pitchFamily="18" charset="0"/>
              </a:rPr>
              <a:t> </a:t>
            </a:r>
            <a:r>
              <a:rPr lang="fr-FR" sz="2300" dirty="0" smtClean="0">
                <a:latin typeface="Bodoni MT Condensed" pitchFamily="18" charset="0"/>
              </a:rPr>
              <a:t>: plusieurs</a:t>
            </a:r>
          </a:p>
          <a:p>
            <a:pPr>
              <a:lnSpc>
                <a:spcPct val="200000"/>
              </a:lnSpc>
            </a:pPr>
            <a:r>
              <a:rPr lang="fr-FR" sz="2300" b="1" dirty="0" err="1" smtClean="0">
                <a:latin typeface="Bodoni MT Condensed" pitchFamily="18" charset="0"/>
              </a:rPr>
              <a:t>dispono</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a:t>
            </a:r>
            <a:r>
              <a:rPr lang="fr-FR" sz="2300" b="1" dirty="0" err="1" smtClean="0">
                <a:latin typeface="Bodoni MT Condensed" pitchFamily="18" charset="0"/>
              </a:rPr>
              <a:t>ere</a:t>
            </a:r>
            <a:r>
              <a:rPr lang="fr-FR" sz="2300" b="1" dirty="0" smtClean="0">
                <a:latin typeface="Bodoni MT Condensed" pitchFamily="18" charset="0"/>
              </a:rPr>
              <a:t>, </a:t>
            </a:r>
            <a:r>
              <a:rPr lang="fr-FR" sz="2300" b="1" dirty="0" err="1" smtClean="0">
                <a:latin typeface="Bodoni MT Condensed" pitchFamily="18" charset="0"/>
              </a:rPr>
              <a:t>posui</a:t>
            </a:r>
            <a:r>
              <a:rPr lang="fr-FR" sz="2300" b="1" dirty="0" smtClean="0">
                <a:latin typeface="Bodoni MT Condensed" pitchFamily="18" charset="0"/>
              </a:rPr>
              <a:t>, </a:t>
            </a:r>
            <a:r>
              <a:rPr lang="fr-FR" sz="2300" b="1" dirty="0" err="1" smtClean="0">
                <a:latin typeface="Bodoni MT Condensed" pitchFamily="18" charset="0"/>
              </a:rPr>
              <a:t>positum</a:t>
            </a:r>
            <a:r>
              <a:rPr lang="fr-FR" sz="2300" b="1" dirty="0" smtClean="0">
                <a:latin typeface="Bodoni MT Condensed" pitchFamily="18" charset="0"/>
              </a:rPr>
              <a:t> </a:t>
            </a:r>
            <a:r>
              <a:rPr lang="fr-FR" sz="2300" dirty="0" smtClean="0">
                <a:latin typeface="Bodoni MT Condensed" pitchFamily="18" charset="0"/>
              </a:rPr>
              <a:t>: disposer</a:t>
            </a:r>
          </a:p>
          <a:p>
            <a:pPr>
              <a:lnSpc>
                <a:spcPct val="200000"/>
              </a:lnSpc>
            </a:pPr>
            <a:r>
              <a:rPr lang="fr-FR" sz="2300" b="1" dirty="0" err="1" smtClean="0">
                <a:latin typeface="Bodoni MT Condensed" pitchFamily="18" charset="0"/>
              </a:rPr>
              <a:t>sedile</a:t>
            </a:r>
            <a:r>
              <a:rPr lang="fr-FR" sz="2300" b="1" dirty="0" smtClean="0">
                <a:latin typeface="Bodoni MT Condensed" pitchFamily="18" charset="0"/>
              </a:rPr>
              <a:t>, </a:t>
            </a:r>
            <a:r>
              <a:rPr lang="fr-FR" sz="2300" b="1" dirty="0" err="1" smtClean="0">
                <a:latin typeface="Bodoni MT Condensed" pitchFamily="18" charset="0"/>
              </a:rPr>
              <a:t>is</a:t>
            </a:r>
            <a:r>
              <a:rPr lang="fr-FR" sz="2300" b="1" dirty="0" smtClean="0">
                <a:latin typeface="Bodoni MT Condensed" pitchFamily="18" charset="0"/>
              </a:rPr>
              <a:t>, n. </a:t>
            </a:r>
            <a:r>
              <a:rPr lang="fr-FR" sz="2300" dirty="0" smtClean="0">
                <a:latin typeface="Bodoni MT Condensed" pitchFamily="18" charset="0"/>
              </a:rPr>
              <a:t>: siège</a:t>
            </a:r>
          </a:p>
          <a:p>
            <a:pPr>
              <a:lnSpc>
                <a:spcPct val="200000"/>
              </a:lnSpc>
            </a:pPr>
            <a:r>
              <a:rPr lang="fr-FR" sz="2300" b="1" dirty="0" err="1" smtClean="0">
                <a:latin typeface="Bodoni MT Condensed" pitchFamily="18" charset="0"/>
              </a:rPr>
              <a:t>ambulatio</a:t>
            </a:r>
            <a:r>
              <a:rPr lang="fr-FR" sz="2300" b="1" dirty="0" smtClean="0">
                <a:latin typeface="Bodoni MT Condensed" pitchFamily="18" charset="0"/>
              </a:rPr>
              <a:t>, </a:t>
            </a:r>
            <a:r>
              <a:rPr lang="fr-FR" sz="2300" b="1" dirty="0" err="1" smtClean="0">
                <a:latin typeface="Bodoni MT Condensed" pitchFamily="18" charset="0"/>
              </a:rPr>
              <a:t>onis</a:t>
            </a:r>
            <a:r>
              <a:rPr lang="fr-FR" sz="2300" b="1" dirty="0" smtClean="0">
                <a:latin typeface="Bodoni MT Condensed" pitchFamily="18" charset="0"/>
              </a:rPr>
              <a:t>, f. </a:t>
            </a:r>
            <a:r>
              <a:rPr lang="fr-FR" sz="2300" dirty="0" smtClean="0">
                <a:latin typeface="Bodoni MT Condensed" pitchFamily="18" charset="0"/>
              </a:rPr>
              <a:t>: promenade</a:t>
            </a:r>
          </a:p>
          <a:p>
            <a:pPr>
              <a:lnSpc>
                <a:spcPct val="200000"/>
              </a:lnSpc>
            </a:pPr>
            <a:r>
              <a:rPr lang="fr-FR" sz="2300" b="1" dirty="0" smtClean="0">
                <a:latin typeface="Bodoni MT Condensed" pitchFamily="18" charset="0"/>
              </a:rPr>
              <a:t>fessus, a, </a:t>
            </a:r>
            <a:r>
              <a:rPr lang="fr-FR" sz="2300" b="1" dirty="0" err="1" smtClean="0">
                <a:latin typeface="Bodoni MT Condensed" pitchFamily="18" charset="0"/>
              </a:rPr>
              <a:t>um</a:t>
            </a:r>
            <a:r>
              <a:rPr lang="fr-FR" sz="2300" b="1" dirty="0" smtClean="0">
                <a:latin typeface="Bodoni MT Condensed" pitchFamily="18" charset="0"/>
              </a:rPr>
              <a:t> </a:t>
            </a:r>
            <a:r>
              <a:rPr lang="fr-FR" sz="2300" dirty="0" smtClean="0">
                <a:latin typeface="Bodoni MT Condensed" pitchFamily="18" charset="0"/>
              </a:rPr>
              <a:t>: fatigué, las</a:t>
            </a:r>
          </a:p>
          <a:p>
            <a:pPr>
              <a:lnSpc>
                <a:spcPct val="200000"/>
              </a:lnSpc>
            </a:pPr>
            <a:r>
              <a:rPr lang="fr-FR" sz="2300" b="1" dirty="0" err="1" smtClean="0">
                <a:latin typeface="Bodoni MT Condensed" pitchFamily="18" charset="0"/>
              </a:rPr>
              <a:t>juvo</a:t>
            </a:r>
            <a:r>
              <a:rPr lang="fr-FR" sz="2300" b="1" dirty="0" smtClean="0">
                <a:latin typeface="Bodoni MT Condensed" pitchFamily="18" charset="0"/>
              </a:rPr>
              <a:t>, as, are, </a:t>
            </a:r>
            <a:r>
              <a:rPr lang="fr-FR" sz="2300" b="1" dirty="0" err="1" smtClean="0">
                <a:latin typeface="Bodoni MT Condensed" pitchFamily="18" charset="0"/>
              </a:rPr>
              <a:t>juvi</a:t>
            </a:r>
            <a:r>
              <a:rPr lang="fr-FR" sz="2300" b="1" dirty="0" smtClean="0">
                <a:latin typeface="Bodoni MT Condensed" pitchFamily="18" charset="0"/>
              </a:rPr>
              <a:t>, </a:t>
            </a:r>
            <a:r>
              <a:rPr lang="fr-FR" sz="2300" b="1" dirty="0" err="1" smtClean="0">
                <a:latin typeface="Bodoni MT Condensed" pitchFamily="18" charset="0"/>
              </a:rPr>
              <a:t>jutum</a:t>
            </a:r>
            <a:r>
              <a:rPr lang="fr-FR" sz="2300" b="1" dirty="0" smtClean="0">
                <a:latin typeface="Bodoni MT Condensed" pitchFamily="18" charset="0"/>
              </a:rPr>
              <a:t> </a:t>
            </a:r>
            <a:r>
              <a:rPr lang="fr-FR" sz="2300" dirty="0" smtClean="0">
                <a:latin typeface="Bodoni MT Condensed" pitchFamily="18" charset="0"/>
              </a:rPr>
              <a:t>: aider, servir</a:t>
            </a:r>
          </a:p>
          <a:p>
            <a:pPr>
              <a:lnSpc>
                <a:spcPct val="200000"/>
              </a:lnSpc>
            </a:pPr>
            <a:r>
              <a:rPr lang="fr-FR" sz="2300" b="1" dirty="0" err="1" smtClean="0">
                <a:latin typeface="Bodoni MT Condensed" pitchFamily="18" charset="0"/>
              </a:rPr>
              <a:t>fonticulus</a:t>
            </a:r>
            <a:r>
              <a:rPr lang="fr-FR" sz="2300" b="1" dirty="0" smtClean="0">
                <a:latin typeface="Bodoni MT Condensed" pitchFamily="18" charset="0"/>
              </a:rPr>
              <a:t>, i, m. </a:t>
            </a:r>
            <a:r>
              <a:rPr lang="fr-FR" sz="2300" dirty="0" smtClean="0">
                <a:latin typeface="Bodoni MT Condensed" pitchFamily="18" charset="0"/>
              </a:rPr>
              <a:t>: petite source, petite fontaine</a:t>
            </a:r>
          </a:p>
          <a:p>
            <a:pPr>
              <a:lnSpc>
                <a:spcPct val="200000"/>
              </a:lnSpc>
            </a:pPr>
            <a:r>
              <a:rPr lang="fr-FR" sz="2300" b="1" dirty="0" err="1" smtClean="0">
                <a:latin typeface="Bodoni MT Condensed" pitchFamily="18" charset="0"/>
              </a:rPr>
              <a:t>adjaceo</a:t>
            </a:r>
            <a:r>
              <a:rPr lang="fr-FR" sz="2300" b="1" dirty="0" smtClean="0">
                <a:latin typeface="Bodoni MT Condensed" pitchFamily="18" charset="0"/>
              </a:rPr>
              <a:t>, es, </a:t>
            </a:r>
            <a:r>
              <a:rPr lang="fr-FR" sz="2300" b="1" dirty="0" err="1" smtClean="0">
                <a:latin typeface="Bodoni MT Condensed" pitchFamily="18" charset="0"/>
              </a:rPr>
              <a:t>ere</a:t>
            </a:r>
            <a:r>
              <a:rPr lang="fr-FR" sz="2300" b="1" dirty="0" smtClean="0">
                <a:latin typeface="Bodoni MT Condensed" pitchFamily="18" charset="0"/>
              </a:rPr>
              <a:t>, </a:t>
            </a:r>
            <a:r>
              <a:rPr lang="fr-FR" sz="2300" b="1" dirty="0" err="1" smtClean="0">
                <a:latin typeface="Bodoni MT Condensed" pitchFamily="18" charset="0"/>
              </a:rPr>
              <a:t>cui</a:t>
            </a:r>
            <a:r>
              <a:rPr lang="fr-FR" sz="2300" dirty="0" smtClean="0">
                <a:latin typeface="Bodoni MT Condensed" pitchFamily="18" charset="0"/>
              </a:rPr>
              <a:t> : être situé auprès</a:t>
            </a:r>
          </a:p>
        </p:txBody>
      </p:sp>
      <p:sp>
        <p:nvSpPr>
          <p:cNvPr id="7" name="Rectangle 6"/>
          <p:cNvSpPr/>
          <p:nvPr/>
        </p:nvSpPr>
        <p:spPr>
          <a:xfrm>
            <a:off x="81238" y="83860"/>
            <a:ext cx="4382812" cy="3416320"/>
          </a:xfrm>
          <a:prstGeom prst="rect">
            <a:avLst/>
          </a:prstGeom>
          <a:ln/>
        </p:spPr>
        <p:style>
          <a:lnRef idx="3">
            <a:schemeClr val="lt1"/>
          </a:lnRef>
          <a:fillRef idx="1">
            <a:schemeClr val="dk1"/>
          </a:fillRef>
          <a:effectRef idx="1">
            <a:schemeClr val="dk1"/>
          </a:effectRef>
          <a:fontRef idx="minor">
            <a:schemeClr val="lt1"/>
          </a:fontRef>
        </p:style>
        <p:txBody>
          <a:bodyPr wrap="square" anchor="ctr">
            <a:spAutoFit/>
          </a:bodyPr>
          <a:lstStyle/>
          <a:p>
            <a:pPr algn="ctr"/>
            <a:r>
              <a:rPr lang="fr-FR" sz="3600" u="sng" dirty="0" err="1" smtClean="0">
                <a:solidFill>
                  <a:schemeClr val="bg1"/>
                </a:solidFill>
                <a:latin typeface="Tw Cen MT" pitchFamily="34" charset="0"/>
              </a:rPr>
              <a:t>Su</a:t>
            </a:r>
            <a:r>
              <a:rPr lang="fr-FR" sz="3600" u="sng" dirty="0" err="1" smtClean="0">
                <a:solidFill>
                  <a:srgbClr val="00B0F0"/>
                </a:solidFill>
                <a:latin typeface="Tw Cen MT" pitchFamily="34" charset="0"/>
              </a:rPr>
              <a:t>nt</a:t>
            </a:r>
            <a:r>
              <a:rPr lang="fr-FR" sz="3600" dirty="0" smtClean="0">
                <a:solidFill>
                  <a:schemeClr val="bg1"/>
                </a:solidFill>
                <a:latin typeface="Tw Cen MT" pitchFamily="34" charset="0"/>
              </a:rPr>
              <a:t> </a:t>
            </a:r>
            <a:r>
              <a:rPr lang="fr-FR" sz="2400" dirty="0" smtClean="0">
                <a:solidFill>
                  <a:schemeClr val="bg1"/>
                </a:solidFill>
                <a:latin typeface="Tw Cen MT" pitchFamily="34" charset="0"/>
              </a:rPr>
              <a:t>&lt;</a:t>
            </a:r>
            <a:r>
              <a:rPr lang="fr-FR" sz="3600" dirty="0" err="1" smtClean="0">
                <a:solidFill>
                  <a:schemeClr val="bg1"/>
                </a:solidFill>
                <a:latin typeface="Tw Cen MT" pitchFamily="34" charset="0"/>
              </a:rPr>
              <a:t>loc</a:t>
            </a:r>
            <a:r>
              <a:rPr lang="fr-FR" sz="3600" dirty="0" err="1" smtClean="0">
                <a:solidFill>
                  <a:srgbClr val="FFC000"/>
                </a:solidFill>
                <a:latin typeface="Tw Cen MT" pitchFamily="34" charset="0"/>
              </a:rPr>
              <a:t>is</a:t>
            </a:r>
            <a:r>
              <a:rPr lang="fr-FR" sz="3600" dirty="0" smtClean="0">
                <a:solidFill>
                  <a:schemeClr val="bg1"/>
                </a:solidFill>
                <a:latin typeface="Tw Cen MT" pitchFamily="34" charset="0"/>
              </a:rPr>
              <a:t> </a:t>
            </a:r>
            <a:r>
              <a:rPr lang="fr-FR" sz="3600" i="1" dirty="0" err="1" smtClean="0">
                <a:solidFill>
                  <a:schemeClr val="bg1"/>
                </a:solidFill>
                <a:latin typeface="Tw Cen MT" pitchFamily="34" charset="0"/>
              </a:rPr>
              <a:t>plur</a:t>
            </a:r>
            <a:r>
              <a:rPr lang="fr-FR" sz="3600" i="1" dirty="0" err="1" smtClean="0">
                <a:solidFill>
                  <a:srgbClr val="FFC000"/>
                </a:solidFill>
                <a:latin typeface="Tw Cen MT" pitchFamily="34" charset="0"/>
              </a:rPr>
              <a:t>ibus</a:t>
            </a:r>
            <a:r>
              <a:rPr lang="fr-FR" sz="2400" dirty="0" smtClean="0">
                <a:solidFill>
                  <a:schemeClr val="bg1"/>
                </a:solidFill>
                <a:latin typeface="Tw Cen MT" pitchFamily="34" charset="0"/>
              </a:rPr>
              <a:t>&gt;</a:t>
            </a:r>
            <a:r>
              <a:rPr lang="fr-FR" sz="3600" dirty="0" smtClean="0">
                <a:solidFill>
                  <a:schemeClr val="bg1"/>
                </a:solidFill>
                <a:latin typeface="Tw Cen MT" pitchFamily="34" charset="0"/>
              </a:rPr>
              <a:t> </a:t>
            </a:r>
            <a:r>
              <a:rPr lang="fr-FR" sz="3600" i="1" u="sng" dirty="0" err="1" smtClean="0">
                <a:solidFill>
                  <a:schemeClr val="bg1"/>
                </a:solidFill>
                <a:latin typeface="Tw Cen MT" pitchFamily="34" charset="0"/>
              </a:rPr>
              <a:t>disposit</a:t>
            </a:r>
            <a:r>
              <a:rPr lang="fr-FR" sz="3600" i="1" u="sng" dirty="0" err="1" smtClean="0">
                <a:solidFill>
                  <a:srgbClr val="FFC000"/>
                </a:solidFill>
                <a:latin typeface="Tw Cen MT" pitchFamily="34" charset="0"/>
              </a:rPr>
              <a:t>a</a:t>
            </a:r>
            <a:r>
              <a:rPr lang="fr-FR" sz="3600" dirty="0" smtClean="0">
                <a:solidFill>
                  <a:schemeClr val="bg1"/>
                </a:solidFill>
                <a:latin typeface="Tw Cen MT" pitchFamily="34" charset="0"/>
              </a:rPr>
              <a:t> </a:t>
            </a:r>
            <a:r>
              <a:rPr lang="fr-FR" sz="3600" dirty="0" err="1" smtClean="0">
                <a:solidFill>
                  <a:schemeClr val="bg1"/>
                </a:solidFill>
                <a:latin typeface="Tw Cen MT" pitchFamily="34" charset="0"/>
              </a:rPr>
              <a:t>sedili</a:t>
            </a:r>
            <a:r>
              <a:rPr lang="fr-FR" sz="3600" dirty="0" err="1" smtClean="0">
                <a:solidFill>
                  <a:srgbClr val="FFC000"/>
                </a:solidFill>
                <a:latin typeface="Tw Cen MT" pitchFamily="34" charset="0"/>
              </a:rPr>
              <a:t>a</a:t>
            </a:r>
            <a:r>
              <a:rPr lang="fr-FR" sz="3600" dirty="0" smtClean="0">
                <a:solidFill>
                  <a:schemeClr val="bg1"/>
                </a:solidFill>
                <a:latin typeface="Tw Cen MT" pitchFamily="34" charset="0"/>
              </a:rPr>
              <a:t> </a:t>
            </a:r>
            <a:r>
              <a:rPr lang="fr-FR" sz="2400" dirty="0" smtClean="0">
                <a:solidFill>
                  <a:prstClr val="white"/>
                </a:solidFill>
                <a:latin typeface="Tw Cen MT" pitchFamily="34" charset="0"/>
              </a:rPr>
              <a:t>&lt;</a:t>
            </a:r>
            <a:r>
              <a:rPr lang="fr-FR" sz="3600" dirty="0" smtClean="0">
                <a:solidFill>
                  <a:schemeClr val="bg1"/>
                </a:solidFill>
                <a:latin typeface="Joan" pitchFamily="2" charset="0"/>
              </a:rPr>
              <a:t>e</a:t>
            </a:r>
            <a:r>
              <a:rPr lang="fr-FR" sz="3600" dirty="0" smtClean="0">
                <a:solidFill>
                  <a:schemeClr val="bg1"/>
                </a:solidFill>
                <a:latin typeface="Tw Cen MT" pitchFamily="34" charset="0"/>
              </a:rPr>
              <a:t> </a:t>
            </a:r>
            <a:r>
              <a:rPr lang="fr-FR" sz="3600" dirty="0" err="1" smtClean="0">
                <a:solidFill>
                  <a:schemeClr val="bg1"/>
                </a:solidFill>
                <a:latin typeface="Tw Cen MT" pitchFamily="34" charset="0"/>
              </a:rPr>
              <a:t>marmor</a:t>
            </a:r>
            <a:r>
              <a:rPr lang="fr-FR" sz="3600" dirty="0" err="1" smtClean="0">
                <a:solidFill>
                  <a:srgbClr val="FFC000"/>
                </a:solidFill>
                <a:latin typeface="Tw Cen MT" pitchFamily="34" charset="0"/>
              </a:rPr>
              <a:t>e</a:t>
            </a:r>
            <a:r>
              <a:rPr lang="fr-FR" sz="2400" dirty="0" smtClean="0">
                <a:solidFill>
                  <a:schemeClr val="bg1"/>
                </a:solidFill>
                <a:latin typeface="Tw Cen MT" pitchFamily="34" charset="0"/>
              </a:rPr>
              <a:t>&gt;</a:t>
            </a:r>
            <a:r>
              <a:rPr lang="fr-FR" sz="3600" dirty="0" smtClean="0">
                <a:solidFill>
                  <a:schemeClr val="bg1"/>
                </a:solidFill>
                <a:latin typeface="Tw Cen MT" pitchFamily="34" charset="0"/>
              </a:rPr>
              <a:t>, [QU</a:t>
            </a:r>
            <a:r>
              <a:rPr lang="fr-FR" sz="3600" dirty="0" smtClean="0">
                <a:solidFill>
                  <a:srgbClr val="FFC000"/>
                </a:solidFill>
                <a:latin typeface="Tw Cen MT" pitchFamily="34" charset="0"/>
              </a:rPr>
              <a:t>AE</a:t>
            </a:r>
            <a:r>
              <a:rPr lang="fr-FR" sz="3600" dirty="0" smtClean="0">
                <a:solidFill>
                  <a:schemeClr val="bg1"/>
                </a:solidFill>
                <a:latin typeface="Tw Cen MT" pitchFamily="34" charset="0"/>
              </a:rPr>
              <a:t> </a:t>
            </a:r>
            <a:r>
              <a:rPr lang="fr-FR" sz="3600" dirty="0" err="1" smtClean="0">
                <a:solidFill>
                  <a:schemeClr val="bg1"/>
                </a:solidFill>
                <a:latin typeface="Tw Cen MT" pitchFamily="34" charset="0"/>
              </a:rPr>
              <a:t>ambulation</a:t>
            </a:r>
            <a:r>
              <a:rPr lang="fr-FR" sz="3600" dirty="0" err="1" smtClean="0">
                <a:solidFill>
                  <a:srgbClr val="FFC000"/>
                </a:solidFill>
                <a:latin typeface="Tw Cen MT" pitchFamily="34" charset="0"/>
              </a:rPr>
              <a:t>e</a:t>
            </a:r>
            <a:r>
              <a:rPr lang="fr-FR" sz="3600" dirty="0" smtClean="0">
                <a:solidFill>
                  <a:schemeClr val="bg1"/>
                </a:solidFill>
                <a:latin typeface="Tw Cen MT" pitchFamily="34" charset="0"/>
              </a:rPr>
              <a:t> </a:t>
            </a:r>
            <a:r>
              <a:rPr lang="fr-FR" sz="3600" i="1" dirty="0" err="1" smtClean="0">
                <a:solidFill>
                  <a:schemeClr val="bg1"/>
                </a:solidFill>
                <a:latin typeface="Tw Cen MT" pitchFamily="34" charset="0"/>
              </a:rPr>
              <a:t>fess</a:t>
            </a:r>
            <a:r>
              <a:rPr lang="fr-FR" sz="3600" i="1" dirty="0" err="1" smtClean="0">
                <a:solidFill>
                  <a:srgbClr val="FFC000"/>
                </a:solidFill>
                <a:latin typeface="Tw Cen MT" pitchFamily="34" charset="0"/>
              </a:rPr>
              <a:t>os</a:t>
            </a:r>
            <a:r>
              <a:rPr lang="fr-FR" sz="3600" dirty="0" smtClean="0">
                <a:solidFill>
                  <a:schemeClr val="bg1"/>
                </a:solidFill>
                <a:latin typeface="Tw Cen MT" pitchFamily="34" charset="0"/>
              </a:rPr>
              <a:t> ....</a:t>
            </a:r>
            <a:r>
              <a:rPr lang="fr-FR" sz="3600" u="sng" dirty="0" err="1" smtClean="0">
                <a:solidFill>
                  <a:schemeClr val="bg1"/>
                </a:solidFill>
                <a:latin typeface="Tw Cen MT" pitchFamily="34" charset="0"/>
              </a:rPr>
              <a:t>juva</a:t>
            </a:r>
            <a:r>
              <a:rPr lang="fr-FR" sz="3600" u="sng" dirty="0" err="1" smtClean="0">
                <a:solidFill>
                  <a:srgbClr val="00B0F0"/>
                </a:solidFill>
                <a:latin typeface="Tw Cen MT" pitchFamily="34" charset="0"/>
              </a:rPr>
              <a:t>nt</a:t>
            </a:r>
            <a:r>
              <a:rPr lang="fr-FR" sz="3600" dirty="0" smtClean="0">
                <a:solidFill>
                  <a:schemeClr val="bg1"/>
                </a:solidFill>
                <a:latin typeface="Tw Cen MT" pitchFamily="34" charset="0"/>
              </a:rPr>
              <a:t>]. </a:t>
            </a:r>
            <a:r>
              <a:rPr lang="fr-FR" sz="3600" dirty="0" err="1" smtClean="0">
                <a:solidFill>
                  <a:schemeClr val="bg1"/>
                </a:solidFill>
                <a:latin typeface="Tw Cen MT" pitchFamily="34" charset="0"/>
              </a:rPr>
              <a:t>Fonticul</a:t>
            </a:r>
            <a:r>
              <a:rPr lang="fr-FR" sz="3600" dirty="0" err="1" smtClean="0">
                <a:solidFill>
                  <a:srgbClr val="FFC000"/>
                </a:solidFill>
                <a:latin typeface="Tw Cen MT" pitchFamily="34" charset="0"/>
              </a:rPr>
              <a:t>i</a:t>
            </a:r>
            <a:r>
              <a:rPr lang="fr-FR" sz="3600" dirty="0" smtClean="0">
                <a:solidFill>
                  <a:schemeClr val="bg1"/>
                </a:solidFill>
                <a:latin typeface="Tw Cen MT" pitchFamily="34" charset="0"/>
              </a:rPr>
              <a:t> </a:t>
            </a:r>
            <a:r>
              <a:rPr lang="fr-FR" sz="2400" dirty="0" smtClean="0">
                <a:solidFill>
                  <a:prstClr val="white"/>
                </a:solidFill>
                <a:latin typeface="Tw Cen MT" pitchFamily="34" charset="0"/>
              </a:rPr>
              <a:t>&lt;</a:t>
            </a:r>
            <a:r>
              <a:rPr lang="fr-FR" sz="3600" dirty="0" err="1" smtClean="0">
                <a:solidFill>
                  <a:schemeClr val="bg1"/>
                </a:solidFill>
                <a:latin typeface="Tw Cen MT" pitchFamily="34" charset="0"/>
              </a:rPr>
              <a:t>sedil</a:t>
            </a:r>
            <a:r>
              <a:rPr lang="fr-FR" sz="3600" dirty="0" err="1" smtClean="0">
                <a:solidFill>
                  <a:srgbClr val="FFC000"/>
                </a:solidFill>
                <a:latin typeface="Tw Cen MT" pitchFamily="34" charset="0"/>
              </a:rPr>
              <a:t>ibus</a:t>
            </a:r>
            <a:r>
              <a:rPr lang="fr-FR" sz="2400" dirty="0" smtClean="0">
                <a:solidFill>
                  <a:schemeClr val="bg1"/>
                </a:solidFill>
                <a:latin typeface="Tw Cen MT" pitchFamily="34" charset="0"/>
              </a:rPr>
              <a:t>&gt;</a:t>
            </a:r>
            <a:r>
              <a:rPr lang="fr-FR" sz="3600" dirty="0" smtClean="0">
                <a:solidFill>
                  <a:schemeClr val="bg1"/>
                </a:solidFill>
                <a:latin typeface="Tw Cen MT" pitchFamily="34" charset="0"/>
              </a:rPr>
              <a:t> </a:t>
            </a:r>
            <a:r>
              <a:rPr lang="fr-FR" sz="3600" u="sng" dirty="0" smtClean="0">
                <a:solidFill>
                  <a:schemeClr val="bg1"/>
                </a:solidFill>
                <a:latin typeface="Tw Cen MT" pitchFamily="34" charset="0"/>
              </a:rPr>
              <a:t>adjace</a:t>
            </a:r>
            <a:r>
              <a:rPr lang="fr-FR" sz="3600" u="sng" dirty="0" smtClean="0">
                <a:solidFill>
                  <a:srgbClr val="00B0F0"/>
                </a:solidFill>
                <a:latin typeface="Tw Cen MT" pitchFamily="34" charset="0"/>
              </a:rPr>
              <a:t>nt</a:t>
            </a:r>
            <a:r>
              <a:rPr lang="fr-FR" sz="3600" dirty="0" smtClean="0">
                <a:solidFill>
                  <a:schemeClr val="bg1"/>
                </a:solidFill>
                <a:latin typeface="Tw Cen MT" pitchFamily="34" charset="0"/>
              </a:rPr>
              <a:t>. </a:t>
            </a:r>
          </a:p>
        </p:txBody>
      </p:sp>
      <p:sp>
        <p:nvSpPr>
          <p:cNvPr id="5" name="Rectangle 4"/>
          <p:cNvSpPr/>
          <p:nvPr/>
        </p:nvSpPr>
        <p:spPr>
          <a:xfrm>
            <a:off x="4572000" y="71414"/>
            <a:ext cx="4497390" cy="6715148"/>
          </a:xfrm>
          <a:prstGeom prst="rect">
            <a:avLst/>
          </a:prstGeom>
          <a:ln w="38100"/>
          <a:effectLst>
            <a:outerShdw blurRad="50800" dist="38100" dir="5400000" algn="t" rotWithShape="0">
              <a:prstClr val="black">
                <a:alpha val="40000"/>
              </a:prstClr>
            </a:outerShdw>
          </a:effectLst>
        </p:spPr>
        <p:style>
          <a:lnRef idx="1">
            <a:schemeClr val="accent2"/>
          </a:lnRef>
          <a:fillRef idx="1001">
            <a:schemeClr val="lt1"/>
          </a:fillRef>
          <a:effectRef idx="2">
            <a:schemeClr val="accent2"/>
          </a:effectRef>
          <a:fontRef idx="minor">
            <a:schemeClr val="lt1"/>
          </a:fontRef>
        </p:style>
        <p:txBody>
          <a:bodyPr wrap="square" lIns="91373" tIns="45688" rIns="91373" bIns="45688" anchor="t">
            <a:noAutofit/>
          </a:bodyPr>
          <a:lstStyle/>
          <a:p>
            <a:pPr algn="ctr">
              <a:lnSpc>
                <a:spcPct val="150000"/>
              </a:lnSpc>
            </a:pPr>
            <a:r>
              <a:rPr lang="fr-FR" sz="4800" dirty="0" smtClean="0">
                <a:solidFill>
                  <a:srgbClr val="002060"/>
                </a:solidFill>
                <a:latin typeface="Freestyle Script" pitchFamily="66" charset="0"/>
              </a:rPr>
              <a:t> Sont en plusieurs endroits disposés des sièges de marbre, qui aux promeneurs fatigués servent. De petites fontaines auprès des sièges se trouvent. </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870">
                                          <p:stCondLst>
                                            <p:cond delay="0"/>
                                          </p:stCondLst>
                                        </p:cTn>
                                        <p:tgtEl>
                                          <p:spTgt spid="5"/>
                                        </p:tgtEl>
                                      </p:cBhvr>
                                    </p:animEffect>
                                    <p:anim calcmode="lin" valueType="num">
                                      <p:cBhvr>
                                        <p:cTn id="13"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18" dur="39">
                                          <p:stCondLst>
                                            <p:cond delay="975"/>
                                          </p:stCondLst>
                                        </p:cTn>
                                        <p:tgtEl>
                                          <p:spTgt spid="5"/>
                                        </p:tgtEl>
                                      </p:cBhvr>
                                      <p:to x="100000" y="60000"/>
                                    </p:animScale>
                                    <p:animScale>
                                      <p:cBhvr>
                                        <p:cTn id="19" dur="249" decel="50000">
                                          <p:stCondLst>
                                            <p:cond delay="1014"/>
                                          </p:stCondLst>
                                        </p:cTn>
                                        <p:tgtEl>
                                          <p:spTgt spid="5"/>
                                        </p:tgtEl>
                                      </p:cBhvr>
                                      <p:to x="100000" y="100000"/>
                                    </p:animScale>
                                    <p:animScale>
                                      <p:cBhvr>
                                        <p:cTn id="20" dur="39">
                                          <p:stCondLst>
                                            <p:cond delay="1968"/>
                                          </p:stCondLst>
                                        </p:cTn>
                                        <p:tgtEl>
                                          <p:spTgt spid="5"/>
                                        </p:tgtEl>
                                      </p:cBhvr>
                                      <p:to x="100000" y="80000"/>
                                    </p:animScale>
                                    <p:animScale>
                                      <p:cBhvr>
                                        <p:cTn id="21" dur="249" decel="50000">
                                          <p:stCondLst>
                                            <p:cond delay="2007"/>
                                          </p:stCondLst>
                                        </p:cTn>
                                        <p:tgtEl>
                                          <p:spTgt spid="5"/>
                                        </p:tgtEl>
                                      </p:cBhvr>
                                      <p:to x="100000" y="100000"/>
                                    </p:animScale>
                                    <p:animScale>
                                      <p:cBhvr>
                                        <p:cTn id="22" dur="39">
                                          <p:stCondLst>
                                            <p:cond delay="2463"/>
                                          </p:stCondLst>
                                        </p:cTn>
                                        <p:tgtEl>
                                          <p:spTgt spid="5"/>
                                        </p:tgtEl>
                                      </p:cBhvr>
                                      <p:to x="100000" y="90000"/>
                                    </p:animScale>
                                    <p:animScale>
                                      <p:cBhvr>
                                        <p:cTn id="23" dur="249" decel="50000">
                                          <p:stCondLst>
                                            <p:cond delay="2502"/>
                                          </p:stCondLst>
                                        </p:cTn>
                                        <p:tgtEl>
                                          <p:spTgt spid="5"/>
                                        </p:tgtEl>
                                      </p:cBhvr>
                                      <p:to x="100000" y="100000"/>
                                    </p:animScale>
                                    <p:animScale>
                                      <p:cBhvr>
                                        <p:cTn id="24" dur="39">
                                          <p:stCondLst>
                                            <p:cond delay="2712"/>
                                          </p:stCondLst>
                                        </p:cTn>
                                        <p:tgtEl>
                                          <p:spTgt spid="5"/>
                                        </p:tgtEl>
                                      </p:cBhvr>
                                      <p:to x="100000" y="95000"/>
                                    </p:animScale>
                                    <p:animScale>
                                      <p:cBhvr>
                                        <p:cTn id="25" dur="249" decel="50000">
                                          <p:stCondLst>
                                            <p:cond delay="2751"/>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ZoneTexte 3"/>
          <p:cNvSpPr txBox="1"/>
          <p:nvPr/>
        </p:nvSpPr>
        <p:spPr>
          <a:xfrm>
            <a:off x="0" y="1"/>
            <a:ext cx="9143999" cy="6858000"/>
          </a:xfrm>
          <a:prstGeom prst="rect">
            <a:avLst/>
          </a:prstGeom>
          <a:noFill/>
        </p:spPr>
        <p:txBody>
          <a:bodyPr wrap="square" rtlCol="0" anchor="ctr">
            <a:spAutoFit/>
          </a:bodyPr>
          <a:lstStyle/>
          <a:p>
            <a:pPr>
              <a:spcAft>
                <a:spcPts val="1200"/>
              </a:spcAft>
            </a:pPr>
            <a:r>
              <a:rPr lang="fr-FR" sz="2500" dirty="0" smtClean="0">
                <a:latin typeface="Maiandra GD" pitchFamily="34" charset="0"/>
              </a:rPr>
              <a:t>L’allée droite formant le bord extérieur de l’hippodrome est interrompue à l’extrémité par un hémicycle et change d’aspect ; là, elle est entourée et couverte de cyprès à l’ombre épaisse… </a:t>
            </a:r>
          </a:p>
          <a:p>
            <a:pPr>
              <a:spcAft>
                <a:spcPts val="1200"/>
              </a:spcAft>
            </a:pPr>
            <a:r>
              <a:rPr lang="fr-FR" sz="2500" dirty="0" smtClean="0">
                <a:latin typeface="Maiandra GD" pitchFamily="34" charset="0"/>
              </a:rPr>
              <a:t>L’espace compris à l’intérieur s’orne de deux rangs de petits platanes… </a:t>
            </a:r>
          </a:p>
          <a:p>
            <a:r>
              <a:rPr lang="fr-FR" sz="2500" dirty="0" smtClean="0">
                <a:latin typeface="Maiandra GD" pitchFamily="34" charset="0"/>
              </a:rPr>
              <a:t>Au bout, un lit de table en marbre blanc est ombragé par une treille ; cette treille est supportée par quatre petites colonnes en marbre. </a:t>
            </a:r>
          </a:p>
          <a:p>
            <a:pPr>
              <a:spcAft>
                <a:spcPts val="1200"/>
              </a:spcAft>
            </a:pPr>
            <a:r>
              <a:rPr lang="fr-FR" sz="2500" dirty="0" smtClean="0">
                <a:latin typeface="Maiandra GD" pitchFamily="34" charset="0"/>
              </a:rPr>
              <a:t>Du lit de table coule de l’eau que retient un bassin de marbre finement travaillé… </a:t>
            </a:r>
          </a:p>
          <a:p>
            <a:pPr>
              <a:spcAft>
                <a:spcPts val="1200"/>
              </a:spcAft>
            </a:pPr>
            <a:r>
              <a:rPr lang="fr-FR" sz="2500" dirty="0" smtClean="0">
                <a:latin typeface="Maiandra GD" pitchFamily="34" charset="0"/>
              </a:rPr>
              <a:t>Le plateau des entrées et les plats lourds se déposent sur le rebord, les plats légers flottent de-ci de-là sur des vases représentant de petits bateaux et des oiseaux…</a:t>
            </a:r>
          </a:p>
          <a:p>
            <a:r>
              <a:rPr lang="fr-FR" sz="2500" dirty="0" smtClean="0">
                <a:latin typeface="Maiandra GD" pitchFamily="34" charset="0"/>
              </a:rPr>
              <a:t>En plusieurs endroits sont disposés des sièges de marbre, agréables après la fatigue de la promenade. De petites fontaines sont auprès des sièges. </a:t>
            </a:r>
            <a:endParaRPr lang="fr-FR" sz="2500" dirty="0">
              <a:latin typeface="Maiandra GD" pitchFamily="34" charset="0"/>
            </a:endParaRPr>
          </a:p>
        </p:txBody>
      </p:sp>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43838" y="5119099"/>
            <a:ext cx="6445805" cy="1646435"/>
          </a:xfrm>
          <a:prstGeom prst="rect">
            <a:avLst/>
          </a:prstGeom>
          <a:solidFill>
            <a:sysClr val="windowText" lastClr="000000">
              <a:alpha val="69000"/>
            </a:sysClr>
          </a:solidFill>
          <a:ln w="38100">
            <a:noFill/>
          </a:ln>
          <a:effectLst>
            <a:glow rad="228600">
              <a:srgbClr val="4F81BD">
                <a:satMod val="175000"/>
                <a:alpha val="40000"/>
              </a:srgbClr>
            </a:glow>
            <a:innerShdw blurRad="114300">
              <a:prstClr val="black"/>
            </a:innerShdw>
            <a:softEdge rad="635000"/>
          </a:effectLst>
          <a:scene3d>
            <a:camera prst="perspectiveRight"/>
            <a:lightRig rig="threePt" dir="t">
              <a:rot lat="0" lon="0" rev="1200000"/>
            </a:lightRig>
          </a:scene3d>
          <a:sp3d>
            <a:bevelT w="63500" h="25400" prst="softRound"/>
          </a:sp3d>
        </p:spPr>
        <p:txBody>
          <a:bodyPr wrap="none" rtlCol="0" anchor="t">
            <a:no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sz="2400" i="0" u="none" strike="noStrike" kern="1200" spc="600" normalizeH="0" baseline="0" noProof="0" dirty="0" smtClean="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rPr>
              <a:t>II - L’« EFFET-EMBOUTEILLAGE/</a:t>
            </a:r>
          </a:p>
          <a:p>
            <a:pPr marL="0" marR="0" lvl="0" indent="0" algn="ctr" defTabSz="914400" rtl="0" eaLnBrk="1" fontAlgn="auto" latinLnBrk="0" hangingPunct="1">
              <a:lnSpc>
                <a:spcPct val="200000"/>
              </a:lnSpc>
              <a:spcBef>
                <a:spcPts val="0"/>
              </a:spcBef>
              <a:spcAft>
                <a:spcPts val="0"/>
              </a:spcAft>
              <a:buClrTx/>
              <a:buSzTx/>
              <a:buFontTx/>
              <a:buNone/>
              <a:tabLst/>
              <a:defRPr/>
            </a:pPr>
            <a:r>
              <a:rPr lang="fr-FR" sz="2400" spc="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libi" pitchFamily="2" charset="0"/>
              </a:rPr>
              <a:t>DÉSEMBOUTEILLAGE »</a:t>
            </a:r>
            <a:endParaRPr kumimoji="0" lang="fr-FR" sz="2400" i="0" u="none" strike="noStrike" kern="1200" spc="600" normalizeH="0" baseline="0" noProof="0" dirty="0" smtClean="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strVal val="#ppt_w*0.70"/>
                                          </p:val>
                                        </p:tav>
                                        <p:tav tm="100000">
                                          <p:val>
                                            <p:strVal val="#ppt_w"/>
                                          </p:val>
                                        </p:tav>
                                      </p:tavLst>
                                    </p:anim>
                                    <p:anim calcmode="lin" valueType="num">
                                      <p:cBhvr>
                                        <p:cTn id="8" dur="1000" fill="hold"/>
                                        <p:tgtEl>
                                          <p:spTgt spid="6">
                                            <p:bg/>
                                          </p:spTgt>
                                        </p:tgtEl>
                                        <p:attrNameLst>
                                          <p:attrName>ppt_h</p:attrName>
                                        </p:attrNameLst>
                                      </p:cBhvr>
                                      <p:tavLst>
                                        <p:tav tm="0">
                                          <p:val>
                                            <p:strVal val="#ppt_h"/>
                                          </p:val>
                                        </p:tav>
                                        <p:tav tm="100000">
                                          <p:val>
                                            <p:strVal val="#ppt_h"/>
                                          </p:val>
                                        </p:tav>
                                      </p:tavLst>
                                    </p:anim>
                                    <p:animEffect transition="in" filter="fade">
                                      <p:cBhvr>
                                        <p:cTn id="9" dur="1000"/>
                                        <p:tgtEl>
                                          <p:spTgt spid="6">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0" y="0"/>
            <a:ext cx="9144000" cy="2621280"/>
          </a:xfrm>
          <a:prstGeom prst="rect">
            <a:avLst/>
          </a:prstGeom>
          <a:noFill/>
          <a:ln w="9525">
            <a:noFill/>
            <a:miter lim="800000"/>
            <a:headEnd/>
            <a:tailEnd/>
          </a:ln>
          <a:effectLst>
            <a:outerShdw dist="12700" dir="16200000" algn="ctr" rotWithShape="0">
              <a:schemeClr val="bg1"/>
            </a:outerShdw>
          </a:effectLst>
        </p:spPr>
        <p:txBody>
          <a:bodyPr anchor="ctr">
            <a:scene3d>
              <a:camera prst="orthographicFront"/>
              <a:lightRig rig="threePt" dir="t"/>
            </a:scene3d>
            <a:sp3d extrusionH="57150">
              <a:bevelT w="82550" h="38100" prst="coolSlant"/>
            </a:sp3d>
          </a:bodyPr>
          <a:lstStyle/>
          <a:p>
            <a:pPr algn="ctr" rtl="0" fontAlgn="base" hangingPunct="0">
              <a:spcAft>
                <a:spcPct val="0"/>
              </a:spcAft>
              <a:buClr>
                <a:srgbClr val="FFFFFF"/>
              </a:buClr>
              <a:buSzPct val="45000"/>
              <a:buFont typeface="Wingdings" pitchFamily="2" charset="2"/>
              <a:buNone/>
              <a:defRPr/>
            </a:pPr>
            <a:r>
              <a:rPr lang="en-GB" sz="8800" kern="1200" dirty="0" smtClean="0">
                <a:solidFill>
                  <a:srgbClr val="00B0F0"/>
                </a:solidFill>
                <a:latin typeface="Algerian" pitchFamily="82" charset="0"/>
                <a:ea typeface="Arial Unicode MS" pitchFamily="34" charset="-128"/>
                <a:cs typeface="Arial Unicode MS" pitchFamily="34" charset="-128"/>
              </a:rPr>
              <a:t>“UNE </a:t>
            </a:r>
            <a:r>
              <a:rPr lang="en-GB" sz="8800" kern="1200" dirty="0">
                <a:solidFill>
                  <a:srgbClr val="00B0F0"/>
                </a:solidFill>
                <a:latin typeface="Algerian" pitchFamily="82" charset="0"/>
                <a:ea typeface="Arial Unicode MS" pitchFamily="34" charset="-128"/>
                <a:cs typeface="Arial Unicode MS" pitchFamily="34" charset="-128"/>
              </a:rPr>
              <a:t>FEMME </a:t>
            </a:r>
            <a:r>
              <a:rPr lang="en-GB" sz="8800" kern="1200" dirty="0" smtClean="0">
                <a:solidFill>
                  <a:srgbClr val="00B0F0"/>
                </a:solidFill>
                <a:latin typeface="Algerian" pitchFamily="82" charset="0"/>
                <a:ea typeface="Arial Unicode MS" pitchFamily="34" charset="-128"/>
                <a:cs typeface="Arial Unicode MS" pitchFamily="34" charset="-128"/>
              </a:rPr>
              <a:t>EXEMPLAIRE”</a:t>
            </a:r>
            <a:endParaRPr lang="en-GB" sz="8800" kern="1200" dirty="0">
              <a:solidFill>
                <a:srgbClr val="00B0F0"/>
              </a:solidFill>
              <a:latin typeface="Algerian" pitchFamily="82" charset="0"/>
              <a:ea typeface="Arial Unicode MS" pitchFamily="34" charset="-128"/>
              <a:cs typeface="Arial Unicode MS" pitchFamily="34" charset="-128"/>
            </a:endParaRPr>
          </a:p>
        </p:txBody>
      </p:sp>
      <p:sp>
        <p:nvSpPr>
          <p:cNvPr id="12" name="Rectangle 11"/>
          <p:cNvSpPr/>
          <p:nvPr/>
        </p:nvSpPr>
        <p:spPr>
          <a:xfrm>
            <a:off x="6961631" y="3806687"/>
            <a:ext cx="2182369" cy="2862322"/>
          </a:xfrm>
          <a:prstGeom prst="rect">
            <a:avLst/>
          </a:prstGeom>
        </p:spPr>
        <p:txBody>
          <a:bodyPr wrap="square">
            <a:spAutoFit/>
          </a:bodyPr>
          <a:lstStyle/>
          <a:p>
            <a:pPr algn="ctr" rtl="0">
              <a:spcAft>
                <a:spcPts val="2400"/>
              </a:spcAft>
            </a:pPr>
            <a:r>
              <a:rPr lang="en-US" sz="4400" kern="1200" dirty="0" err="1">
                <a:ln w="10160">
                  <a:solidFill>
                    <a:schemeClr val="accent1"/>
                  </a:solidFill>
                  <a:prstDash val="solid"/>
                </a:ln>
                <a:solidFill>
                  <a:srgbClr val="FFFFFF"/>
                </a:solidFill>
                <a:effectLst>
                  <a:outerShdw blurRad="38100" dist="32000" dir="5400000" algn="tl">
                    <a:srgbClr val="000000">
                      <a:alpha val="30000"/>
                    </a:srgbClr>
                  </a:outerShdw>
                </a:effectLst>
                <a:latin typeface="Agency FB" pitchFamily="34" charset="0"/>
                <a:cs typeface="Times New Roman" pitchFamily="18" charset="0"/>
              </a:rPr>
              <a:t>Pline</a:t>
            </a:r>
            <a:r>
              <a:rPr lang="en-US" sz="4400" kern="1200" dirty="0">
                <a:ln w="10160">
                  <a:solidFill>
                    <a:schemeClr val="accent1"/>
                  </a:solidFill>
                  <a:prstDash val="solid"/>
                </a:ln>
                <a:solidFill>
                  <a:srgbClr val="FFFFFF"/>
                </a:solidFill>
                <a:effectLst>
                  <a:outerShdw blurRad="38100" dist="32000" dir="5400000" algn="tl">
                    <a:srgbClr val="000000">
                      <a:alpha val="30000"/>
                    </a:srgbClr>
                  </a:outerShdw>
                </a:effectLst>
                <a:latin typeface="Agency FB" pitchFamily="34" charset="0"/>
                <a:cs typeface="Times New Roman" pitchFamily="18" charset="0"/>
              </a:rPr>
              <a:t> le </a:t>
            </a:r>
            <a:r>
              <a:rPr lang="en-US" sz="4400" kern="1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gency FB" pitchFamily="34" charset="0"/>
                <a:cs typeface="Times New Roman" pitchFamily="18" charset="0"/>
              </a:rPr>
              <a:t>JEUNE</a:t>
            </a:r>
            <a:endParaRPr lang="en-US" sz="4000" kern="1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gency FB" pitchFamily="34" charset="0"/>
              <a:cs typeface="Times New Roman" pitchFamily="18" charset="0"/>
            </a:endParaRPr>
          </a:p>
          <a:p>
            <a:pPr algn="ctr" rtl="0"/>
            <a:r>
              <a:rPr lang="en-US" sz="3600" i="1" kern="1200"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Agency FB" pitchFamily="34" charset="0"/>
                <a:cs typeface="Times New Roman" pitchFamily="18" charset="0"/>
              </a:rPr>
              <a:t>Lettres</a:t>
            </a:r>
            <a:r>
              <a:rPr lang="en-US" sz="3600" kern="1200" dirty="0">
                <a:ln w="10160">
                  <a:solidFill>
                    <a:schemeClr val="accent1"/>
                  </a:solidFill>
                  <a:prstDash val="solid"/>
                </a:ln>
                <a:solidFill>
                  <a:srgbClr val="FFFFFF"/>
                </a:solidFill>
                <a:effectLst>
                  <a:outerShdw blurRad="38100" dist="32000" dir="5400000" algn="tl">
                    <a:srgbClr val="000000">
                      <a:alpha val="30000"/>
                    </a:srgbClr>
                  </a:outerShdw>
                </a:effectLst>
                <a:latin typeface="Agency FB" pitchFamily="34" charset="0"/>
                <a:cs typeface="Times New Roman" pitchFamily="18" charset="0"/>
              </a:rPr>
              <a:t>, VI</a:t>
            </a:r>
            <a:r>
              <a:rPr lang="en-US" sz="3600" kern="1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gency FB" pitchFamily="34" charset="0"/>
                <a:cs typeface="Times New Roman" pitchFamily="18" charset="0"/>
              </a:rPr>
              <a:t>, 24 </a:t>
            </a:r>
            <a:r>
              <a:rPr lang="en-US" sz="3600" kern="1200" dirty="0">
                <a:ln w="10160">
                  <a:solidFill>
                    <a:schemeClr val="accent1"/>
                  </a:solidFill>
                  <a:prstDash val="solid"/>
                </a:ln>
                <a:solidFill>
                  <a:srgbClr val="FFFFFF"/>
                </a:solidFill>
                <a:effectLst>
                  <a:outerShdw blurRad="38100" dist="32000" dir="5400000" algn="tl">
                    <a:srgbClr val="000000">
                      <a:alpha val="30000"/>
                    </a:srgbClr>
                  </a:outerShdw>
                </a:effectLst>
                <a:latin typeface="Agency FB" pitchFamily="34" charset="0"/>
                <a:cs typeface="Times New Roman" pitchFamily="18" charset="0"/>
              </a:rPr>
              <a:t>(</a:t>
            </a:r>
            <a:r>
              <a:rPr lang="en-US" sz="3600" kern="1200" dirty="0" err="1">
                <a:ln w="10160">
                  <a:solidFill>
                    <a:schemeClr val="accent1"/>
                  </a:solidFill>
                  <a:prstDash val="solid"/>
                </a:ln>
                <a:solidFill>
                  <a:srgbClr val="FFFFFF"/>
                </a:solidFill>
                <a:effectLst>
                  <a:outerShdw blurRad="38100" dist="32000" dir="5400000" algn="tl">
                    <a:srgbClr val="000000">
                      <a:alpha val="30000"/>
                    </a:srgbClr>
                  </a:outerShdw>
                </a:effectLst>
                <a:latin typeface="Agency FB" pitchFamily="34" charset="0"/>
                <a:cs typeface="Times New Roman" pitchFamily="18" charset="0"/>
              </a:rPr>
              <a:t>extraits</a:t>
            </a:r>
            <a:r>
              <a:rPr lang="en-US" sz="3600" kern="1200" dirty="0">
                <a:ln w="10160">
                  <a:solidFill>
                    <a:schemeClr val="accent1"/>
                  </a:solidFill>
                  <a:prstDash val="solid"/>
                </a:ln>
                <a:solidFill>
                  <a:srgbClr val="FFFFFF"/>
                </a:solidFill>
                <a:effectLst>
                  <a:outerShdw blurRad="38100" dist="32000" dir="5400000" algn="tl">
                    <a:srgbClr val="000000">
                      <a:alpha val="30000"/>
                    </a:srgbClr>
                  </a:outerShdw>
                </a:effectLst>
                <a:latin typeface="Agency FB" pitchFamily="34" charset="0"/>
                <a:cs typeface="Times New Roman" pitchFamily="18" charset="0"/>
              </a:rPr>
              <a:t>)</a:t>
            </a:r>
            <a:endParaRPr lang="fr-FR" sz="4000" kern="1200" dirty="0">
              <a:ln w="10160">
                <a:solidFill>
                  <a:schemeClr val="accent1"/>
                </a:solidFill>
                <a:prstDash val="solid"/>
              </a:ln>
              <a:solidFill>
                <a:srgbClr val="FFFFFF"/>
              </a:solidFill>
              <a:effectLst>
                <a:outerShdw blurRad="38100" dist="32000" dir="5400000" algn="tl">
                  <a:srgbClr val="000000">
                    <a:alpha val="30000"/>
                  </a:srgbClr>
                </a:outerShdw>
              </a:effectLst>
              <a:latin typeface="Agency FB" pitchFamily="34" charset="0"/>
            </a:endParaRPr>
          </a:p>
        </p:txBody>
      </p:sp>
    </p:spTree>
  </p:cSld>
  <p:clrMapOvr>
    <a:masterClrMapping/>
  </p:clrMapOvr>
  <p:transition spd="slow">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inqui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Joan" pitchFamily="2" charset="0"/>
                <a:ea typeface="+mn-ea"/>
                <a:cs typeface="+mn-cs"/>
              </a:rPr>
              <a:t>aliquando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diutin</a:t>
            </a:r>
            <a:r>
              <a:rPr lang="fr-FR" sz="3000" i="1" kern="1200" dirty="0" err="1">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morb</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Tw Cen MT" pitchFamily="34" charset="0"/>
                <a:ea typeface="+mn-ea"/>
                <a:cs typeface="+mn-cs"/>
              </a:rPr>
              <a:t>ulcer</a:t>
            </a:r>
            <a:r>
              <a:rPr lang="fr-FR" sz="3000" kern="1200" dirty="0" err="1">
                <a:solidFill>
                  <a:srgbClr val="FFC000"/>
                </a:solidFill>
                <a:latin typeface="Tw Cen MT" pitchFamily="34" charset="0"/>
                <a:ea typeface="+mn-ea"/>
                <a:cs typeface="+mn-cs"/>
              </a:rPr>
              <a:t>ibus</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ips</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dux</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immo</a:t>
            </a:r>
            <a:r>
              <a:rPr lang="fr-FR" sz="3000" kern="1200" dirty="0">
                <a:solidFill>
                  <a:srgbClr val="FFFFFF"/>
                </a:solidFill>
                <a:latin typeface="Joan" pitchFamily="2" charset="0"/>
                <a:ea typeface="+mn-ea"/>
                <a:cs typeface="+mn-cs"/>
              </a:rPr>
              <a:t> et </a:t>
            </a:r>
            <a:r>
              <a:rPr lang="fr-FR" sz="3000" kern="1200" dirty="0">
                <a:solidFill>
                  <a:srgbClr val="FFFFFF"/>
                </a:solidFill>
                <a:latin typeface="Tw Cen MT" pitchFamily="34" charset="0"/>
                <a:ea typeface="+mn-ea"/>
                <a:cs typeface="+mn-cs"/>
              </a:rPr>
              <a:t>exempl</a:t>
            </a:r>
            <a:r>
              <a:rPr lang="fr-FR" sz="3000" kern="1200" dirty="0">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 </a:t>
            </a:r>
          </a:p>
        </p:txBody>
      </p:sp>
      <p:sp>
        <p:nvSpPr>
          <p:cNvPr id="3" name="ZoneTexte 2"/>
          <p:cNvSpPr txBox="1"/>
          <p:nvPr/>
        </p:nvSpPr>
        <p:spPr>
          <a:xfrm>
            <a:off x="8716617" y="6488668"/>
            <a:ext cx="427383" cy="369332"/>
          </a:xfrm>
          <a:prstGeom prst="rect">
            <a:avLst/>
          </a:prstGeom>
          <a:noFill/>
        </p:spPr>
        <p:txBody>
          <a:bodyPr wrap="square" rtlCol="0">
            <a:spAutoFit/>
          </a:bodyPr>
          <a:lstStyle/>
          <a:p>
            <a:r>
              <a:rPr lang="fr-FR" dirty="0" smtClean="0">
                <a:solidFill>
                  <a:srgbClr val="FFC000"/>
                </a:solidFill>
                <a:latin typeface="Absalom" pitchFamily="2" charset="0"/>
              </a:rPr>
              <a:t>10</a:t>
            </a:r>
            <a:endParaRPr lang="fr-FR" dirty="0">
              <a:solidFill>
                <a:srgbClr val="FFC000"/>
              </a:solidFill>
              <a:latin typeface="Absalom" pitchFamily="2" charset="0"/>
            </a:endParaRP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1"/>
            <a:ext cx="9144000" cy="1796142"/>
          </a:xfrm>
          <a:prstGeom prst="rect">
            <a:avLst/>
          </a:prstGeom>
        </p:spPr>
        <p:txBody>
          <a:bodyPr vert="horz" lIns="91440" tIns="45720" rIns="91440" bIns="45720" rtlCol="0" anchor="ctr">
            <a:noAutofit/>
          </a:bodyPr>
          <a:lstStyle/>
          <a:p>
            <a:pPr lvl="0" algn="ctr">
              <a:spcBef>
                <a:spcPct val="0"/>
              </a:spcBef>
              <a:defRPr/>
            </a:pPr>
            <a:r>
              <a:rPr kumimoji="0" lang="fr-FR" sz="3600" b="0" i="0" u="none" strike="noStrike" kern="1200" cap="none" spc="0" normalizeH="0" baseline="0" noProof="0" dirty="0" smtClean="0">
                <a:ln>
                  <a:noFill/>
                </a:ln>
                <a:solidFill>
                  <a:schemeClr val="bg1"/>
                </a:solidFill>
                <a:effectLst/>
                <a:uLnTx/>
                <a:uFillTx/>
                <a:latin typeface="Black Chancery" pitchFamily="2" charset="0"/>
                <a:ea typeface="+mj-ea"/>
                <a:cs typeface="+mj-cs"/>
              </a:rPr>
              <a:t/>
            </a:r>
            <a:br>
              <a:rPr kumimoji="0" lang="fr-FR" sz="3600" b="0" i="0" u="none" strike="noStrike" kern="1200" cap="none" spc="0" normalizeH="0" baseline="0" noProof="0" dirty="0" smtClean="0">
                <a:ln>
                  <a:noFill/>
                </a:ln>
                <a:solidFill>
                  <a:schemeClr val="bg1"/>
                </a:solidFill>
                <a:effectLst/>
                <a:uLnTx/>
                <a:uFillTx/>
                <a:latin typeface="Black Chancery" pitchFamily="2" charset="0"/>
                <a:ea typeface="+mj-ea"/>
                <a:cs typeface="+mj-cs"/>
              </a:rPr>
            </a:br>
            <a:r>
              <a:rPr lang="fr-FR" sz="3600" dirty="0" smtClean="0">
                <a:solidFill>
                  <a:schemeClr val="bg1"/>
                </a:solidFill>
                <a:latin typeface="Black Chancery" pitchFamily="2" charset="0"/>
              </a:rPr>
              <a:t>" </a:t>
            </a:r>
            <a:r>
              <a:rPr kumimoji="0" lang="fr-FR" sz="3600" b="0" i="0" u="none" strike="noStrike" kern="1200" cap="none" spc="0" normalizeH="0" baseline="0" noProof="0" dirty="0" smtClean="0">
                <a:ln>
                  <a:noFill/>
                </a:ln>
                <a:solidFill>
                  <a:schemeClr val="bg1"/>
                </a:solidFill>
                <a:effectLst/>
                <a:uLnTx/>
                <a:uFillTx/>
                <a:latin typeface="Black Chancery" pitchFamily="2" charset="0"/>
                <a:ea typeface="+mj-ea"/>
                <a:cs typeface="+mj-cs"/>
              </a:rPr>
              <a:t>Un jardin extraordinaire </a:t>
            </a:r>
            <a:r>
              <a:rPr lang="fr-FR" sz="3600" dirty="0" smtClean="0">
                <a:solidFill>
                  <a:schemeClr val="bg1"/>
                </a:solidFill>
                <a:latin typeface="Black Chancery" pitchFamily="2" charset="0"/>
              </a:rPr>
              <a:t>" </a:t>
            </a:r>
            <a:r>
              <a:rPr kumimoji="0" lang="fr-FR" sz="3600" b="0" i="0" u="none" strike="noStrike" kern="1200" cap="none" spc="0" normalizeH="0" baseline="0" noProof="0" dirty="0" smtClean="0">
                <a:ln>
                  <a:noFill/>
                </a:ln>
                <a:solidFill>
                  <a:schemeClr val="bg1"/>
                </a:solidFill>
                <a:effectLst/>
                <a:uLnTx/>
                <a:uFillTx/>
                <a:latin typeface="Black Chancery" pitchFamily="2" charset="0"/>
                <a:ea typeface="+mj-ea"/>
                <a:cs typeface="+mj-cs"/>
              </a:rPr>
              <a:t>»</a:t>
            </a:r>
            <a:br>
              <a:rPr kumimoji="0" lang="fr-FR" sz="3600" b="0" i="0" u="none" strike="noStrike" kern="1200" cap="none" spc="0" normalizeH="0" baseline="0" noProof="0" dirty="0" smtClean="0">
                <a:ln>
                  <a:noFill/>
                </a:ln>
                <a:solidFill>
                  <a:schemeClr val="bg1"/>
                </a:solidFill>
                <a:effectLst/>
                <a:uLnTx/>
                <a:uFillTx/>
                <a:latin typeface="Black Chancery" pitchFamily="2" charset="0"/>
                <a:ea typeface="+mj-ea"/>
                <a:cs typeface="+mj-cs"/>
              </a:rPr>
            </a:br>
            <a:r>
              <a:rPr kumimoji="0" lang="fr-FR" sz="3600" b="0" i="0" u="none" strike="noStrike" kern="1200" cap="none" spc="0" normalizeH="0" baseline="0" noProof="0" dirty="0" smtClean="0">
                <a:ln>
                  <a:noFill/>
                </a:ln>
                <a:solidFill>
                  <a:schemeClr val="bg1"/>
                </a:solidFill>
                <a:effectLst/>
                <a:uLnTx/>
                <a:uFillTx/>
                <a:latin typeface="Black Chancery" pitchFamily="2" charset="0"/>
                <a:ea typeface="+mj-ea"/>
                <a:cs typeface="+mj-cs"/>
              </a:rPr>
              <a:t>La villa de Pline en Toscane</a:t>
            </a:r>
            <a:br>
              <a:rPr kumimoji="0" lang="fr-FR" sz="3600" b="0" i="0" u="none" strike="noStrike" kern="1200" cap="none" spc="0" normalizeH="0" baseline="0" noProof="0" dirty="0" smtClean="0">
                <a:ln>
                  <a:noFill/>
                </a:ln>
                <a:solidFill>
                  <a:schemeClr val="bg1"/>
                </a:solidFill>
                <a:effectLst/>
                <a:uLnTx/>
                <a:uFillTx/>
                <a:latin typeface="Black Chancery" pitchFamily="2" charset="0"/>
                <a:ea typeface="+mj-ea"/>
                <a:cs typeface="+mj-cs"/>
              </a:rPr>
            </a:br>
            <a:r>
              <a:rPr kumimoji="0" lang="fr-FR" sz="3600" b="0" i="0" u="none" strike="noStrike" kern="1200" cap="none" spc="0" normalizeH="0" baseline="0" noProof="0" dirty="0" smtClean="0">
                <a:ln>
                  <a:noFill/>
                </a:ln>
                <a:solidFill>
                  <a:schemeClr val="bg1"/>
                </a:solidFill>
                <a:effectLst/>
                <a:uLnTx/>
                <a:uFillTx/>
                <a:latin typeface="Black Chancery" pitchFamily="2" charset="0"/>
                <a:ea typeface="+mj-ea"/>
                <a:cs typeface="+mj-cs"/>
              </a:rPr>
              <a:t>Pline le Jeune, </a:t>
            </a:r>
            <a:r>
              <a:rPr kumimoji="0" lang="fr-FR" sz="3600" b="0" i="1" u="none" strike="noStrike" kern="1200" cap="none" spc="0" normalizeH="0" baseline="0" noProof="0" dirty="0" smtClean="0">
                <a:ln>
                  <a:noFill/>
                </a:ln>
                <a:solidFill>
                  <a:schemeClr val="bg1"/>
                </a:solidFill>
                <a:effectLst/>
                <a:uLnTx/>
                <a:uFillTx/>
                <a:latin typeface="Black Chancery" pitchFamily="2" charset="0"/>
                <a:ea typeface="+mj-ea"/>
                <a:cs typeface="+mj-cs"/>
              </a:rPr>
              <a:t>Lettres</a:t>
            </a:r>
            <a:r>
              <a:rPr kumimoji="0" lang="fr-FR" sz="3600" b="0" i="0" u="none" strike="noStrike" kern="1200" cap="none" spc="0" normalizeH="0" baseline="0" noProof="0" dirty="0" smtClean="0">
                <a:ln>
                  <a:noFill/>
                </a:ln>
                <a:solidFill>
                  <a:schemeClr val="bg1"/>
                </a:solidFill>
                <a:effectLst/>
                <a:uLnTx/>
                <a:uFillTx/>
                <a:latin typeface="Black Chancery" pitchFamily="2" charset="0"/>
                <a:ea typeface="+mj-ea"/>
                <a:cs typeface="+mj-cs"/>
              </a:rPr>
              <a:t>, V, 6, 36-37 </a:t>
            </a:r>
            <a:br>
              <a:rPr kumimoji="0" lang="fr-FR" sz="3600" b="0" i="0" u="none" strike="noStrike" kern="1200" cap="none" spc="0" normalizeH="0" baseline="0" noProof="0" dirty="0" smtClean="0">
                <a:ln>
                  <a:noFill/>
                </a:ln>
                <a:solidFill>
                  <a:schemeClr val="bg1"/>
                </a:solidFill>
                <a:effectLst/>
                <a:uLnTx/>
                <a:uFillTx/>
                <a:latin typeface="Black Chancery" pitchFamily="2" charset="0"/>
                <a:ea typeface="+mj-ea"/>
                <a:cs typeface="+mj-cs"/>
              </a:rPr>
            </a:br>
            <a:endParaRPr kumimoji="0" lang="fr-FR" sz="3600" b="0" i="0" u="none" strike="noStrike" kern="1200" cap="none" spc="0" normalizeH="0" baseline="0" noProof="0" dirty="0">
              <a:ln>
                <a:noFill/>
              </a:ln>
              <a:solidFill>
                <a:schemeClr val="bg1"/>
              </a:solidFill>
              <a:effectLst/>
              <a:uLnTx/>
              <a:uFillTx/>
              <a:latin typeface="Black Chancery" pitchFamily="2" charset="0"/>
              <a:ea typeface="+mj-ea"/>
              <a:cs typeface="+mj-cs"/>
            </a:endParaRPr>
          </a:p>
        </p:txBody>
      </p:sp>
      <p:sp>
        <p:nvSpPr>
          <p:cNvPr id="6" name="ZoneTexte 5"/>
          <p:cNvSpPr txBox="1"/>
          <p:nvPr/>
        </p:nvSpPr>
        <p:spPr>
          <a:xfrm>
            <a:off x="8786191" y="6488668"/>
            <a:ext cx="357809" cy="369332"/>
          </a:xfrm>
          <a:prstGeom prst="rect">
            <a:avLst/>
          </a:prstGeom>
          <a:noFill/>
        </p:spPr>
        <p:txBody>
          <a:bodyPr wrap="square" rtlCol="0">
            <a:spAutoFit/>
          </a:bodyPr>
          <a:lstStyle/>
          <a:p>
            <a:r>
              <a:rPr lang="fr-FR" dirty="0" smtClean="0">
                <a:solidFill>
                  <a:srgbClr val="FFC000"/>
                </a:solidFill>
                <a:latin typeface="Absalom" pitchFamily="2" charset="0"/>
              </a:rPr>
              <a:t>1</a:t>
            </a:r>
            <a:endParaRPr lang="fr-FR" dirty="0">
              <a:solidFill>
                <a:srgbClr val="FFC000"/>
              </a:solidFill>
              <a:latin typeface="Absalom" pitchFamily="2" charset="0"/>
            </a:endParaRPr>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Tw Cen MT" pitchFamily="34" charset="0"/>
                <a:ea typeface="+mn-ea"/>
                <a:cs typeface="+mn-cs"/>
              </a:rPr>
              <a:t>Macro </a:t>
            </a:r>
            <a:r>
              <a:rPr lang="fr-FR" sz="3000" i="1" kern="1200" dirty="0" err="1">
                <a:solidFill>
                  <a:srgbClr val="000000"/>
                </a:solidFill>
                <a:latin typeface="Tw Cen MT" pitchFamily="34" charset="0"/>
                <a:ea typeface="+mn-ea"/>
                <a:cs typeface="+mn-cs"/>
              </a:rPr>
              <a:t>suo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per</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Larium</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nostrum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i="1" kern="1200" dirty="0">
                <a:solidFill>
                  <a:srgbClr val="000000"/>
                </a:solidFill>
                <a:latin typeface="Tw Cen MT" pitchFamily="34" charset="0"/>
                <a:ea typeface="+mn-ea"/>
                <a:cs typeface="+mn-cs"/>
              </a:rPr>
              <a:t>senior</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amicus</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ostendit</a:t>
            </a:r>
            <a:r>
              <a:rPr lang="fr-FR" sz="3000" kern="1200" dirty="0">
                <a:solidFill>
                  <a:srgbClr val="000000"/>
                </a:solidFill>
                <a:latin typeface="Tw Cen MT" pitchFamily="34" charset="0"/>
                <a:ea typeface="+mn-ea"/>
                <a:cs typeface="+mn-cs"/>
              </a:rPr>
              <a:t> MIHI </a:t>
            </a:r>
            <a:r>
              <a:rPr lang="fr-FR" sz="3000" kern="1200" dirty="0" err="1">
                <a:solidFill>
                  <a:srgbClr val="000000"/>
                </a:solidFill>
                <a:latin typeface="Tw Cen MT" pitchFamily="34" charset="0"/>
                <a:ea typeface="+mn-ea"/>
                <a:cs typeface="+mn-cs"/>
              </a:rPr>
              <a:t>villam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atque</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etiam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cubiculum</a:t>
            </a:r>
            <a:r>
              <a:rPr lang="fr-FR" sz="3000" kern="1200" dirty="0">
                <a:solidFill>
                  <a:srgbClr val="000000"/>
                </a:solidFill>
                <a:latin typeface="Tw Cen MT" pitchFamily="34" charset="0"/>
                <a:ea typeface="+mn-ea"/>
                <a:cs typeface="+mn-cs"/>
              </a:rPr>
              <a:t>], [</a:t>
            </a:r>
            <a:r>
              <a:rPr lang="fr-FR" sz="3000" kern="1200" dirty="0">
                <a:solidFill>
                  <a:srgbClr val="000000"/>
                </a:solidFill>
                <a:latin typeface="Joan" pitchFamily="2" charset="0"/>
                <a:ea typeface="+mn-ea"/>
                <a:cs typeface="+mn-cs"/>
              </a:rPr>
              <a:t>quod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prominet</a:t>
            </a:r>
            <a:r>
              <a:rPr lang="fr-FR" sz="3000" kern="1200" dirty="0">
                <a:solidFill>
                  <a:srgbClr val="000000"/>
                </a:solidFill>
                <a:latin typeface="Tw Cen MT" pitchFamily="34" charset="0"/>
                <a:ea typeface="+mn-ea"/>
                <a:cs typeface="+mn-cs"/>
              </a:rPr>
              <a:t>]</a:t>
            </a:r>
            <a:r>
              <a:rPr lang="fr-FR" sz="24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HOC</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inquit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Joan" pitchFamily="2" charset="0"/>
                <a:ea typeface="+mn-ea"/>
                <a:cs typeface="+mn-cs"/>
              </a:rPr>
              <a:t>aliquando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per</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Larium</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nostrum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i="1" kern="1200" dirty="0">
                <a:solidFill>
                  <a:srgbClr val="000000"/>
                </a:solidFill>
                <a:latin typeface="Tw Cen MT" pitchFamily="34" charset="0"/>
                <a:ea typeface="+mn-ea"/>
                <a:cs typeface="+mn-cs"/>
              </a:rPr>
              <a:t>senior</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amicus</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ostendit</a:t>
            </a:r>
            <a:r>
              <a:rPr lang="fr-FR" sz="3000" kern="1200" dirty="0">
                <a:solidFill>
                  <a:srgbClr val="000000"/>
                </a:solidFill>
                <a:latin typeface="Tw Cen MT" pitchFamily="34" charset="0"/>
                <a:ea typeface="+mn-ea"/>
                <a:cs typeface="+mn-cs"/>
              </a:rPr>
              <a:t> MIHI </a:t>
            </a:r>
            <a:r>
              <a:rPr lang="fr-FR" sz="3000" kern="1200" dirty="0" err="1">
                <a:solidFill>
                  <a:srgbClr val="000000"/>
                </a:solidFill>
                <a:latin typeface="Tw Cen MT" pitchFamily="34" charset="0"/>
                <a:ea typeface="+mn-ea"/>
                <a:cs typeface="+mn-cs"/>
              </a:rPr>
              <a:t>villam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atque</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etiam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cubiculum</a:t>
            </a:r>
            <a:r>
              <a:rPr lang="fr-FR" sz="3000" kern="1200" dirty="0">
                <a:solidFill>
                  <a:srgbClr val="000000"/>
                </a:solidFill>
                <a:latin typeface="Tw Cen MT" pitchFamily="34" charset="0"/>
                <a:ea typeface="+mn-ea"/>
                <a:cs typeface="+mn-cs"/>
              </a:rPr>
              <a:t>], [</a:t>
            </a:r>
            <a:r>
              <a:rPr lang="fr-FR" sz="3000" kern="1200" dirty="0">
                <a:solidFill>
                  <a:srgbClr val="000000"/>
                </a:solidFill>
                <a:latin typeface="Joan" pitchFamily="2" charset="0"/>
                <a:ea typeface="+mn-ea"/>
                <a:cs typeface="+mn-cs"/>
              </a:rPr>
              <a:t>quod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prominet</a:t>
            </a:r>
            <a:r>
              <a:rPr lang="fr-FR" sz="3000" kern="1200" dirty="0">
                <a:solidFill>
                  <a:srgbClr val="000000"/>
                </a:solidFill>
                <a:latin typeface="Tw Cen MT" pitchFamily="34" charset="0"/>
                <a:ea typeface="+mn-ea"/>
                <a:cs typeface="+mn-cs"/>
              </a:rPr>
              <a:t>]</a:t>
            </a:r>
            <a:r>
              <a:rPr lang="fr-FR" sz="24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HOC</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inquit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Joan" pitchFamily="2" charset="0"/>
                <a:ea typeface="+mn-ea"/>
                <a:cs typeface="+mn-cs"/>
              </a:rPr>
              <a:t>aliquando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000000"/>
                </a:solidFill>
                <a:latin typeface="Tw Cen MT" pitchFamily="34" charset="0"/>
                <a:ea typeface="+mn-ea"/>
                <a:cs typeface="+mn-cs"/>
              </a:rPr>
              <a: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i="1" kern="1200" dirty="0">
                <a:solidFill>
                  <a:srgbClr val="000000"/>
                </a:solidFill>
                <a:latin typeface="Tw Cen MT" pitchFamily="34" charset="0"/>
                <a:ea typeface="+mn-ea"/>
                <a:cs typeface="+mn-cs"/>
              </a:rPr>
              <a:t>senior</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amicus</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ostendit</a:t>
            </a:r>
            <a:r>
              <a:rPr lang="fr-FR" sz="3000" kern="1200" dirty="0">
                <a:solidFill>
                  <a:srgbClr val="000000"/>
                </a:solidFill>
                <a:latin typeface="Tw Cen MT" pitchFamily="34" charset="0"/>
                <a:ea typeface="+mn-ea"/>
                <a:cs typeface="+mn-cs"/>
              </a:rPr>
              <a:t> MIHI </a:t>
            </a:r>
            <a:r>
              <a:rPr lang="fr-FR" sz="3000" kern="1200" dirty="0" err="1">
                <a:solidFill>
                  <a:srgbClr val="000000"/>
                </a:solidFill>
                <a:latin typeface="Tw Cen MT" pitchFamily="34" charset="0"/>
                <a:ea typeface="+mn-ea"/>
                <a:cs typeface="+mn-cs"/>
              </a:rPr>
              <a:t>villam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atque</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etiam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cubiculum</a:t>
            </a:r>
            <a:r>
              <a:rPr lang="fr-FR" sz="3000" kern="1200" dirty="0">
                <a:solidFill>
                  <a:srgbClr val="000000"/>
                </a:solidFill>
                <a:latin typeface="Tw Cen MT" pitchFamily="34" charset="0"/>
                <a:ea typeface="+mn-ea"/>
                <a:cs typeface="+mn-cs"/>
              </a:rPr>
              <a:t>], [</a:t>
            </a:r>
            <a:r>
              <a:rPr lang="fr-FR" sz="3000" kern="1200" dirty="0">
                <a:solidFill>
                  <a:srgbClr val="000000"/>
                </a:solidFill>
                <a:latin typeface="Joan" pitchFamily="2" charset="0"/>
                <a:ea typeface="+mn-ea"/>
                <a:cs typeface="+mn-cs"/>
              </a:rPr>
              <a:t>quod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prominet</a:t>
            </a:r>
            <a:r>
              <a:rPr lang="fr-FR" sz="3000" kern="1200" dirty="0">
                <a:solidFill>
                  <a:srgbClr val="000000"/>
                </a:solidFill>
                <a:latin typeface="Tw Cen MT" pitchFamily="34" charset="0"/>
                <a:ea typeface="+mn-ea"/>
                <a:cs typeface="+mn-cs"/>
              </a:rPr>
              <a:t>]</a:t>
            </a:r>
            <a:r>
              <a:rPr lang="fr-FR" sz="24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HOC</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inquit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Joan" pitchFamily="2" charset="0"/>
                <a:ea typeface="+mn-ea"/>
                <a:cs typeface="+mn-cs"/>
              </a:rPr>
              <a:t>aliquando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000000"/>
                </a:solidFill>
                <a:latin typeface="Tw Cen MT" pitchFamily="34" charset="0"/>
                <a:ea typeface="+mn-ea"/>
                <a:cs typeface="+mn-cs"/>
              </a:rPr>
              <a:t>MIHI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Joan" pitchFamily="2" charset="0"/>
                <a:ea typeface="+mn-ea"/>
                <a:cs typeface="+mn-cs"/>
              </a:rPr>
              <a:t>atque</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etiam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cubiculum</a:t>
            </a:r>
            <a:r>
              <a:rPr lang="fr-FR" sz="3000" kern="1200" dirty="0">
                <a:solidFill>
                  <a:srgbClr val="FFFFFF"/>
                </a:solidFill>
                <a:latin typeface="Tw Cen MT" pitchFamily="34" charset="0"/>
                <a:ea typeface="+mn-ea"/>
                <a:cs typeface="+mn-cs"/>
              </a:rPr>
              <a:t>], </a:t>
            </a:r>
            <a:r>
              <a:rPr lang="fr-FR" sz="3000" kern="1200" dirty="0">
                <a:solidFill>
                  <a:srgbClr val="000000"/>
                </a:solidFill>
                <a:latin typeface="Tw Cen MT" pitchFamily="34" charset="0"/>
                <a:ea typeface="+mn-ea"/>
                <a:cs typeface="+mn-cs"/>
              </a:rPr>
              <a:t>[</a:t>
            </a:r>
            <a:r>
              <a:rPr lang="fr-FR" sz="3000" kern="1200" dirty="0">
                <a:solidFill>
                  <a:srgbClr val="000000"/>
                </a:solidFill>
                <a:latin typeface="Joan" pitchFamily="2" charset="0"/>
                <a:ea typeface="+mn-ea"/>
                <a:cs typeface="+mn-cs"/>
              </a:rPr>
              <a:t>quod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prominet</a:t>
            </a:r>
            <a:r>
              <a:rPr lang="fr-FR" sz="3000" kern="1200" dirty="0">
                <a:solidFill>
                  <a:srgbClr val="000000"/>
                </a:solidFill>
                <a:latin typeface="Tw Cen MT" pitchFamily="34" charset="0"/>
                <a:ea typeface="+mn-ea"/>
                <a:cs typeface="+mn-cs"/>
              </a:rPr>
              <a:t>]</a:t>
            </a:r>
            <a:r>
              <a:rPr lang="fr-FR" sz="24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HOC</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inquit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Joan" pitchFamily="2" charset="0"/>
                <a:ea typeface="+mn-ea"/>
                <a:cs typeface="+mn-cs"/>
              </a:rPr>
              <a:t>aliquando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Joan" pitchFamily="2" charset="0"/>
                <a:ea typeface="+mn-ea"/>
                <a:cs typeface="+mn-cs"/>
              </a:rPr>
              <a:t>atque</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etiam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cubiculum</a:t>
            </a:r>
            <a:r>
              <a:rPr lang="fr-FR" sz="3000" kern="1200" dirty="0">
                <a:solidFill>
                  <a:srgbClr val="FFFFFF"/>
                </a:solidFill>
                <a:latin typeface="Tw Cen MT" pitchFamily="34" charset="0"/>
                <a:ea typeface="+mn-ea"/>
                <a:cs typeface="+mn-cs"/>
              </a:rPr>
              <a:t>], </a:t>
            </a:r>
            <a:r>
              <a:rPr lang="fr-FR" sz="3000" kern="1200" dirty="0">
                <a:solidFill>
                  <a:srgbClr val="000000"/>
                </a:solidFill>
                <a:latin typeface="Tw Cen MT" pitchFamily="34" charset="0"/>
                <a:ea typeface="+mn-ea"/>
                <a:cs typeface="+mn-cs"/>
              </a:rPr>
              <a:t>[</a:t>
            </a:r>
            <a:r>
              <a:rPr lang="fr-FR" sz="3000" kern="1200" dirty="0">
                <a:solidFill>
                  <a:srgbClr val="000000"/>
                </a:solidFill>
                <a:latin typeface="Joan" pitchFamily="2" charset="0"/>
                <a:ea typeface="+mn-ea"/>
                <a:cs typeface="+mn-cs"/>
              </a:rPr>
              <a:t>quod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prominet</a:t>
            </a:r>
            <a:r>
              <a:rPr lang="fr-FR" sz="3000" kern="1200" dirty="0">
                <a:solidFill>
                  <a:srgbClr val="000000"/>
                </a:solidFill>
                <a:latin typeface="Tw Cen MT" pitchFamily="34" charset="0"/>
                <a:ea typeface="+mn-ea"/>
                <a:cs typeface="+mn-cs"/>
              </a:rPr>
              <a:t>]</a:t>
            </a:r>
            <a:r>
              <a:rPr lang="fr-FR" sz="24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HOC</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inquit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Joan" pitchFamily="2" charset="0"/>
                <a:ea typeface="+mn-ea"/>
                <a:cs typeface="+mn-cs"/>
              </a:rPr>
              <a:t>aliquando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000000"/>
                </a:solidFill>
                <a:latin typeface="Tw Cen MT" pitchFamily="34" charset="0"/>
                <a:ea typeface="+mn-ea"/>
                <a:cs typeface="+mn-cs"/>
              </a:rPr>
              <a:t>[</a:t>
            </a:r>
            <a:r>
              <a:rPr lang="fr-FR" sz="3000" kern="1200" dirty="0">
                <a:solidFill>
                  <a:srgbClr val="000000"/>
                </a:solidFill>
                <a:latin typeface="Joan" pitchFamily="2" charset="0"/>
                <a:ea typeface="+mn-ea"/>
                <a:cs typeface="+mn-cs"/>
              </a:rPr>
              <a:t>quod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prominet</a:t>
            </a:r>
            <a:r>
              <a:rPr lang="fr-FR" sz="3000" kern="1200" dirty="0">
                <a:solidFill>
                  <a:srgbClr val="000000"/>
                </a:solidFill>
                <a:latin typeface="Tw Cen MT" pitchFamily="34" charset="0"/>
                <a:ea typeface="+mn-ea"/>
                <a:cs typeface="+mn-cs"/>
              </a:rPr>
              <a:t>]</a:t>
            </a:r>
            <a:r>
              <a:rPr lang="fr-FR" sz="24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HOC</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inquit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Joan" pitchFamily="2" charset="0"/>
                <a:ea typeface="+mn-ea"/>
                <a:cs typeface="+mn-cs"/>
              </a:rPr>
              <a:t>aliquando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HOC</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inquit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Joan" pitchFamily="2" charset="0"/>
                <a:ea typeface="+mn-ea"/>
                <a:cs typeface="+mn-cs"/>
              </a:rPr>
              <a:t>aliquando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HOC</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inquit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Joan" pitchFamily="2" charset="0"/>
                <a:ea typeface="+mn-ea"/>
                <a:cs typeface="+mn-cs"/>
              </a:rPr>
              <a:t>aliquando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000000"/>
                </a:solidFill>
                <a:latin typeface="Tw Cen MT" pitchFamily="34" charset="0"/>
                <a:ea typeface="+mn-ea"/>
                <a:cs typeface="+mn-cs"/>
              </a:rPr>
              <a:t>inquit</a:t>
            </a:r>
            <a:r>
              <a:rPr lang="fr-FR" sz="3000" kern="1200" dirty="0">
                <a:solidFill>
                  <a:srgbClr val="000000"/>
                </a:solidFill>
                <a:latin typeface="Tw Cen MT" pitchFamily="34" charset="0"/>
                <a:ea typeface="+mn-ea"/>
                <a:cs typeface="+mn-cs"/>
              </a:rPr>
              <a:t>,</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Joan" pitchFamily="2" charset="0"/>
                <a:ea typeface="+mn-ea"/>
                <a:cs typeface="+mn-cs"/>
              </a:rPr>
              <a:t>aliquando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inqui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Joan" pitchFamily="2" charset="0"/>
                <a:ea typeface="+mn-ea"/>
                <a:cs typeface="+mn-cs"/>
              </a:rPr>
              <a:t>aliquando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80"/>
            <a:ext cx="9144000" cy="6845320"/>
          </a:xfrm>
          <a:prstGeom prst="rect">
            <a:avLst/>
          </a:prstGeom>
        </p:spPr>
        <p:txBody>
          <a:bodyPr anchor="ctr">
            <a:noAutofit/>
          </a:bodyPr>
          <a:lstStyle/>
          <a:p>
            <a:r>
              <a:rPr lang="fr-FR" sz="2800" dirty="0" err="1" smtClean="0">
                <a:solidFill>
                  <a:schemeClr val="bg1"/>
                </a:solidFill>
                <a:latin typeface="Tw Cen MT" pitchFamily="34" charset="0"/>
              </a:rPr>
              <a:t>Rectus</a:t>
            </a:r>
            <a:r>
              <a:rPr lang="fr-FR" sz="2800" dirty="0" smtClean="0">
                <a:solidFill>
                  <a:schemeClr val="bg1"/>
                </a:solidFill>
                <a:latin typeface="Tw Cen MT" pitchFamily="34" charset="0"/>
              </a:rPr>
              <a:t> hic </a:t>
            </a:r>
            <a:r>
              <a:rPr lang="fr-FR" sz="2800" dirty="0" err="1" smtClean="0">
                <a:solidFill>
                  <a:schemeClr val="bg1"/>
                </a:solidFill>
                <a:latin typeface="Tw Cen MT" pitchFamily="34" charset="0"/>
              </a:rPr>
              <a:t>hippodromi</a:t>
            </a:r>
            <a:r>
              <a:rPr lang="fr-FR" sz="2800" dirty="0" smtClean="0">
                <a:solidFill>
                  <a:schemeClr val="bg1"/>
                </a:solidFill>
                <a:latin typeface="Tw Cen MT" pitchFamily="34" charset="0"/>
              </a:rPr>
              <a:t> limes in extrema parte </a:t>
            </a:r>
            <a:r>
              <a:rPr lang="fr-FR" sz="2800" dirty="0" err="1" smtClean="0">
                <a:solidFill>
                  <a:schemeClr val="bg1"/>
                </a:solidFill>
                <a:latin typeface="Tw Cen MT" pitchFamily="34" charset="0"/>
              </a:rPr>
              <a:t>hemicyclio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frangitur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mutatque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faciem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Cupressis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ambitur</a:t>
            </a:r>
            <a:r>
              <a:rPr lang="fr-FR" sz="2800" dirty="0" smtClean="0">
                <a:solidFill>
                  <a:schemeClr val="bg1"/>
                </a:solidFill>
                <a:latin typeface="Tw Cen MT" pitchFamily="34" charset="0"/>
              </a:rPr>
              <a:t> et </a:t>
            </a:r>
            <a:r>
              <a:rPr lang="fr-FR" sz="2800" dirty="0" err="1" smtClean="0">
                <a:solidFill>
                  <a:schemeClr val="bg1"/>
                </a:solidFill>
                <a:latin typeface="Tw Cen MT" pitchFamily="34" charset="0"/>
              </a:rPr>
              <a:t>tegitur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densiore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umbra</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Tw Cen MT" pitchFamily="34" charset="0"/>
              </a:rPr>
              <a:t>Medium </a:t>
            </a:r>
            <a:r>
              <a:rPr lang="fr-FR" sz="2800" dirty="0" err="1" smtClean="0">
                <a:solidFill>
                  <a:schemeClr val="bg1"/>
                </a:solidFill>
                <a:latin typeface="Tw Cen MT" pitchFamily="34" charset="0"/>
              </a:rPr>
              <a:t>spatium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brevioribus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utrimque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platanis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adornatur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Tw Cen MT" pitchFamily="34" charset="0"/>
              </a:rPr>
              <a:t>In </a:t>
            </a:r>
            <a:r>
              <a:rPr lang="fr-FR" sz="2800" dirty="0" err="1" smtClean="0">
                <a:solidFill>
                  <a:schemeClr val="bg1"/>
                </a:solidFill>
                <a:latin typeface="Tw Cen MT" pitchFamily="34" charset="0"/>
              </a:rPr>
              <a:t>capite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candido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vite </a:t>
            </a:r>
            <a:r>
              <a:rPr lang="fr-FR" sz="2800" dirty="0" err="1" smtClean="0">
                <a:solidFill>
                  <a:schemeClr val="bg1"/>
                </a:solidFill>
                <a:latin typeface="Tw Cen MT" pitchFamily="34" charset="0"/>
              </a:rPr>
              <a:t>protegitur</a:t>
            </a:r>
            <a:r>
              <a:rPr lang="fr-FR" sz="2800" dirty="0" smtClean="0">
                <a:solidFill>
                  <a:schemeClr val="bg1"/>
                </a:solidFill>
                <a:latin typeface="Tw Cen MT" pitchFamily="34" charset="0"/>
              </a:rPr>
              <a:t> ; </a:t>
            </a:r>
            <a:r>
              <a:rPr lang="fr-FR" sz="2800" dirty="0" err="1" smtClean="0">
                <a:solidFill>
                  <a:schemeClr val="bg1"/>
                </a:solidFill>
                <a:latin typeface="Tw Cen MT" pitchFamily="34" charset="0"/>
              </a:rPr>
              <a:t>vitem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quattuor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columellae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subeunt</a:t>
            </a:r>
            <a:r>
              <a:rPr lang="fr-FR" sz="2800" dirty="0" smtClean="0">
                <a:solidFill>
                  <a:schemeClr val="bg1"/>
                </a:solidFill>
                <a:latin typeface="Tw Cen MT" pitchFamily="34" charset="0"/>
              </a:rPr>
              <a:t>. </a:t>
            </a:r>
          </a:p>
          <a:p>
            <a:r>
              <a:rPr lang="fr-FR" sz="2800" dirty="0" smtClean="0">
                <a:solidFill>
                  <a:schemeClr val="bg1"/>
                </a:solidFill>
                <a:latin typeface="Tw Cen MT" pitchFamily="34" charset="0"/>
              </a:rPr>
              <a:t>E </a:t>
            </a:r>
            <a:r>
              <a:rPr lang="fr-FR" sz="2800" dirty="0" err="1" smtClean="0">
                <a:solidFill>
                  <a:schemeClr val="bg1"/>
                </a:solidFill>
                <a:latin typeface="Tw Cen MT" pitchFamily="34" charset="0"/>
              </a:rPr>
              <a:t>stibadio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aqua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effluit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gracili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continetur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err="1" smtClean="0">
                <a:solidFill>
                  <a:schemeClr val="bg1"/>
                </a:solidFill>
                <a:latin typeface="Tw Cen MT" pitchFamily="34" charset="0"/>
              </a:rPr>
              <a:t>Gustatorium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graviorque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cena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margini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imponitur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levior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navicularum</a:t>
            </a:r>
            <a:r>
              <a:rPr lang="fr-FR" sz="2800" dirty="0" smtClean="0">
                <a:solidFill>
                  <a:schemeClr val="bg1"/>
                </a:solidFill>
                <a:latin typeface="Tw Cen MT" pitchFamily="34" charset="0"/>
              </a:rPr>
              <a:t> et </a:t>
            </a:r>
            <a:r>
              <a:rPr lang="fr-FR" sz="2800" dirty="0" err="1" smtClean="0">
                <a:solidFill>
                  <a:schemeClr val="bg1"/>
                </a:solidFill>
                <a:latin typeface="Tw Cen MT" pitchFamily="34" charset="0"/>
              </a:rPr>
              <a:t>avium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figuris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innatans</a:t>
            </a:r>
            <a:r>
              <a:rPr lang="fr-FR" sz="2800" dirty="0" smtClean="0">
                <a:solidFill>
                  <a:schemeClr val="bg1"/>
                </a:solidFill>
                <a:latin typeface="Tw Cen MT" pitchFamily="34" charset="0"/>
              </a:rPr>
              <a:t> circuit...</a:t>
            </a:r>
          </a:p>
          <a:p>
            <a:endParaRPr lang="fr-FR" sz="2800" dirty="0" smtClean="0">
              <a:solidFill>
                <a:schemeClr val="bg1"/>
              </a:solidFill>
              <a:latin typeface="Tw Cen MT" pitchFamily="34" charset="0"/>
            </a:endParaRPr>
          </a:p>
          <a:p>
            <a:r>
              <a:rPr lang="fr-FR" sz="2800" dirty="0" err="1" smtClean="0">
                <a:solidFill>
                  <a:schemeClr val="bg1"/>
                </a:solidFill>
                <a:latin typeface="Tw Cen MT" pitchFamily="34" charset="0"/>
              </a:rPr>
              <a:t>Sunt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locis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pluribus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disposita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sedilia</a:t>
            </a:r>
            <a:r>
              <a:rPr lang="fr-FR" sz="2800" dirty="0" smtClean="0">
                <a:solidFill>
                  <a:schemeClr val="bg1"/>
                </a:solidFill>
                <a:latin typeface="Tw Cen MT" pitchFamily="34" charset="0"/>
              </a:rPr>
              <a:t> e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quae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ambulatione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fessos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juvant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Fonticuli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sedilibus</a:t>
            </a:r>
            <a:r>
              <a:rPr lang="fr-FR" sz="2800" dirty="0" smtClean="0">
                <a:solidFill>
                  <a:schemeClr val="bg1"/>
                </a:solidFill>
                <a:latin typeface="Tw Cen MT" pitchFamily="34" charset="0"/>
              </a:rPr>
              <a:t> adjacent. </a:t>
            </a:r>
          </a:p>
        </p:txBody>
      </p:sp>
      <p:sp>
        <p:nvSpPr>
          <p:cNvPr id="3" name="ZoneTexte 2"/>
          <p:cNvSpPr txBox="1"/>
          <p:nvPr/>
        </p:nvSpPr>
        <p:spPr>
          <a:xfrm>
            <a:off x="8786191" y="6488668"/>
            <a:ext cx="357809" cy="369332"/>
          </a:xfrm>
          <a:prstGeom prst="rect">
            <a:avLst/>
          </a:prstGeom>
          <a:noFill/>
        </p:spPr>
        <p:txBody>
          <a:bodyPr wrap="square" rtlCol="0">
            <a:spAutoFit/>
          </a:bodyPr>
          <a:lstStyle/>
          <a:p>
            <a:r>
              <a:rPr lang="fr-FR" dirty="0" smtClean="0">
                <a:solidFill>
                  <a:srgbClr val="FFC000"/>
                </a:solidFill>
                <a:latin typeface="Absalom" pitchFamily="2" charset="0"/>
              </a:rPr>
              <a:t>2</a:t>
            </a:r>
            <a:endParaRPr lang="fr-FR" dirty="0">
              <a:solidFill>
                <a:srgbClr val="FFC000"/>
              </a:solidFill>
              <a:latin typeface="Absalom" pitchFamily="2" charset="0"/>
            </a:endParaRPr>
          </a:p>
        </p:txBody>
      </p:sp>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inqui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Joan" pitchFamily="2" charset="0"/>
                <a:ea typeface="+mn-ea"/>
                <a:cs typeface="+mn-cs"/>
              </a:rPr>
              <a:t>aliquando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inqui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Joan" pitchFamily="2" charset="0"/>
                <a:ea typeface="+mn-ea"/>
                <a:cs typeface="+mn-cs"/>
              </a:rPr>
              <a:t>aliquando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ex</a:t>
            </a:r>
            <a:r>
              <a:rPr lang="fr-FR" sz="3000" kern="1200" dirty="0">
                <a:solidFill>
                  <a:srgbClr val="000000"/>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diutino</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morbo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inqui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Joan" pitchFamily="2" charset="0"/>
                <a:ea typeface="+mn-ea"/>
                <a:cs typeface="+mn-cs"/>
              </a:rPr>
              <a:t>aliquando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diutin</a:t>
            </a:r>
            <a:r>
              <a:rPr lang="fr-FR" sz="3000" i="1" kern="1200" dirty="0" err="1">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morb</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err="1">
                <a:solidFill>
                  <a:srgbClr val="000000"/>
                </a:solidFill>
                <a:latin typeface="Tw Cen MT" pitchFamily="34" charset="0"/>
                <a:ea typeface="+mn-ea"/>
                <a:cs typeface="+mn-cs"/>
              </a:rPr>
              <a:t>ulceribus</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inqui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Joan" pitchFamily="2" charset="0"/>
                <a:ea typeface="+mn-ea"/>
                <a:cs typeface="+mn-cs"/>
              </a:rPr>
              <a:t>aliquando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diutin</a:t>
            </a:r>
            <a:r>
              <a:rPr lang="fr-FR" sz="3000" i="1" kern="1200" dirty="0" err="1">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morb</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Tw Cen MT" pitchFamily="34" charset="0"/>
                <a:ea typeface="+mn-ea"/>
                <a:cs typeface="+mn-cs"/>
              </a:rPr>
              <a:t>ulcer</a:t>
            </a:r>
            <a:r>
              <a:rPr lang="fr-FR" sz="3000" kern="1200" dirty="0" err="1">
                <a:solidFill>
                  <a:srgbClr val="FFC000"/>
                </a:solidFill>
                <a:latin typeface="Tw Cen MT" pitchFamily="34" charset="0"/>
                <a:ea typeface="+mn-ea"/>
                <a:cs typeface="+mn-cs"/>
              </a:rPr>
              <a:t>ibus</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000000"/>
                </a:solidFill>
                <a:latin typeface="Tw Cen MT" pitchFamily="34" charset="0"/>
                <a:ea typeface="+mn-ea"/>
                <a:cs typeface="+mn-cs"/>
              </a:rPr>
              <a:t>ipsa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inqui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Joan" pitchFamily="2" charset="0"/>
                <a:ea typeface="+mn-ea"/>
                <a:cs typeface="+mn-cs"/>
              </a:rPr>
              <a:t>aliquando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diutin</a:t>
            </a:r>
            <a:r>
              <a:rPr lang="fr-FR" sz="3000" i="1" kern="1200" dirty="0" err="1">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morb</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Tw Cen MT" pitchFamily="34" charset="0"/>
                <a:ea typeface="+mn-ea"/>
                <a:cs typeface="+mn-cs"/>
              </a:rPr>
              <a:t>ulcer</a:t>
            </a:r>
            <a:r>
              <a:rPr lang="fr-FR" sz="3000" kern="1200" dirty="0" err="1">
                <a:solidFill>
                  <a:srgbClr val="FFC000"/>
                </a:solidFill>
                <a:latin typeface="Tw Cen MT" pitchFamily="34" charset="0"/>
                <a:ea typeface="+mn-ea"/>
                <a:cs typeface="+mn-cs"/>
              </a:rPr>
              <a:t>ibus</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ips</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dux</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Joan" pitchFamily="2" charset="0"/>
                <a:ea typeface="+mn-ea"/>
                <a:cs typeface="+mn-cs"/>
              </a:rPr>
              <a:t>immo</a:t>
            </a:r>
            <a:r>
              <a:rPr lang="fr-FR" sz="3000" kern="1200" dirty="0">
                <a:solidFill>
                  <a:srgbClr val="000000"/>
                </a:solidFill>
                <a:latin typeface="Joan" pitchFamily="2" charset="0"/>
                <a:ea typeface="+mn-ea"/>
                <a:cs typeface="+mn-cs"/>
              </a:rPr>
              <a:t> 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inqui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Joan" pitchFamily="2" charset="0"/>
                <a:ea typeface="+mn-ea"/>
                <a:cs typeface="+mn-cs"/>
              </a:rPr>
              <a:t>aliquando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diutin</a:t>
            </a:r>
            <a:r>
              <a:rPr lang="fr-FR" sz="3000" i="1" kern="1200" dirty="0" err="1">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morb</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Tw Cen MT" pitchFamily="34" charset="0"/>
                <a:ea typeface="+mn-ea"/>
                <a:cs typeface="+mn-cs"/>
              </a:rPr>
              <a:t>ulcer</a:t>
            </a:r>
            <a:r>
              <a:rPr lang="fr-FR" sz="3000" kern="1200" dirty="0" err="1">
                <a:solidFill>
                  <a:srgbClr val="FFC000"/>
                </a:solidFill>
                <a:latin typeface="Tw Cen MT" pitchFamily="34" charset="0"/>
                <a:ea typeface="+mn-ea"/>
                <a:cs typeface="+mn-cs"/>
              </a:rPr>
              <a:t>ibus</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ips</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dux</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immo</a:t>
            </a:r>
            <a:r>
              <a:rPr lang="fr-FR" sz="3000" kern="1200" dirty="0">
                <a:solidFill>
                  <a:srgbClr val="FFFFFF"/>
                </a:solidFill>
                <a:latin typeface="Joan" pitchFamily="2" charset="0"/>
                <a:ea typeface="+mn-ea"/>
                <a:cs typeface="+mn-cs"/>
              </a:rPr>
              <a:t> </a:t>
            </a:r>
            <a:r>
              <a:rPr lang="fr-FR" sz="3000" kern="1200" dirty="0">
                <a:solidFill>
                  <a:srgbClr val="000000"/>
                </a:solidFill>
                <a:latin typeface="Joan" pitchFamily="2" charset="0"/>
                <a:ea typeface="+mn-ea"/>
                <a:cs typeface="+mn-cs"/>
              </a:rPr>
              <a:t>et </a:t>
            </a:r>
            <a:r>
              <a:rPr lang="fr-FR" sz="3000" kern="1200" dirty="0">
                <a:solidFill>
                  <a:srgbClr val="000000"/>
                </a:solidFill>
                <a:latin typeface="Tw Cen MT" pitchFamily="34" charset="0"/>
                <a:ea typeface="+mn-ea"/>
                <a:cs typeface="+mn-cs"/>
              </a:rPr>
              <a:t>exemplum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inqui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Joan" pitchFamily="2" charset="0"/>
                <a:ea typeface="+mn-ea"/>
                <a:cs typeface="+mn-cs"/>
              </a:rPr>
              <a:t>aliquando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diutin</a:t>
            </a:r>
            <a:r>
              <a:rPr lang="fr-FR" sz="3000" i="1" kern="1200" dirty="0" err="1">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morb</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Tw Cen MT" pitchFamily="34" charset="0"/>
                <a:ea typeface="+mn-ea"/>
                <a:cs typeface="+mn-cs"/>
              </a:rPr>
              <a:t>ulcer</a:t>
            </a:r>
            <a:r>
              <a:rPr lang="fr-FR" sz="3000" kern="1200" dirty="0" err="1">
                <a:solidFill>
                  <a:srgbClr val="FFC000"/>
                </a:solidFill>
                <a:latin typeface="Tw Cen MT" pitchFamily="34" charset="0"/>
                <a:ea typeface="+mn-ea"/>
                <a:cs typeface="+mn-cs"/>
              </a:rPr>
              <a:t>ibus</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ips</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dux</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immo</a:t>
            </a:r>
            <a:r>
              <a:rPr lang="fr-FR" sz="3000" kern="1200" dirty="0">
                <a:solidFill>
                  <a:srgbClr val="FFFFFF"/>
                </a:solidFill>
                <a:latin typeface="Joan" pitchFamily="2" charset="0"/>
                <a:ea typeface="+mn-ea"/>
                <a:cs typeface="+mn-cs"/>
              </a:rPr>
              <a:t> et </a:t>
            </a:r>
            <a:r>
              <a:rPr lang="fr-FR" sz="3000" kern="1200" dirty="0">
                <a:solidFill>
                  <a:srgbClr val="FFFFFF"/>
                </a:solidFill>
                <a:latin typeface="Tw Cen MT" pitchFamily="34" charset="0"/>
                <a:ea typeface="+mn-ea"/>
                <a:cs typeface="+mn-cs"/>
              </a:rPr>
              <a:t>exempl</a:t>
            </a:r>
            <a:r>
              <a:rPr lang="fr-FR" sz="3000" kern="1200" dirty="0">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cum</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marito</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inqui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Joan" pitchFamily="2" charset="0"/>
                <a:ea typeface="+mn-ea"/>
                <a:cs typeface="+mn-cs"/>
              </a:rPr>
              <a:t>aliquando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diutin</a:t>
            </a:r>
            <a:r>
              <a:rPr lang="fr-FR" sz="3000" i="1" kern="1200" dirty="0" err="1">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morb</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Tw Cen MT" pitchFamily="34" charset="0"/>
                <a:ea typeface="+mn-ea"/>
                <a:cs typeface="+mn-cs"/>
              </a:rPr>
              <a:t>ulcer</a:t>
            </a:r>
            <a:r>
              <a:rPr lang="fr-FR" sz="3000" kern="1200" dirty="0" err="1">
                <a:solidFill>
                  <a:srgbClr val="FFC000"/>
                </a:solidFill>
                <a:latin typeface="Tw Cen MT" pitchFamily="34" charset="0"/>
                <a:ea typeface="+mn-ea"/>
                <a:cs typeface="+mn-cs"/>
              </a:rPr>
              <a:t>ibus</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ips</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dux</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immo</a:t>
            </a:r>
            <a:r>
              <a:rPr lang="fr-FR" sz="3000" kern="1200" dirty="0">
                <a:solidFill>
                  <a:srgbClr val="FFFFFF"/>
                </a:solidFill>
                <a:latin typeface="Joan" pitchFamily="2" charset="0"/>
                <a:ea typeface="+mn-ea"/>
                <a:cs typeface="+mn-cs"/>
              </a:rPr>
              <a:t> et </a:t>
            </a:r>
            <a:r>
              <a:rPr lang="fr-FR" sz="3000" kern="1200" dirty="0">
                <a:solidFill>
                  <a:srgbClr val="FFFFFF"/>
                </a:solidFill>
                <a:latin typeface="Tw Cen MT" pitchFamily="34" charset="0"/>
                <a:ea typeface="+mn-ea"/>
                <a:cs typeface="+mn-cs"/>
              </a:rPr>
              <a:t>exempl</a:t>
            </a:r>
            <a:r>
              <a:rPr lang="fr-FR" sz="3000" kern="1200" dirty="0">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000000"/>
                </a:solidFill>
                <a:latin typeface="Tw Cen MT" pitchFamily="34" charset="0"/>
                <a:ea typeface="+mn-ea"/>
                <a:cs typeface="+mn-cs"/>
              </a:rPr>
              <a:t>&lt;</a:t>
            </a:r>
            <a:r>
              <a:rPr lang="fr-FR" sz="3000" kern="1200" dirty="0">
                <a:solidFill>
                  <a:srgbClr val="000000"/>
                </a:solidFill>
                <a:latin typeface="Joan" pitchFamily="2" charset="0"/>
                <a:ea typeface="+mn-ea"/>
                <a:cs typeface="+mn-cs"/>
              </a:rPr>
              <a:t>in</a:t>
            </a:r>
            <a:r>
              <a:rPr lang="fr-FR" sz="3000" kern="1200" dirty="0">
                <a:solidFill>
                  <a:srgbClr val="000000"/>
                </a:solidFill>
                <a:latin typeface="Tw Cen MT" pitchFamily="34" charset="0"/>
                <a:ea typeface="+mn-ea"/>
                <a:cs typeface="+mn-cs"/>
              </a:rPr>
              <a:t> </a:t>
            </a:r>
            <a:r>
              <a:rPr lang="fr-FR" sz="3000" kern="1200" dirty="0" err="1">
                <a:solidFill>
                  <a:srgbClr val="000000"/>
                </a:solidFill>
                <a:latin typeface="Tw Cen MT" pitchFamily="34" charset="0"/>
                <a:ea typeface="+mn-ea"/>
                <a:cs typeface="+mn-cs"/>
              </a:rPr>
              <a:t>lacum</a:t>
            </a:r>
            <a:r>
              <a:rPr lang="fr-FR" kern="1200" dirty="0">
                <a:solidFill>
                  <a:srgbClr val="000000"/>
                </a:solidFill>
                <a:latin typeface="Tw Cen MT" pitchFamily="34" charset="0"/>
                <a:ea typeface="+mn-ea"/>
                <a:cs typeface="+mn-cs"/>
              </a:rPr>
              <a:t>&gt;</a:t>
            </a:r>
            <a:r>
              <a:rPr lang="fr-FR" sz="3000" kern="1200" dirty="0">
                <a:solidFill>
                  <a:srgbClr val="000000"/>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858000"/>
          </a:xfrm>
          <a:prstGeom prst="rect">
            <a:avLst/>
          </a:prstGeom>
          <a:noFill/>
          <a:ln w="9525">
            <a:noFill/>
            <a:miter lim="800000"/>
            <a:headEnd/>
            <a:tailEnd/>
          </a:ln>
        </p:spPr>
        <p:txBody>
          <a:bodyPr anchor="ctr"/>
          <a:lstStyle/>
          <a:p>
            <a:pPr algn="l" rtl="0" fontAlgn="base">
              <a:spcBef>
                <a:spcPct val="50000"/>
              </a:spcBef>
              <a:spcAft>
                <a:spcPct val="0"/>
              </a:spcAft>
            </a:pPr>
            <a:r>
              <a:rPr lang="fr-FR" sz="3000" kern="1200" dirty="0">
                <a:solidFill>
                  <a:srgbClr val="FFFFFF"/>
                </a:solidFill>
                <a:latin typeface="Tw Cen MT" pitchFamily="34" charset="0"/>
                <a:ea typeface="+mn-ea"/>
                <a:cs typeface="+mn-cs"/>
              </a:rPr>
              <a:t>C. </a:t>
            </a:r>
            <a:r>
              <a:rPr lang="fr-FR" sz="3000" kern="1200" dirty="0" err="1">
                <a:solidFill>
                  <a:srgbClr val="FFFFFF"/>
                </a:solidFill>
                <a:latin typeface="Tw Cen MT" pitchFamily="34" charset="0"/>
                <a:ea typeface="+mn-ea"/>
                <a:cs typeface="+mn-cs"/>
              </a:rPr>
              <a:t>Plini</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Tw Cen MT" pitchFamily="34" charset="0"/>
                <a:ea typeface="+mn-ea"/>
                <a:cs typeface="+mn-cs"/>
              </a:rPr>
              <a:t>Macr</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su</a:t>
            </a:r>
            <a:r>
              <a:rPr lang="fr-FR" sz="3000" i="1"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 </a:t>
            </a:r>
          </a:p>
          <a:p>
            <a:pPr algn="l" rtl="0" fontAlgn="base">
              <a:spcBef>
                <a:spcPct val="50000"/>
              </a:spcBef>
              <a:spcAft>
                <a:spcPct val="0"/>
              </a:spcAft>
            </a:pPr>
            <a:r>
              <a:rPr lang="fr-FR" sz="3000" u="sng" kern="1200" dirty="0" err="1">
                <a:solidFill>
                  <a:srgbClr val="FFFFFF"/>
                </a:solidFill>
                <a:latin typeface="Tw Cen MT" pitchFamily="34" charset="0"/>
                <a:ea typeface="+mn-ea"/>
                <a:cs typeface="+mn-cs"/>
              </a:rPr>
              <a:t>Naviga</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m</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per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Lari</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i="1" kern="1200" dirty="0">
                <a:solidFill>
                  <a:srgbClr val="FFFFFF"/>
                </a:solidFill>
                <a:latin typeface="Tw Cen MT" pitchFamily="34" charset="0"/>
                <a:ea typeface="+mn-ea"/>
                <a:cs typeface="+mn-cs"/>
              </a:rPr>
              <a:t>sen</a:t>
            </a:r>
            <a:r>
              <a:rPr lang="fr-FR" sz="3000" i="1" kern="1200" dirty="0">
                <a:solidFill>
                  <a:srgbClr val="00FF00"/>
                </a:solidFill>
                <a:latin typeface="Tw Cen MT" pitchFamily="34" charset="0"/>
                <a:ea typeface="+mn-ea"/>
                <a:cs typeface="+mn-cs"/>
              </a:rPr>
              <a:t>ior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amic</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ostendi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M</a:t>
            </a:r>
            <a:r>
              <a:rPr lang="fr-FR" sz="3000" kern="1200" dirty="0">
                <a:solidFill>
                  <a:srgbClr val="FFC000"/>
                </a:solidFill>
                <a:latin typeface="Tw Cen MT" pitchFamily="34" charset="0"/>
                <a:ea typeface="+mn-ea"/>
                <a:cs typeface="+mn-cs"/>
              </a:rPr>
              <a:t>IHI</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vill</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atque</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etiam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cubicul</a:t>
            </a:r>
            <a:r>
              <a:rPr lang="fr-FR" sz="3000" kern="1200" dirty="0" err="1">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qu</a:t>
            </a:r>
            <a:r>
              <a:rPr lang="fr-FR" sz="3000" kern="1200" dirty="0">
                <a:solidFill>
                  <a:srgbClr val="FFC000"/>
                </a:solidFill>
                <a:latin typeface="Joan" pitchFamily="2" charset="0"/>
                <a:ea typeface="+mn-ea"/>
                <a:cs typeface="+mn-cs"/>
              </a:rPr>
              <a:t>o</a:t>
            </a:r>
            <a:r>
              <a:rPr lang="fr-FR" sz="3000" kern="1200" dirty="0">
                <a:solidFill>
                  <a:srgbClr val="FFFFFF"/>
                </a:solidFill>
                <a:latin typeface="Joan" pitchFamily="2" charset="0"/>
                <a:ea typeface="+mn-ea"/>
                <a:cs typeface="+mn-cs"/>
              </a:rPr>
              <a:t>d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promine</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r>
              <a:rPr lang="fr-FR" sz="2400" kern="1200" dirty="0">
                <a:solidFill>
                  <a:srgbClr val="FFFFFF"/>
                </a:solidFill>
                <a:latin typeface="Tw Cen MT" pitchFamily="34" charset="0"/>
                <a:ea typeface="+mn-ea"/>
                <a:cs typeface="+mn-cs"/>
              </a:rPr>
              <a:t> </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H</a:t>
            </a:r>
            <a:r>
              <a:rPr lang="fr-FR" sz="3000" kern="1200" dirty="0">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C</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inqui</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Joan" pitchFamily="2" charset="0"/>
                <a:ea typeface="+mn-ea"/>
                <a:cs typeface="+mn-cs"/>
              </a:rPr>
              <a:t>aliquando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municeps</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nostr</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S</a:t>
            </a:r>
            <a:r>
              <a:rPr lang="fr-FR" sz="3000" kern="1200" dirty="0">
                <a:solidFill>
                  <a:srgbClr val="FFC000"/>
                </a:solidFill>
                <a:latin typeface="Tw Cen MT" pitchFamily="34" charset="0"/>
                <a:ea typeface="+mn-ea"/>
                <a:cs typeface="+mn-cs"/>
              </a:rPr>
              <a:t>E</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praecipitav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kern="1200" dirty="0" err="1">
                <a:solidFill>
                  <a:srgbClr val="FFFFFF"/>
                </a:solidFill>
                <a:latin typeface="Tw Cen MT" pitchFamily="34" charset="0"/>
                <a:ea typeface="+mn-ea"/>
                <a:cs typeface="+mn-cs"/>
              </a:rPr>
              <a:t>Caus</a:t>
            </a:r>
            <a:r>
              <a:rPr lang="fr-FR" sz="3000" kern="1200" dirty="0" err="1">
                <a:solidFill>
                  <a:srgbClr val="FFC000"/>
                </a:solidFill>
                <a:latin typeface="Tw Cen MT" pitchFamily="34" charset="0"/>
                <a:ea typeface="+mn-ea"/>
                <a:cs typeface="+mn-cs"/>
              </a:rPr>
              <a:t>am</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requisi</a:t>
            </a:r>
            <a:r>
              <a:rPr lang="fr-FR" sz="3000" u="sng" kern="1200" dirty="0" err="1">
                <a:solidFill>
                  <a:srgbClr val="FF0000"/>
                </a:solidFill>
                <a:latin typeface="Tw Cen MT" pitchFamily="34" charset="0"/>
                <a:ea typeface="+mn-ea"/>
                <a:cs typeface="+mn-cs"/>
              </a:rPr>
              <a:t>i</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us</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ex</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diutin</a:t>
            </a:r>
            <a:r>
              <a:rPr lang="fr-FR" sz="3000" i="1" kern="1200" dirty="0" err="1">
                <a:solidFill>
                  <a:srgbClr val="FFC000"/>
                </a:solidFill>
                <a:latin typeface="Tw Cen MT" pitchFamily="34" charset="0"/>
                <a:ea typeface="+mn-ea"/>
                <a:cs typeface="+mn-cs"/>
              </a:rPr>
              <a:t>o</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morb</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err="1">
                <a:solidFill>
                  <a:srgbClr val="FFFFFF"/>
                </a:solidFill>
                <a:latin typeface="Tw Cen MT" pitchFamily="34" charset="0"/>
                <a:ea typeface="+mn-ea"/>
                <a:cs typeface="+mn-cs"/>
              </a:rPr>
              <a:t>ulcer</a:t>
            </a:r>
            <a:r>
              <a:rPr lang="fr-FR" sz="3000" kern="1200" dirty="0" err="1">
                <a:solidFill>
                  <a:srgbClr val="FFC000"/>
                </a:solidFill>
                <a:latin typeface="Tw Cen MT" pitchFamily="34" charset="0"/>
                <a:ea typeface="+mn-ea"/>
                <a:cs typeface="+mn-cs"/>
              </a:rPr>
              <a:t>ibus</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putresce</a:t>
            </a:r>
            <a:r>
              <a:rPr lang="fr-FR" sz="3000" u="sng" kern="1200" dirty="0" err="1">
                <a:solidFill>
                  <a:srgbClr val="00FF00"/>
                </a:solidFill>
                <a:latin typeface="Tw Cen MT" pitchFamily="34" charset="0"/>
                <a:ea typeface="+mn-ea"/>
                <a:cs typeface="+mn-cs"/>
              </a:rPr>
              <a:t>ba</a:t>
            </a:r>
            <a:r>
              <a:rPr lang="fr-FR" sz="3000" u="sng" kern="1200" dirty="0" err="1">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a:t>
            </a:r>
          </a:p>
          <a:p>
            <a:pPr algn="l" rtl="0" fontAlgn="base">
              <a:spcBef>
                <a:spcPct val="50000"/>
              </a:spcBef>
              <a:spcAft>
                <a:spcPct val="0"/>
              </a:spcAft>
            </a:pPr>
            <a:r>
              <a:rPr lang="fr-FR" sz="3000" kern="1200" dirty="0">
                <a:solidFill>
                  <a:srgbClr val="FFFFFF"/>
                </a:solidFill>
                <a:latin typeface="Tw Cen MT" pitchFamily="34" charset="0"/>
                <a:ea typeface="+mn-ea"/>
                <a:cs typeface="+mn-cs"/>
              </a:rPr>
              <a:t> Uxor </a:t>
            </a:r>
            <a:r>
              <a:rPr lang="fr-FR" sz="3000" u="sng" kern="1200" dirty="0" err="1">
                <a:solidFill>
                  <a:srgbClr val="FFFFFF"/>
                </a:solidFill>
                <a:latin typeface="Tw Cen MT" pitchFamily="34" charset="0"/>
                <a:ea typeface="+mn-ea"/>
                <a:cs typeface="+mn-cs"/>
              </a:rPr>
              <a:t>vid</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desperav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 </a:t>
            </a:r>
          </a:p>
          <a:p>
            <a:pPr algn="l" rtl="0" fontAlgn="base">
              <a:spcBef>
                <a:spcPct val="50000"/>
              </a:spcBef>
              <a:spcAft>
                <a:spcPct val="0"/>
              </a:spcAft>
            </a:pPr>
            <a:r>
              <a:rPr lang="fr-FR" sz="3000" i="1" u="sng" kern="1200" dirty="0" err="1">
                <a:solidFill>
                  <a:srgbClr val="FFFFFF"/>
                </a:solidFill>
                <a:latin typeface="Tw Cen MT" pitchFamily="34" charset="0"/>
                <a:ea typeface="+mn-ea"/>
                <a:cs typeface="+mn-cs"/>
              </a:rPr>
              <a:t>hortat</a:t>
            </a:r>
            <a:r>
              <a:rPr lang="fr-FR" sz="3000" i="1" u="sng" kern="1200" dirty="0" err="1">
                <a:solidFill>
                  <a:srgbClr val="FFC000"/>
                </a:solidFill>
                <a:latin typeface="Tw Cen MT" pitchFamily="34" charset="0"/>
                <a:ea typeface="+mn-ea"/>
                <a:cs typeface="+mn-cs"/>
              </a:rPr>
              <a:t>a</a:t>
            </a:r>
            <a:r>
              <a:rPr lang="fr-FR" sz="3000" u="sng" kern="1200" dirty="0">
                <a:solidFill>
                  <a:srgbClr val="FFFFFF"/>
                </a:solidFill>
                <a:latin typeface="Tw Cen MT" pitchFamily="34" charset="0"/>
                <a:ea typeface="+mn-ea"/>
                <a:cs typeface="+mn-cs"/>
              </a:rPr>
              <a:t> es</a:t>
            </a:r>
            <a:r>
              <a:rPr lang="fr-FR" sz="3000" u="sng" kern="1200" dirty="0">
                <a:solidFill>
                  <a:srgbClr val="00B0F0"/>
                </a:solidFill>
                <a:latin typeface="Tw Cen MT" pitchFamily="34" charset="0"/>
                <a:ea typeface="+mn-ea"/>
                <a:cs typeface="+mn-cs"/>
              </a:rPr>
              <a:t>t</a:t>
            </a:r>
            <a:r>
              <a:rPr lang="fr-FR" sz="3000" kern="1200" dirty="0">
                <a:solidFill>
                  <a:srgbClr val="FFFFFF"/>
                </a:solidFill>
                <a:latin typeface="Tw Cen MT" pitchFamily="34" charset="0"/>
                <a:ea typeface="+mn-ea"/>
                <a:cs typeface="+mn-cs"/>
              </a:rPr>
              <a:t> [</a:t>
            </a:r>
            <a:r>
              <a:rPr lang="fr-FR" sz="3000" kern="1200" dirty="0">
                <a:solidFill>
                  <a:srgbClr val="FFFFFF"/>
                </a:solidFill>
                <a:latin typeface="Joan" pitchFamily="2" charset="0"/>
                <a:ea typeface="+mn-ea"/>
                <a:cs typeface="+mn-cs"/>
              </a:rPr>
              <a:t>ut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more</a:t>
            </a:r>
            <a:r>
              <a:rPr lang="fr-FR" sz="3000" u="sng" kern="1200" dirty="0" err="1">
                <a:solidFill>
                  <a:srgbClr val="00FF00"/>
                </a:solidFill>
                <a:latin typeface="Tw Cen MT" pitchFamily="34" charset="0"/>
                <a:ea typeface="+mn-ea"/>
                <a:cs typeface="+mn-cs"/>
              </a:rPr>
              <a:t>re</a:t>
            </a:r>
            <a:r>
              <a:rPr lang="fr-FR" sz="3000" u="sng" kern="1200" dirty="0" err="1">
                <a:solidFill>
                  <a:srgbClr val="00B0F0"/>
                </a:solidFill>
                <a:latin typeface="Tw Cen MT" pitchFamily="34" charset="0"/>
                <a:ea typeface="+mn-ea"/>
                <a:cs typeface="+mn-cs"/>
              </a:rPr>
              <a:t>tur</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comes</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sz="3000" i="1" kern="1200" dirty="0" err="1">
                <a:solidFill>
                  <a:srgbClr val="FFFFFF"/>
                </a:solidFill>
                <a:latin typeface="Tw Cen MT" pitchFamily="34" charset="0"/>
                <a:ea typeface="+mn-ea"/>
                <a:cs typeface="+mn-cs"/>
              </a:rPr>
              <a:t>ips</a:t>
            </a:r>
            <a:r>
              <a:rPr lang="fr-FR" sz="3000" i="1" kern="1200" dirty="0" err="1">
                <a:solidFill>
                  <a:srgbClr val="FFC000"/>
                </a:solidFill>
                <a:latin typeface="Tw Cen MT" pitchFamily="34" charset="0"/>
                <a:ea typeface="+mn-ea"/>
                <a:cs typeface="+mn-cs"/>
              </a:rPr>
              <a:t>a</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mort</a:t>
            </a:r>
            <a:r>
              <a:rPr lang="fr-FR" sz="3000" kern="1200" dirty="0" err="1">
                <a:solidFill>
                  <a:srgbClr val="FFC000"/>
                </a:solidFill>
                <a:latin typeface="Tw Cen MT" pitchFamily="34" charset="0"/>
                <a:ea typeface="+mn-ea"/>
                <a:cs typeface="+mn-cs"/>
              </a:rPr>
              <a:t>is</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dux</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Joan" pitchFamily="2" charset="0"/>
                <a:ea typeface="+mn-ea"/>
                <a:cs typeface="+mn-cs"/>
              </a:rPr>
              <a:t>immo</a:t>
            </a:r>
            <a:r>
              <a:rPr lang="fr-FR" sz="3000" kern="1200" dirty="0">
                <a:solidFill>
                  <a:srgbClr val="FFFFFF"/>
                </a:solidFill>
                <a:latin typeface="Joan" pitchFamily="2" charset="0"/>
                <a:ea typeface="+mn-ea"/>
                <a:cs typeface="+mn-cs"/>
              </a:rPr>
              <a:t> et </a:t>
            </a:r>
            <a:r>
              <a:rPr lang="fr-FR" sz="3000" kern="1200" dirty="0">
                <a:solidFill>
                  <a:srgbClr val="FFFFFF"/>
                </a:solidFill>
                <a:latin typeface="Tw Cen MT" pitchFamily="34" charset="0"/>
                <a:ea typeface="+mn-ea"/>
                <a:cs typeface="+mn-cs"/>
              </a:rPr>
              <a:t>exempl</a:t>
            </a:r>
            <a:r>
              <a:rPr lang="fr-FR" sz="3000" kern="1200" dirty="0">
                <a:solidFill>
                  <a:srgbClr val="FFC000"/>
                </a:solidFill>
                <a:latin typeface="Tw Cen MT" pitchFamily="34" charset="0"/>
                <a:ea typeface="+mn-ea"/>
                <a:cs typeface="+mn-cs"/>
              </a:rPr>
              <a:t>um</a:t>
            </a:r>
            <a:r>
              <a:rPr lang="fr-FR" sz="3000" kern="1200" dirty="0">
                <a:solidFill>
                  <a:srgbClr val="FFFFFF"/>
                </a:solidFill>
                <a:latin typeface="Tw Cen MT" pitchFamily="34" charset="0"/>
                <a:ea typeface="+mn-ea"/>
                <a:cs typeface="+mn-cs"/>
              </a:rPr>
              <a:t> </a:t>
            </a:r>
            <a:r>
              <a:rPr lang="fr-FR" sz="3000" u="sng" kern="1200" dirty="0">
                <a:solidFill>
                  <a:srgbClr val="FFFFFF"/>
                </a:solidFill>
                <a:latin typeface="Tw Cen MT" pitchFamily="34" charset="0"/>
                <a:ea typeface="+mn-ea"/>
                <a:cs typeface="+mn-cs"/>
              </a:rPr>
              <a:t>fu</a:t>
            </a:r>
            <a:r>
              <a:rPr lang="fr-FR" sz="3000" u="sng" kern="1200" dirty="0">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p>
          <a:p>
            <a:pPr algn="l" rtl="0" fontAlgn="base">
              <a:spcBef>
                <a:spcPct val="50000"/>
              </a:spcBef>
              <a:spcAft>
                <a:spcPct val="0"/>
              </a:spcAft>
            </a:pPr>
            <a:r>
              <a:rPr lang="fr-FR" sz="3000" kern="1200" dirty="0">
                <a:solidFill>
                  <a:srgbClr val="FFFFFF"/>
                </a:solidFill>
                <a:latin typeface="Joan" pitchFamily="2" charset="0"/>
                <a:ea typeface="+mn-ea"/>
                <a:cs typeface="+mn-cs"/>
              </a:rPr>
              <a:t>Nam</a:t>
            </a:r>
            <a:r>
              <a:rPr lang="fr-FR" sz="3000" kern="1200" dirty="0">
                <a:solidFill>
                  <a:srgbClr val="FFFFFF"/>
                </a:solidFill>
                <a:latin typeface="Tw Cen MT" pitchFamily="34" charset="0"/>
                <a:ea typeface="+mn-ea"/>
                <a:cs typeface="+mn-cs"/>
              </a:rPr>
              <a:t> SE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cum</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marit</a:t>
            </a:r>
            <a:r>
              <a:rPr lang="fr-FR" sz="3000" kern="1200" dirty="0" err="1">
                <a:solidFill>
                  <a:srgbClr val="FFC000"/>
                </a:solidFill>
                <a:latin typeface="Tw Cen MT" pitchFamily="34" charset="0"/>
                <a:ea typeface="+mn-ea"/>
                <a:cs typeface="+mn-cs"/>
              </a:rPr>
              <a:t>o</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ligav</a:t>
            </a:r>
            <a:r>
              <a:rPr lang="fr-FR" sz="3000" u="sng" kern="1200" dirty="0" err="1">
                <a:solidFill>
                  <a:srgbClr val="FF0000"/>
                </a:solidFill>
                <a:latin typeface="Tw Cen MT" pitchFamily="34" charset="0"/>
                <a:ea typeface="+mn-ea"/>
                <a:cs typeface="+mn-cs"/>
              </a:rPr>
              <a:t>it</a:t>
            </a:r>
            <a:r>
              <a:rPr lang="fr-FR" sz="3000" kern="1200" dirty="0">
                <a:solidFill>
                  <a:srgbClr val="FFFFFF"/>
                </a:solidFill>
                <a:latin typeface="Tw Cen MT" pitchFamily="34" charset="0"/>
                <a:ea typeface="+mn-ea"/>
                <a:cs typeface="+mn-cs"/>
              </a:rPr>
              <a:t>, </a:t>
            </a:r>
            <a:r>
              <a:rPr lang="fr-FR" sz="3000" u="sng" kern="1200" dirty="0" err="1">
                <a:solidFill>
                  <a:srgbClr val="FFFFFF"/>
                </a:solidFill>
                <a:latin typeface="Tw Cen MT" pitchFamily="34" charset="0"/>
                <a:ea typeface="+mn-ea"/>
                <a:cs typeface="+mn-cs"/>
              </a:rPr>
              <a:t>abjec</a:t>
            </a:r>
            <a:r>
              <a:rPr lang="fr-FR" sz="3000" u="sng" kern="1200" dirty="0" err="1">
                <a:solidFill>
                  <a:srgbClr val="FF0000"/>
                </a:solidFill>
                <a:latin typeface="Tw Cen MT" pitchFamily="34" charset="0"/>
                <a:ea typeface="+mn-ea"/>
                <a:cs typeface="+mn-cs"/>
              </a:rPr>
              <a:t>it</a:t>
            </a:r>
            <a:r>
              <a:rPr lang="fr-FR" sz="3000" kern="1200" dirty="0" err="1">
                <a:solidFill>
                  <a:srgbClr val="FFFFFF"/>
                </a:solidFill>
                <a:latin typeface="Joan" pitchFamily="2" charset="0"/>
                <a:ea typeface="+mn-ea"/>
                <a:cs typeface="+mn-cs"/>
              </a:rPr>
              <a:t>que</a:t>
            </a:r>
            <a:r>
              <a:rPr lang="fr-FR" sz="3000" kern="1200" dirty="0">
                <a:solidFill>
                  <a:srgbClr val="FFFFFF"/>
                </a:solidFill>
                <a:latin typeface="Tw Cen MT" pitchFamily="34" charset="0"/>
                <a:ea typeface="+mn-ea"/>
                <a:cs typeface="+mn-cs"/>
              </a:rPr>
              <a:t> </a:t>
            </a:r>
            <a:r>
              <a:rPr lang="fr-FR" kern="1200" dirty="0">
                <a:solidFill>
                  <a:srgbClr val="FFFFFF"/>
                </a:solidFill>
                <a:latin typeface="Tw Cen MT" pitchFamily="34" charset="0"/>
                <a:ea typeface="+mn-ea"/>
                <a:cs typeface="+mn-cs"/>
              </a:rPr>
              <a:t>&lt;</a:t>
            </a:r>
            <a:r>
              <a:rPr lang="fr-FR" sz="3000" kern="1200" dirty="0">
                <a:solidFill>
                  <a:srgbClr val="FFFFFF"/>
                </a:solidFill>
                <a:latin typeface="Joan" pitchFamily="2" charset="0"/>
                <a:ea typeface="+mn-ea"/>
                <a:cs typeface="+mn-cs"/>
              </a:rPr>
              <a:t>in</a:t>
            </a:r>
            <a:r>
              <a:rPr lang="fr-FR" sz="3000" kern="1200" dirty="0">
                <a:solidFill>
                  <a:srgbClr val="FFFFFF"/>
                </a:solidFill>
                <a:latin typeface="Tw Cen MT" pitchFamily="34" charset="0"/>
                <a:ea typeface="+mn-ea"/>
                <a:cs typeface="+mn-cs"/>
              </a:rPr>
              <a:t> </a:t>
            </a:r>
            <a:r>
              <a:rPr lang="fr-FR" sz="3000" kern="1200" dirty="0" err="1">
                <a:solidFill>
                  <a:srgbClr val="FFFFFF"/>
                </a:solidFill>
                <a:latin typeface="Tw Cen MT" pitchFamily="34" charset="0"/>
                <a:ea typeface="+mn-ea"/>
                <a:cs typeface="+mn-cs"/>
              </a:rPr>
              <a:t>lac</a:t>
            </a:r>
            <a:r>
              <a:rPr lang="fr-FR" sz="3000" kern="1200" dirty="0" err="1">
                <a:solidFill>
                  <a:srgbClr val="FFC000"/>
                </a:solidFill>
                <a:latin typeface="Tw Cen MT" pitchFamily="34" charset="0"/>
                <a:ea typeface="+mn-ea"/>
                <a:cs typeface="+mn-cs"/>
              </a:rPr>
              <a:t>um</a:t>
            </a:r>
            <a:r>
              <a:rPr lang="fr-FR" kern="1200" dirty="0">
                <a:solidFill>
                  <a:srgbClr val="FFFFFF"/>
                </a:solidFill>
                <a:latin typeface="Tw Cen MT" pitchFamily="34" charset="0"/>
                <a:ea typeface="+mn-ea"/>
                <a:cs typeface="+mn-cs"/>
              </a:rPr>
              <a:t>&gt;</a:t>
            </a:r>
            <a:r>
              <a:rPr lang="fr-FR" sz="3000" kern="1200" dirty="0">
                <a:solidFill>
                  <a:srgbClr val="FFFFFF"/>
                </a:solidFill>
                <a:latin typeface="Tw Cen MT" pitchFamily="34" charset="0"/>
                <a:ea typeface="+mn-ea"/>
                <a:cs typeface="+mn-cs"/>
              </a:rPr>
              <a:t>. » </a:t>
            </a: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ZoneTexte 3"/>
          <p:cNvSpPr txBox="1"/>
          <p:nvPr/>
        </p:nvSpPr>
        <p:spPr>
          <a:xfrm>
            <a:off x="0" y="1"/>
            <a:ext cx="9143999" cy="6857999"/>
          </a:xfrm>
          <a:prstGeom prst="rect">
            <a:avLst/>
          </a:prstGeom>
          <a:noFill/>
        </p:spPr>
        <p:txBody>
          <a:bodyPr wrap="square" rtlCol="0" anchor="ctr">
            <a:noAutofit/>
          </a:bodyPr>
          <a:lstStyle/>
          <a:p>
            <a:pPr algn="l" rtl="0">
              <a:spcAft>
                <a:spcPts val="1200"/>
              </a:spcAft>
            </a:pPr>
            <a:r>
              <a:rPr lang="fr-FR" sz="2700" kern="1200" dirty="0" smtClean="0">
                <a:solidFill>
                  <a:prstClr val="black"/>
                </a:solidFill>
                <a:latin typeface="Maiandra GD" pitchFamily="34" charset="0"/>
                <a:ea typeface="+mn-ea"/>
                <a:cs typeface="+mn-cs"/>
              </a:rPr>
              <a:t>Pline à son cher </a:t>
            </a:r>
            <a:r>
              <a:rPr lang="fr-FR" sz="2700" kern="1200" dirty="0" err="1" smtClean="0">
                <a:solidFill>
                  <a:prstClr val="black"/>
                </a:solidFill>
                <a:latin typeface="Maiandra GD" pitchFamily="34" charset="0"/>
                <a:ea typeface="+mn-ea"/>
                <a:cs typeface="+mn-cs"/>
              </a:rPr>
              <a:t>Macer</a:t>
            </a:r>
            <a:r>
              <a:rPr lang="fr-FR" sz="2700" kern="1200" dirty="0" smtClean="0">
                <a:solidFill>
                  <a:prstClr val="black"/>
                </a:solidFill>
                <a:latin typeface="Maiandra GD" pitchFamily="34" charset="0"/>
                <a:ea typeface="+mn-ea"/>
                <a:cs typeface="+mn-cs"/>
              </a:rPr>
              <a:t>, salut. </a:t>
            </a:r>
          </a:p>
          <a:p>
            <a:pPr algn="l" rtl="0">
              <a:spcAft>
                <a:spcPts val="1200"/>
              </a:spcAft>
            </a:pPr>
            <a:r>
              <a:rPr lang="fr-FR" sz="2700" dirty="0" smtClean="0">
                <a:solidFill>
                  <a:prstClr val="black"/>
                </a:solidFill>
                <a:latin typeface="Maiandra GD" pitchFamily="34" charset="0"/>
              </a:rPr>
              <a:t>Je me promenais en bateau sur notre lac de Côme, lorsqu’un ami plus âgé que moi attira mon attention sur une villa et en particulier sur une de ses chambres qui surplombe le lac. </a:t>
            </a:r>
          </a:p>
          <a:p>
            <a:pPr algn="l" rtl="0">
              <a:spcAft>
                <a:spcPts val="1200"/>
              </a:spcAft>
            </a:pPr>
            <a:r>
              <a:rPr lang="fr-FR" sz="2700" dirty="0" smtClean="0">
                <a:solidFill>
                  <a:prstClr val="black"/>
                </a:solidFill>
                <a:latin typeface="Maiandra GD" pitchFamily="34" charset="0"/>
              </a:rPr>
              <a:t>« C’est de là, me dit-il, qu’un jour une de nos compatriotes se précipita avec son mari. » </a:t>
            </a:r>
          </a:p>
          <a:p>
            <a:pPr algn="l" rtl="0">
              <a:spcAft>
                <a:spcPts val="1200"/>
              </a:spcAft>
            </a:pPr>
            <a:r>
              <a:rPr lang="fr-FR" sz="2700" dirty="0" smtClean="0">
                <a:solidFill>
                  <a:prstClr val="black"/>
                </a:solidFill>
                <a:latin typeface="Maiandra GD" pitchFamily="34" charset="0"/>
              </a:rPr>
              <a:t>Je demandai pourquoi. </a:t>
            </a:r>
          </a:p>
          <a:p>
            <a:pPr algn="l" rtl="0">
              <a:spcAft>
                <a:spcPts val="1200"/>
              </a:spcAft>
            </a:pPr>
            <a:r>
              <a:rPr lang="fr-FR" sz="2700" dirty="0" smtClean="0">
                <a:solidFill>
                  <a:prstClr val="black"/>
                </a:solidFill>
                <a:latin typeface="Maiandra GD" pitchFamily="34" charset="0"/>
              </a:rPr>
              <a:t>« Le mari, à la suite d’une longue maladie, était infesté d’ulcères.</a:t>
            </a:r>
          </a:p>
          <a:p>
            <a:pPr algn="l" rtl="0">
              <a:spcAft>
                <a:spcPts val="1200"/>
              </a:spcAft>
            </a:pPr>
            <a:r>
              <a:rPr lang="fr-FR" sz="2700" dirty="0" smtClean="0">
                <a:solidFill>
                  <a:prstClr val="black"/>
                </a:solidFill>
                <a:latin typeface="Maiandra GD" pitchFamily="34" charset="0"/>
              </a:rPr>
              <a:t>Son épouse le comprit, se désespéra ; </a:t>
            </a:r>
          </a:p>
          <a:p>
            <a:pPr algn="l" rtl="0">
              <a:spcAft>
                <a:spcPts val="1200"/>
              </a:spcAft>
            </a:pPr>
            <a:r>
              <a:rPr lang="fr-FR" sz="2700" dirty="0" smtClean="0">
                <a:solidFill>
                  <a:prstClr val="black"/>
                </a:solidFill>
                <a:latin typeface="Maiandra GD" pitchFamily="34" charset="0"/>
              </a:rPr>
              <a:t>elle l’encouragea à mourir, elle-même fut sa compagne dans la mort, ou plutôt son guide et son exemple.</a:t>
            </a:r>
          </a:p>
          <a:p>
            <a:pPr algn="l" rtl="0">
              <a:spcAft>
                <a:spcPts val="1200"/>
              </a:spcAft>
            </a:pPr>
            <a:r>
              <a:rPr lang="fr-FR" sz="2700" dirty="0" smtClean="0">
                <a:solidFill>
                  <a:prstClr val="black"/>
                </a:solidFill>
                <a:latin typeface="Maiandra GD" pitchFamily="34" charset="0"/>
              </a:rPr>
              <a:t>Elle s’attacha en effet à lui et se jeta dans le lac. » </a:t>
            </a:r>
            <a:endParaRPr lang="fr-FR" sz="2700" kern="1200" dirty="0">
              <a:solidFill>
                <a:prstClr val="black"/>
              </a:solidFill>
              <a:latin typeface="Maiandra GD" pitchFamily="34" charset="0"/>
              <a:ea typeface="+mn-ea"/>
              <a:cs typeface="+mn-cs"/>
            </a:endParaRPr>
          </a:p>
        </p:txBody>
      </p:sp>
    </p:spTree>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80"/>
            <a:ext cx="9144000" cy="6845320"/>
          </a:xfrm>
          <a:prstGeom prst="rect">
            <a:avLst/>
          </a:prstGeom>
        </p:spPr>
        <p:txBody>
          <a:bodyPr anchor="ctr">
            <a:noAutofit/>
          </a:bodyPr>
          <a:lstStyle/>
          <a:p>
            <a:r>
              <a:rPr lang="fr-FR" sz="2800" dirty="0" err="1" smtClean="0">
                <a:solidFill>
                  <a:schemeClr val="bg1"/>
                </a:solidFill>
                <a:latin typeface="Tw Cen MT" pitchFamily="34" charset="0"/>
              </a:rPr>
              <a:t>Rectus</a:t>
            </a:r>
            <a:r>
              <a:rPr lang="fr-FR" sz="2800" dirty="0" smtClean="0">
                <a:solidFill>
                  <a:schemeClr val="bg1"/>
                </a:solidFill>
                <a:latin typeface="Tw Cen MT" pitchFamily="34" charset="0"/>
              </a:rPr>
              <a:t> hic </a:t>
            </a:r>
            <a:r>
              <a:rPr lang="fr-FR" sz="2800" dirty="0" err="1" smtClean="0">
                <a:solidFill>
                  <a:schemeClr val="bg1"/>
                </a:solidFill>
                <a:latin typeface="Tw Cen MT" pitchFamily="34" charset="0"/>
              </a:rPr>
              <a:t>hippodromi</a:t>
            </a:r>
            <a:r>
              <a:rPr lang="fr-FR" sz="2800" dirty="0" smtClean="0">
                <a:solidFill>
                  <a:schemeClr val="bg1"/>
                </a:solidFill>
                <a:latin typeface="Tw Cen MT" pitchFamily="34" charset="0"/>
              </a:rPr>
              <a:t> limes </a:t>
            </a:r>
            <a:r>
              <a:rPr lang="fr-FR" sz="2800" dirty="0" smtClean="0">
                <a:solidFill>
                  <a:schemeClr val="bg1"/>
                </a:solidFill>
                <a:latin typeface="Joan" pitchFamily="2" charset="0"/>
              </a:rPr>
              <a:t>in</a:t>
            </a:r>
            <a:r>
              <a:rPr lang="fr-FR" sz="2800" dirty="0" smtClean="0">
                <a:solidFill>
                  <a:schemeClr val="bg1"/>
                </a:solidFill>
                <a:latin typeface="Tw Cen MT" pitchFamily="34" charset="0"/>
              </a:rPr>
              <a:t> extrema parte </a:t>
            </a:r>
            <a:r>
              <a:rPr lang="fr-FR" sz="2800" dirty="0" err="1" smtClean="0">
                <a:solidFill>
                  <a:schemeClr val="bg1"/>
                </a:solidFill>
                <a:latin typeface="Tw Cen MT" pitchFamily="34" charset="0"/>
              </a:rPr>
              <a:t>hemicyclio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frangitur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mutat</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faciem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Cupressis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ambitur</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tegitur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densiore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umbra</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Tw Cen MT" pitchFamily="34" charset="0"/>
              </a:rPr>
              <a:t>Medium </a:t>
            </a:r>
            <a:r>
              <a:rPr lang="fr-FR" sz="2800" dirty="0" err="1" smtClean="0">
                <a:solidFill>
                  <a:schemeClr val="bg1"/>
                </a:solidFill>
                <a:latin typeface="Tw Cen MT" pitchFamily="34" charset="0"/>
              </a:rPr>
              <a:t>spatium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brevioribus</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utrimque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platanis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adornatur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capite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candido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vite </a:t>
            </a:r>
            <a:r>
              <a:rPr lang="fr-FR" sz="2800" dirty="0" err="1" smtClean="0">
                <a:solidFill>
                  <a:schemeClr val="bg1"/>
                </a:solidFill>
                <a:latin typeface="Tw Cen MT" pitchFamily="34" charset="0"/>
              </a:rPr>
              <a:t>protegitur</a:t>
            </a:r>
            <a:r>
              <a:rPr lang="fr-FR" sz="2800" dirty="0" smtClean="0">
                <a:solidFill>
                  <a:schemeClr val="bg1"/>
                </a:solidFill>
                <a:latin typeface="Tw Cen MT" pitchFamily="34" charset="0"/>
              </a:rPr>
              <a:t> ; </a:t>
            </a:r>
            <a:r>
              <a:rPr lang="fr-FR" sz="2800" dirty="0" err="1" smtClean="0">
                <a:solidFill>
                  <a:schemeClr val="bg1"/>
                </a:solidFill>
                <a:latin typeface="Tw Cen MT" pitchFamily="34" charset="0"/>
              </a:rPr>
              <a:t>vitem</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quattuor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columellae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subeunt</a:t>
            </a:r>
            <a:r>
              <a:rPr lang="fr-FR" sz="2800" dirty="0" smtClean="0">
                <a:solidFill>
                  <a:schemeClr val="bg1"/>
                </a:solidFill>
                <a:latin typeface="Tw Cen MT" pitchFamily="34" charset="0"/>
              </a:rPr>
              <a:t>. </a:t>
            </a:r>
          </a:p>
          <a:p>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aqua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effluit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gracili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continetur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err="1" smtClean="0">
                <a:solidFill>
                  <a:schemeClr val="bg1"/>
                </a:solidFill>
                <a:latin typeface="Tw Cen MT" pitchFamily="34" charset="0"/>
              </a:rPr>
              <a:t>Gustatorium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gravior</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cena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margini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imponitur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levior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navicularum</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avium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figuris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innatans</a:t>
            </a:r>
            <a:r>
              <a:rPr lang="fr-FR" sz="2800" dirty="0" smtClean="0">
                <a:solidFill>
                  <a:schemeClr val="bg1"/>
                </a:solidFill>
                <a:latin typeface="Tw Cen MT" pitchFamily="34" charset="0"/>
              </a:rPr>
              <a:t> circuit...</a:t>
            </a:r>
          </a:p>
          <a:p>
            <a:endParaRPr lang="fr-FR" sz="2800" dirty="0" smtClean="0">
              <a:solidFill>
                <a:schemeClr val="bg1"/>
              </a:solidFill>
              <a:latin typeface="Tw Cen MT" pitchFamily="34" charset="0"/>
            </a:endParaRPr>
          </a:p>
          <a:p>
            <a:r>
              <a:rPr lang="fr-FR" sz="2800" dirty="0" err="1" smtClean="0">
                <a:solidFill>
                  <a:schemeClr val="bg1"/>
                </a:solidFill>
                <a:latin typeface="Tw Cen MT" pitchFamily="34" charset="0"/>
              </a:rPr>
              <a:t>Sunt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locis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pluribus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disposita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sedilia</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quae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ambulatione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fessos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juvant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Fonticuli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sedilibus</a:t>
            </a:r>
            <a:r>
              <a:rPr lang="fr-FR" sz="2800" dirty="0" smtClean="0">
                <a:solidFill>
                  <a:schemeClr val="bg1"/>
                </a:solidFill>
                <a:latin typeface="Tw Cen MT" pitchFamily="34" charset="0"/>
              </a:rPr>
              <a:t> adjacent. </a:t>
            </a:r>
          </a:p>
        </p:txBody>
      </p:sp>
      <p:sp>
        <p:nvSpPr>
          <p:cNvPr id="5" name="ZoneTexte 4"/>
          <p:cNvSpPr txBox="1"/>
          <p:nvPr/>
        </p:nvSpPr>
        <p:spPr>
          <a:xfrm>
            <a:off x="8786191" y="6488668"/>
            <a:ext cx="357809" cy="369332"/>
          </a:xfrm>
          <a:prstGeom prst="rect">
            <a:avLst/>
          </a:prstGeom>
          <a:noFill/>
        </p:spPr>
        <p:txBody>
          <a:bodyPr wrap="square" rtlCol="0">
            <a:spAutoFit/>
          </a:bodyPr>
          <a:lstStyle/>
          <a:p>
            <a:r>
              <a:rPr lang="fr-FR" dirty="0" smtClean="0">
                <a:solidFill>
                  <a:srgbClr val="FFC000"/>
                </a:solidFill>
                <a:latin typeface="Absalom" pitchFamily="2" charset="0"/>
              </a:rPr>
              <a:t>3</a:t>
            </a:r>
            <a:endParaRPr lang="fr-FR" dirty="0">
              <a:solidFill>
                <a:srgbClr val="FFC000"/>
              </a:solidFill>
              <a:latin typeface="Absalom" pitchFamily="2" charset="0"/>
            </a:endParaRPr>
          </a:p>
        </p:txBody>
      </p:sp>
    </p:spTree>
  </p:cSld>
  <p:clrMapOvr>
    <a:masterClrMapping/>
  </p:clrMapOvr>
  <p:transition spd="slow">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ZoneTexte 5"/>
          <p:cNvSpPr txBox="1"/>
          <p:nvPr/>
        </p:nvSpPr>
        <p:spPr>
          <a:xfrm>
            <a:off x="92466" y="92466"/>
            <a:ext cx="4890500" cy="1646435"/>
          </a:xfrm>
          <a:prstGeom prst="rect">
            <a:avLst/>
          </a:prstGeom>
          <a:solidFill>
            <a:sysClr val="windowText" lastClr="000000">
              <a:alpha val="69000"/>
            </a:sysClr>
          </a:solidFill>
          <a:ln w="38100">
            <a:noFill/>
          </a:ln>
          <a:effectLst>
            <a:glow rad="228600">
              <a:srgbClr val="4F81BD">
                <a:satMod val="175000"/>
                <a:alpha val="40000"/>
              </a:srgbClr>
            </a:glow>
            <a:innerShdw blurRad="114300">
              <a:prstClr val="black"/>
            </a:innerShdw>
            <a:softEdge rad="635000"/>
          </a:effectLst>
          <a:scene3d>
            <a:camera prst="perspectiveRight"/>
            <a:lightRig rig="threePt" dir="t">
              <a:rot lat="0" lon="0" rev="1200000"/>
            </a:lightRig>
          </a:scene3d>
          <a:sp3d>
            <a:bevelT w="63500" h="25400" prst="softRound"/>
          </a:sp3d>
        </p:spPr>
        <p:txBody>
          <a:bodyPr wrap="none" rtlCol="0" anchor="t">
            <a:no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sz="2400" i="0" u="none" strike="noStrike" kern="1200" spc="600" normalizeH="0" baseline="0" noProof="0" dirty="0" smtClean="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rPr>
              <a:t>III - COMBINAISON DES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sz="2400" i="0" u="none" strike="noStrike" kern="1200" spc="600" normalizeH="0" baseline="0" noProof="0" dirty="0" smtClean="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rPr>
              <a:t>DEUX</a:t>
            </a:r>
            <a:r>
              <a:rPr lang="fr-FR" sz="2400" spc="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libi" pitchFamily="2" charset="0"/>
              </a:rPr>
              <a:t> PROCÉDÉS</a:t>
            </a:r>
            <a:endParaRPr kumimoji="0" lang="fr-FR" sz="2400" i="0" u="none" strike="noStrike" kern="1200" spc="600" normalizeH="0" baseline="0" noProof="0" dirty="0" smtClean="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wd">
                                    <p:tmPct val="0"/>
                                  </p:iterate>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strVal val="#ppt_w*0.70"/>
                                          </p:val>
                                        </p:tav>
                                        <p:tav tm="100000">
                                          <p:val>
                                            <p:strVal val="#ppt_w"/>
                                          </p:val>
                                        </p:tav>
                                      </p:tavLst>
                                    </p:anim>
                                    <p:anim calcmode="lin" valueType="num">
                                      <p:cBhvr>
                                        <p:cTn id="8" dur="1000" fill="hold"/>
                                        <p:tgtEl>
                                          <p:spTgt spid="6">
                                            <p:bg/>
                                          </p:spTgt>
                                        </p:tgtEl>
                                        <p:attrNameLst>
                                          <p:attrName>ppt_h</p:attrName>
                                        </p:attrNameLst>
                                      </p:cBhvr>
                                      <p:tavLst>
                                        <p:tav tm="0">
                                          <p:val>
                                            <p:strVal val="#ppt_h"/>
                                          </p:val>
                                        </p:tav>
                                        <p:tav tm="100000">
                                          <p:val>
                                            <p:strVal val="#ppt_h"/>
                                          </p:val>
                                        </p:tav>
                                      </p:tavLst>
                                    </p:anim>
                                    <p:animEffect transition="in" filter="fade">
                                      <p:cBhvr>
                                        <p:cTn id="9" dur="1000"/>
                                        <p:tgtEl>
                                          <p:spTgt spid="6">
                                            <p:bg/>
                                          </p:spTgt>
                                        </p:tgtEl>
                                      </p:cBhvr>
                                    </p:animEffect>
                                  </p:childTnLst>
                                </p:cTn>
                              </p:par>
                              <p:par>
                                <p:cTn id="10" presetID="55" presetClass="entr" presetSubtype="0" fill="hold" grpId="0" nodeType="withEffect">
                                  <p:stCondLst>
                                    <p:cond delay="0"/>
                                  </p:stCondLst>
                                  <p:iterate type="wd">
                                    <p:tmPct val="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0" end="0"/>
                                            </p:txEl>
                                          </p:spTgt>
                                        </p:tgtEl>
                                      </p:cBhvr>
                                    </p:animEffect>
                                  </p:childTnLst>
                                </p:cTn>
                              </p:par>
                              <p:par>
                                <p:cTn id="15" presetID="55" presetClass="entr" presetSubtype="0" fill="hold" grpId="0" nodeType="withEffect">
                                  <p:stCondLst>
                                    <p:cond delay="0"/>
                                  </p:stCondLst>
                                  <p:iterate type="wd">
                                    <p:tmPct val="0"/>
                                  </p:iterate>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0" y="0"/>
            <a:ext cx="4572000" cy="6801862"/>
          </a:xfrm>
          <a:prstGeom prst="rect">
            <a:avLst/>
          </a:prstGeom>
          <a:noFill/>
          <a:ln w="9525">
            <a:noFill/>
            <a:miter lim="800000"/>
            <a:headEnd/>
            <a:tailEnd/>
          </a:ln>
          <a:effectLst>
            <a:outerShdw dist="12700" dir="16200000" algn="ctr" rotWithShape="0">
              <a:schemeClr val="bg1"/>
            </a:outerShdw>
          </a:effectLst>
        </p:spPr>
        <p:txBody>
          <a:bodyPr wrap="square">
            <a:spAutoFit/>
          </a:bodyPr>
          <a:lstStyle/>
          <a:p>
            <a:pPr algn="ctr" rtl="0">
              <a:spcBef>
                <a:spcPts val="1200"/>
              </a:spcBef>
            </a:pPr>
            <a:r>
              <a:rPr lang="en-US" sz="8000" kern="1200" dirty="0" smtClean="0">
                <a:solidFill>
                  <a:srgbClr val="F79646">
                    <a:lumMod val="75000"/>
                  </a:srgbClr>
                </a:solidFill>
                <a:latin typeface="Gill Sans MT Condensed" pitchFamily="34" charset="0"/>
                <a:ea typeface="+mn-ea"/>
                <a:cs typeface="Times New Roman" pitchFamily="18" charset="0"/>
              </a:rPr>
              <a:t>“UNE </a:t>
            </a:r>
            <a:r>
              <a:rPr lang="en-US" sz="8000" kern="1200" dirty="0">
                <a:solidFill>
                  <a:srgbClr val="F79646">
                    <a:lumMod val="75000"/>
                  </a:srgbClr>
                </a:solidFill>
                <a:latin typeface="Gill Sans MT Condensed" pitchFamily="34" charset="0"/>
                <a:ea typeface="+mn-ea"/>
                <a:cs typeface="Times New Roman" pitchFamily="18" charset="0"/>
              </a:rPr>
              <a:t>ÉTOILE EST </a:t>
            </a:r>
            <a:r>
              <a:rPr lang="en-US" sz="8000" kern="1200" dirty="0" smtClean="0">
                <a:solidFill>
                  <a:srgbClr val="F79646">
                    <a:lumMod val="75000"/>
                  </a:srgbClr>
                </a:solidFill>
                <a:latin typeface="Gill Sans MT Condensed" pitchFamily="34" charset="0"/>
                <a:ea typeface="+mn-ea"/>
                <a:cs typeface="Times New Roman" pitchFamily="18" charset="0"/>
              </a:rPr>
              <a:t>NÉE”</a:t>
            </a:r>
            <a:endParaRPr lang="en-US" sz="8000" kern="1200" dirty="0">
              <a:solidFill>
                <a:srgbClr val="F79646">
                  <a:lumMod val="75000"/>
                </a:srgbClr>
              </a:solidFill>
              <a:latin typeface="Gill Sans MT Condensed" pitchFamily="34" charset="0"/>
              <a:ea typeface="+mn-ea"/>
              <a:cs typeface="Times New Roman" pitchFamily="18" charset="0"/>
            </a:endParaRPr>
          </a:p>
          <a:p>
            <a:pPr algn="ctr" rtl="0"/>
            <a:endParaRPr lang="en-US" sz="2400" kern="1200" dirty="0" smtClean="0">
              <a:solidFill>
                <a:srgbClr val="F79646">
                  <a:lumMod val="75000"/>
                </a:srgbClr>
              </a:solidFill>
              <a:latin typeface="Gill Sans MT Condensed" pitchFamily="34" charset="0"/>
              <a:ea typeface="+mn-ea"/>
              <a:cs typeface="Times New Roman" pitchFamily="18" charset="0"/>
            </a:endParaRPr>
          </a:p>
          <a:p>
            <a:pPr algn="ctr" rtl="0"/>
            <a:endParaRPr lang="en-US" sz="2400" dirty="0" smtClean="0">
              <a:solidFill>
                <a:srgbClr val="F79646">
                  <a:lumMod val="75000"/>
                </a:srgbClr>
              </a:solidFill>
              <a:latin typeface="Gill Sans MT Condensed" pitchFamily="34" charset="0"/>
              <a:cs typeface="Times New Roman" pitchFamily="18" charset="0"/>
            </a:endParaRPr>
          </a:p>
          <a:p>
            <a:pPr algn="ctr" rtl="0"/>
            <a:endParaRPr lang="en-US" sz="2400" kern="1200" dirty="0">
              <a:solidFill>
                <a:srgbClr val="F79646">
                  <a:lumMod val="75000"/>
                </a:srgbClr>
              </a:solidFill>
              <a:latin typeface="Gill Sans MT Condensed" pitchFamily="34" charset="0"/>
              <a:ea typeface="+mn-ea"/>
              <a:cs typeface="Times New Roman" pitchFamily="18" charset="0"/>
            </a:endParaRPr>
          </a:p>
          <a:p>
            <a:pPr algn="ctr" rtl="0">
              <a:spcAft>
                <a:spcPts val="2400"/>
              </a:spcAft>
            </a:pPr>
            <a:r>
              <a:rPr lang="en-US" sz="4400" kern="1200" dirty="0" err="1" smtClean="0">
                <a:solidFill>
                  <a:srgbClr val="F79646">
                    <a:lumMod val="75000"/>
                  </a:srgbClr>
                </a:solidFill>
                <a:latin typeface="Gill Sans MT Condensed" pitchFamily="34" charset="0"/>
                <a:ea typeface="+mn-ea"/>
                <a:cs typeface="Times New Roman" pitchFamily="18" charset="0"/>
              </a:rPr>
              <a:t>Suétone</a:t>
            </a:r>
            <a:r>
              <a:rPr lang="en-US" sz="4400" kern="1200" dirty="0" smtClean="0">
                <a:solidFill>
                  <a:srgbClr val="F79646">
                    <a:lumMod val="75000"/>
                  </a:srgbClr>
                </a:solidFill>
                <a:latin typeface="Gill Sans MT Condensed" pitchFamily="34" charset="0"/>
                <a:ea typeface="+mn-ea"/>
                <a:cs typeface="Times New Roman" pitchFamily="18" charset="0"/>
              </a:rPr>
              <a:t> </a:t>
            </a:r>
          </a:p>
          <a:p>
            <a:pPr algn="ctr" rtl="0">
              <a:spcAft>
                <a:spcPts val="2400"/>
              </a:spcAft>
            </a:pPr>
            <a:r>
              <a:rPr lang="en-US" sz="4000" i="1" kern="1200" dirty="0" smtClean="0">
                <a:solidFill>
                  <a:srgbClr val="F79646">
                    <a:lumMod val="75000"/>
                  </a:srgbClr>
                </a:solidFill>
                <a:latin typeface="Gill Sans MT Condensed" pitchFamily="34" charset="0"/>
                <a:ea typeface="+mn-ea"/>
                <a:cs typeface="Times New Roman" pitchFamily="18" charset="0"/>
              </a:rPr>
              <a:t>Vies </a:t>
            </a:r>
            <a:r>
              <a:rPr lang="en-US" sz="4000" i="1" kern="1200" dirty="0">
                <a:solidFill>
                  <a:srgbClr val="F79646">
                    <a:lumMod val="75000"/>
                  </a:srgbClr>
                </a:solidFill>
                <a:latin typeface="Gill Sans MT Condensed" pitchFamily="34" charset="0"/>
                <a:ea typeface="+mn-ea"/>
                <a:cs typeface="Times New Roman" pitchFamily="18" charset="0"/>
              </a:rPr>
              <a:t>des </a:t>
            </a:r>
            <a:r>
              <a:rPr lang="en-US" sz="4000" i="1" kern="1200" dirty="0" err="1">
                <a:solidFill>
                  <a:srgbClr val="F79646">
                    <a:lumMod val="75000"/>
                  </a:srgbClr>
                </a:solidFill>
                <a:latin typeface="Gill Sans MT Condensed" pitchFamily="34" charset="0"/>
                <a:ea typeface="+mn-ea"/>
                <a:cs typeface="Times New Roman" pitchFamily="18" charset="0"/>
              </a:rPr>
              <a:t>douze</a:t>
            </a:r>
            <a:r>
              <a:rPr lang="en-US" sz="4000" i="1" kern="1200" dirty="0">
                <a:solidFill>
                  <a:srgbClr val="F79646">
                    <a:lumMod val="75000"/>
                  </a:srgbClr>
                </a:solidFill>
                <a:latin typeface="Gill Sans MT Condensed" pitchFamily="34" charset="0"/>
                <a:ea typeface="+mn-ea"/>
                <a:cs typeface="Times New Roman" pitchFamily="18" charset="0"/>
              </a:rPr>
              <a:t> </a:t>
            </a:r>
            <a:r>
              <a:rPr lang="en-US" sz="4000" i="1" kern="1200" dirty="0" err="1">
                <a:solidFill>
                  <a:srgbClr val="F79646">
                    <a:lumMod val="75000"/>
                  </a:srgbClr>
                </a:solidFill>
                <a:latin typeface="Gill Sans MT Condensed" pitchFamily="34" charset="0"/>
                <a:ea typeface="+mn-ea"/>
                <a:cs typeface="Times New Roman" pitchFamily="18" charset="0"/>
              </a:rPr>
              <a:t>Césars</a:t>
            </a:r>
            <a:r>
              <a:rPr lang="en-US" sz="4000" kern="1200" dirty="0">
                <a:solidFill>
                  <a:srgbClr val="F79646">
                    <a:lumMod val="75000"/>
                  </a:srgbClr>
                </a:solidFill>
                <a:latin typeface="Gill Sans MT Condensed" pitchFamily="34" charset="0"/>
                <a:ea typeface="+mn-ea"/>
                <a:cs typeface="Times New Roman" pitchFamily="18" charset="0"/>
              </a:rPr>
              <a:t>, I, LXXXVIII et LXXXIX</a:t>
            </a:r>
            <a:endParaRPr lang="en-US" sz="4000" i="1" kern="1200" dirty="0">
              <a:solidFill>
                <a:srgbClr val="F79646">
                  <a:lumMod val="75000"/>
                </a:srgbClr>
              </a:solidFill>
              <a:latin typeface="Gill Sans MT Condensed" pitchFamily="34" charset="0"/>
              <a:ea typeface="+mn-ea"/>
              <a:cs typeface="Times New Roman" pitchFamily="18" charset="0"/>
            </a:endParaRPr>
          </a:p>
          <a:p>
            <a:pPr algn="ctr" rtl="0"/>
            <a:r>
              <a:rPr lang="en-US" sz="4000" kern="1200" dirty="0">
                <a:solidFill>
                  <a:srgbClr val="F79646">
                    <a:lumMod val="75000"/>
                  </a:srgbClr>
                </a:solidFill>
                <a:latin typeface="Gill Sans MT Condensed" pitchFamily="34" charset="0"/>
                <a:ea typeface="+mn-ea"/>
                <a:cs typeface="Times New Roman" pitchFamily="18" charset="0"/>
              </a:rPr>
              <a:t>(</a:t>
            </a:r>
            <a:r>
              <a:rPr lang="en-US" sz="4000" kern="1200" dirty="0" err="1">
                <a:solidFill>
                  <a:srgbClr val="F79646">
                    <a:lumMod val="75000"/>
                  </a:srgbClr>
                </a:solidFill>
                <a:latin typeface="Gill Sans MT Condensed" pitchFamily="34" charset="0"/>
                <a:ea typeface="+mn-ea"/>
                <a:cs typeface="Times New Roman" pitchFamily="18" charset="0"/>
              </a:rPr>
              <a:t>extraits</a:t>
            </a:r>
            <a:r>
              <a:rPr lang="en-US" sz="4000" kern="1200" dirty="0">
                <a:solidFill>
                  <a:srgbClr val="F79646">
                    <a:lumMod val="75000"/>
                  </a:srgbClr>
                </a:solidFill>
                <a:latin typeface="Gill Sans MT Condensed" pitchFamily="34" charset="0"/>
                <a:ea typeface="+mn-ea"/>
                <a:cs typeface="Times New Roman" pitchFamily="18" charset="0"/>
              </a:rPr>
              <a:t>)</a:t>
            </a:r>
            <a:endParaRPr lang="fr-FR" sz="4000" kern="1200" dirty="0">
              <a:solidFill>
                <a:srgbClr val="F79646">
                  <a:lumMod val="75000"/>
                </a:srgbClr>
              </a:solidFill>
              <a:latin typeface="Gill Sans MT Condensed" pitchFamily="34" charset="0"/>
              <a:ea typeface="+mn-ea"/>
              <a:cs typeface="+mn-cs"/>
            </a:endParaRPr>
          </a:p>
        </p:txBody>
      </p:sp>
    </p:spTree>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89" y="71438"/>
            <a:ext cx="9012268" cy="3357562"/>
          </a:xfrm>
          <a:prstGeom prst="rect">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rtl="0"/>
            <a:r>
              <a:rPr lang="fr-FR" sz="5400" u="sng" kern="1200" dirty="0" err="1">
                <a:solidFill>
                  <a:prstClr val="white"/>
                </a:solidFill>
                <a:latin typeface="Tw Cen MT" pitchFamily="34" charset="0"/>
                <a:ea typeface="+mn-ea"/>
                <a:cs typeface="+mn-cs"/>
              </a:rPr>
              <a:t>Peri</a:t>
            </a:r>
            <a:r>
              <a:rPr lang="fr-FR" sz="5400" u="sng" kern="1200" dirty="0" err="1">
                <a:solidFill>
                  <a:srgbClr val="FF0000"/>
                </a:solidFill>
                <a:latin typeface="Tw Cen MT" pitchFamily="34" charset="0"/>
                <a:ea typeface="+mn-ea"/>
                <a:cs typeface="+mn-cs"/>
              </a:rPr>
              <a:t>it</a:t>
            </a:r>
            <a:r>
              <a:rPr lang="fr-FR" sz="5400" kern="1200" dirty="0">
                <a:solidFill>
                  <a:prstClr val="white"/>
                </a:solidFill>
                <a:latin typeface="Tw Cen MT" pitchFamily="34" charset="0"/>
                <a:ea typeface="+mn-ea"/>
                <a:cs typeface="+mn-cs"/>
              </a:rPr>
              <a:t> </a:t>
            </a:r>
            <a:r>
              <a:rPr lang="fr-FR" sz="5400" kern="1200" dirty="0">
                <a:solidFill>
                  <a:prstClr val="black"/>
                </a:solidFill>
                <a:latin typeface="Tw Cen MT" pitchFamily="34" charset="0"/>
                <a:ea typeface="+mn-ea"/>
                <a:cs typeface="+mn-cs"/>
              </a:rPr>
              <a:t>&lt;</a:t>
            </a:r>
            <a:r>
              <a:rPr lang="fr-FR" sz="5400" i="1" kern="1200" dirty="0">
                <a:solidFill>
                  <a:prstClr val="black"/>
                </a:solidFill>
                <a:latin typeface="Tw Cen MT" pitchFamily="34" charset="0"/>
                <a:ea typeface="+mn-ea"/>
                <a:cs typeface="+mn-cs"/>
              </a:rPr>
              <a:t>sexto</a:t>
            </a:r>
            <a:r>
              <a:rPr lang="fr-FR" sz="5400" kern="1200" dirty="0">
                <a:solidFill>
                  <a:prstClr val="black"/>
                </a:solidFill>
                <a:latin typeface="Tw Cen MT" pitchFamily="34" charset="0"/>
                <a:ea typeface="+mn-ea"/>
                <a:cs typeface="+mn-cs"/>
              </a:rPr>
              <a:t> </a:t>
            </a:r>
            <a:r>
              <a:rPr lang="fr-FR" sz="5400" kern="1200" dirty="0">
                <a:solidFill>
                  <a:prstClr val="black"/>
                </a:solidFill>
                <a:latin typeface="Joan" pitchFamily="2" charset="0"/>
                <a:ea typeface="+mn-ea"/>
                <a:cs typeface="+mn-cs"/>
              </a:rPr>
              <a:t>et</a:t>
            </a:r>
            <a:r>
              <a:rPr lang="fr-FR" sz="5400" kern="1200" dirty="0">
                <a:solidFill>
                  <a:prstClr val="black"/>
                </a:solidFill>
                <a:latin typeface="Tw Cen MT" pitchFamily="34" charset="0"/>
                <a:ea typeface="+mn-ea"/>
                <a:cs typeface="+mn-cs"/>
              </a:rPr>
              <a:t> </a:t>
            </a:r>
            <a:r>
              <a:rPr lang="fr-FR" sz="5400" i="1" kern="1200" dirty="0" err="1">
                <a:solidFill>
                  <a:prstClr val="black"/>
                </a:solidFill>
                <a:latin typeface="Tw Cen MT" pitchFamily="34" charset="0"/>
                <a:ea typeface="+mn-ea"/>
                <a:cs typeface="+mn-cs"/>
              </a:rPr>
              <a:t>quinquagesimo</a:t>
            </a:r>
            <a:r>
              <a:rPr lang="fr-FR" sz="5400" kern="1200" dirty="0">
                <a:solidFill>
                  <a:prstClr val="black"/>
                </a:solidFill>
                <a:latin typeface="Tw Cen MT" pitchFamily="34" charset="0"/>
                <a:ea typeface="+mn-ea"/>
                <a:cs typeface="+mn-cs"/>
              </a:rPr>
              <a:t> </a:t>
            </a:r>
            <a:r>
              <a:rPr lang="fr-FR" sz="5400" kern="1200" dirty="0" err="1">
                <a:solidFill>
                  <a:prstClr val="black"/>
                </a:solidFill>
                <a:latin typeface="Tw Cen MT" pitchFamily="34" charset="0"/>
                <a:ea typeface="+mn-ea"/>
                <a:cs typeface="+mn-cs"/>
              </a:rPr>
              <a:t>aetatis</a:t>
            </a:r>
            <a:r>
              <a:rPr lang="fr-FR" sz="5400" kern="1200" dirty="0">
                <a:solidFill>
                  <a:prstClr val="black"/>
                </a:solidFill>
                <a:latin typeface="Tw Cen MT" pitchFamily="34" charset="0"/>
                <a:ea typeface="+mn-ea"/>
                <a:cs typeface="+mn-cs"/>
              </a:rPr>
              <a:t> </a:t>
            </a:r>
            <a:r>
              <a:rPr lang="fr-FR" sz="5400" kern="1200" dirty="0" err="1">
                <a:solidFill>
                  <a:prstClr val="black"/>
                </a:solidFill>
                <a:latin typeface="Tw Cen MT" pitchFamily="34" charset="0"/>
                <a:ea typeface="+mn-ea"/>
                <a:cs typeface="+mn-cs"/>
              </a:rPr>
              <a:t>anno</a:t>
            </a:r>
            <a:r>
              <a:rPr lang="fr-FR" sz="5400" kern="1200" dirty="0">
                <a:solidFill>
                  <a:prstClr val="black"/>
                </a:solidFill>
                <a:latin typeface="Tw Cen MT" pitchFamily="34" charset="0"/>
                <a:ea typeface="+mn-ea"/>
                <a:cs typeface="+mn-cs"/>
              </a:rPr>
              <a:t>&gt; </a:t>
            </a:r>
            <a:r>
              <a:rPr lang="fr-FR" sz="5400" kern="1200" dirty="0" err="1">
                <a:solidFill>
                  <a:prstClr val="white"/>
                </a:solidFill>
                <a:latin typeface="Joan" pitchFamily="2" charset="0"/>
                <a:ea typeface="+mn-ea"/>
                <a:cs typeface="+mn-cs"/>
              </a:rPr>
              <a:t>atque</a:t>
            </a:r>
            <a:r>
              <a:rPr lang="fr-FR" sz="5400" kern="1200" dirty="0">
                <a:solidFill>
                  <a:prstClr val="white"/>
                </a:solidFill>
                <a:latin typeface="Joan" pitchFamily="2" charset="0"/>
                <a:ea typeface="+mn-ea"/>
                <a:cs typeface="+mn-cs"/>
              </a:rPr>
              <a:t> </a:t>
            </a:r>
            <a:r>
              <a:rPr lang="fr-FR" sz="5400" kern="1200" dirty="0">
                <a:solidFill>
                  <a:prstClr val="black"/>
                </a:solidFill>
                <a:latin typeface="Tw Cen MT" pitchFamily="34" charset="0"/>
                <a:ea typeface="+mn-ea"/>
                <a:cs typeface="+mn-cs"/>
              </a:rPr>
              <a:t>&lt;</a:t>
            </a:r>
            <a:r>
              <a:rPr lang="fr-FR" sz="5400" kern="1200" dirty="0">
                <a:solidFill>
                  <a:prstClr val="black"/>
                </a:solidFill>
                <a:latin typeface="Joan" pitchFamily="2" charset="0"/>
                <a:ea typeface="+mn-ea"/>
                <a:cs typeface="+mn-cs"/>
              </a:rPr>
              <a:t>in </a:t>
            </a:r>
            <a:r>
              <a:rPr lang="fr-FR" sz="5400" kern="1200" dirty="0" err="1">
                <a:solidFill>
                  <a:prstClr val="black"/>
                </a:solidFill>
                <a:latin typeface="Tw Cen MT" pitchFamily="34" charset="0"/>
                <a:ea typeface="+mn-ea"/>
                <a:cs typeface="+mn-cs"/>
              </a:rPr>
              <a:t>deorum</a:t>
            </a:r>
            <a:r>
              <a:rPr lang="fr-FR" sz="5400" kern="1200" dirty="0">
                <a:solidFill>
                  <a:prstClr val="black"/>
                </a:solidFill>
                <a:latin typeface="Tw Cen MT" pitchFamily="34" charset="0"/>
                <a:ea typeface="+mn-ea"/>
                <a:cs typeface="+mn-cs"/>
              </a:rPr>
              <a:t> </a:t>
            </a:r>
            <a:r>
              <a:rPr lang="fr-FR" sz="5400" kern="1200" dirty="0" err="1">
                <a:solidFill>
                  <a:prstClr val="black"/>
                </a:solidFill>
                <a:latin typeface="Tw Cen MT" pitchFamily="34" charset="0"/>
                <a:ea typeface="+mn-ea"/>
                <a:cs typeface="+mn-cs"/>
              </a:rPr>
              <a:t>numerum</a:t>
            </a:r>
            <a:r>
              <a:rPr lang="fr-FR" sz="5400" kern="1200" dirty="0">
                <a:solidFill>
                  <a:prstClr val="black"/>
                </a:solidFill>
                <a:latin typeface="Tw Cen MT" pitchFamily="34" charset="0"/>
                <a:ea typeface="+mn-ea"/>
                <a:cs typeface="+mn-cs"/>
              </a:rPr>
              <a:t>&gt; </a:t>
            </a:r>
            <a:r>
              <a:rPr lang="fr-FR" sz="5400" i="1" u="sng" kern="1200" dirty="0" err="1">
                <a:solidFill>
                  <a:prstClr val="white"/>
                </a:solidFill>
                <a:latin typeface="Tw Cen MT" pitchFamily="34" charset="0"/>
                <a:ea typeface="+mn-ea"/>
                <a:cs typeface="+mn-cs"/>
              </a:rPr>
              <a:t>relat</a:t>
            </a:r>
            <a:r>
              <a:rPr lang="fr-FR" sz="5400" i="1" u="sng" kern="1200" dirty="0" err="1">
                <a:solidFill>
                  <a:srgbClr val="FFC000"/>
                </a:solidFill>
                <a:latin typeface="Tw Cen MT" pitchFamily="34" charset="0"/>
                <a:ea typeface="+mn-ea"/>
                <a:cs typeface="+mn-cs"/>
              </a:rPr>
              <a:t>us</a:t>
            </a:r>
            <a:r>
              <a:rPr lang="fr-FR" sz="5400" u="sng" kern="1200" dirty="0">
                <a:solidFill>
                  <a:prstClr val="white"/>
                </a:solidFill>
                <a:latin typeface="Tw Cen MT" pitchFamily="34" charset="0"/>
                <a:ea typeface="+mn-ea"/>
                <a:cs typeface="+mn-cs"/>
              </a:rPr>
              <a:t> es</a:t>
            </a:r>
            <a:r>
              <a:rPr lang="fr-FR" sz="5400" u="sng" kern="1200" dirty="0">
                <a:solidFill>
                  <a:srgbClr val="00B0F0"/>
                </a:solidFill>
                <a:latin typeface="Tw Cen MT" pitchFamily="34" charset="0"/>
                <a:ea typeface="+mn-ea"/>
                <a:cs typeface="+mn-cs"/>
              </a:rPr>
              <a:t>t</a:t>
            </a:r>
            <a:r>
              <a:rPr lang="fr-FR" sz="5400" kern="1200" dirty="0">
                <a:solidFill>
                  <a:prstClr val="white"/>
                </a:solidFill>
                <a:latin typeface="Tw Cen MT" pitchFamily="34" charset="0"/>
                <a:ea typeface="+mn-ea"/>
                <a:cs typeface="+mn-cs"/>
              </a:rPr>
              <a:t>.</a:t>
            </a:r>
          </a:p>
        </p:txBody>
      </p:sp>
      <p:sp>
        <p:nvSpPr>
          <p:cNvPr id="3" name="Rectangle 2"/>
          <p:cNvSpPr/>
          <p:nvPr/>
        </p:nvSpPr>
        <p:spPr>
          <a:xfrm>
            <a:off x="57751" y="3644914"/>
            <a:ext cx="9028497" cy="1107996"/>
          </a:xfrm>
          <a:prstGeom prst="rect">
            <a:avLst/>
          </a:prstGeom>
          <a:ln w="38100">
            <a:solidFill>
              <a:srgbClr val="C00000"/>
            </a:solidFill>
          </a:ln>
          <a:scene3d>
            <a:camera prst="orthographicFront"/>
            <a:lightRig rig="threePt" dir="t"/>
          </a:scene3d>
          <a:sp3d>
            <a:bevelT w="114300" prst="hardEdge"/>
          </a:sp3d>
        </p:spPr>
        <p:style>
          <a:lnRef idx="2">
            <a:schemeClr val="accent5"/>
          </a:lnRef>
          <a:fillRef idx="1">
            <a:schemeClr val="lt1"/>
          </a:fillRef>
          <a:effectRef idx="0">
            <a:schemeClr val="accent5"/>
          </a:effectRef>
          <a:fontRef idx="minor">
            <a:schemeClr val="dk1"/>
          </a:fontRef>
        </p:style>
        <p:txBody>
          <a:bodyPr wrap="square">
            <a:spAutoFit/>
          </a:bodyPr>
          <a:lstStyle/>
          <a:p>
            <a:pPr algn="l" rtl="0">
              <a:spcBef>
                <a:spcPts val="1200"/>
              </a:spcBef>
            </a:pPr>
            <a:r>
              <a:rPr lang="fr-FR" sz="2800" b="1" i="1" kern="1200" dirty="0" err="1">
                <a:solidFill>
                  <a:srgbClr val="002060"/>
                </a:solidFill>
                <a:latin typeface="Agency FB" pitchFamily="34" charset="0"/>
                <a:ea typeface="+mn-ea"/>
                <a:cs typeface="+mn-cs"/>
              </a:rPr>
              <a:t>pereo</a:t>
            </a:r>
            <a:r>
              <a:rPr lang="fr-FR" sz="2800" b="1" i="1" kern="1200" dirty="0">
                <a:solidFill>
                  <a:srgbClr val="002060"/>
                </a:solidFill>
                <a:latin typeface="Agency FB" pitchFamily="34" charset="0"/>
                <a:ea typeface="+mn-ea"/>
                <a:cs typeface="+mn-cs"/>
              </a:rPr>
              <a:t>, </a:t>
            </a:r>
            <a:r>
              <a:rPr lang="fr-FR" sz="2800" b="1" i="1" kern="1200" dirty="0" err="1">
                <a:solidFill>
                  <a:srgbClr val="002060"/>
                </a:solidFill>
                <a:latin typeface="Agency FB" pitchFamily="34" charset="0"/>
                <a:ea typeface="+mn-ea"/>
                <a:cs typeface="+mn-cs"/>
              </a:rPr>
              <a:t>is</a:t>
            </a:r>
            <a:r>
              <a:rPr lang="fr-FR" sz="2800" b="1" i="1" kern="1200" dirty="0">
                <a:solidFill>
                  <a:srgbClr val="002060"/>
                </a:solidFill>
                <a:latin typeface="Agency FB" pitchFamily="34" charset="0"/>
                <a:ea typeface="+mn-ea"/>
                <a:cs typeface="+mn-cs"/>
              </a:rPr>
              <a:t>, ire, ii, </a:t>
            </a:r>
            <a:r>
              <a:rPr lang="fr-FR" sz="2800" b="1" i="1" kern="1200" dirty="0" err="1">
                <a:solidFill>
                  <a:srgbClr val="002060"/>
                </a:solidFill>
                <a:latin typeface="Agency FB" pitchFamily="34" charset="0"/>
                <a:ea typeface="+mn-ea"/>
                <a:cs typeface="+mn-cs"/>
              </a:rPr>
              <a:t>itum</a:t>
            </a:r>
            <a:r>
              <a:rPr lang="fr-FR" sz="2800" b="1" i="1" kern="1200" dirty="0">
                <a:solidFill>
                  <a:srgbClr val="002060"/>
                </a:solidFill>
                <a:latin typeface="Agency FB" pitchFamily="34" charset="0"/>
                <a:ea typeface="+mn-ea"/>
                <a:cs typeface="+mn-cs"/>
              </a:rPr>
              <a:t> </a:t>
            </a:r>
            <a:r>
              <a:rPr lang="fr-FR" sz="2800" kern="1200" dirty="0">
                <a:solidFill>
                  <a:srgbClr val="002060"/>
                </a:solidFill>
                <a:latin typeface="Agency FB" pitchFamily="34" charset="0"/>
                <a:ea typeface="+mn-ea"/>
                <a:cs typeface="+mn-cs"/>
              </a:rPr>
              <a:t>: disparaître, périr</a:t>
            </a:r>
          </a:p>
          <a:p>
            <a:pPr algn="l" rtl="0">
              <a:spcBef>
                <a:spcPts val="1200"/>
              </a:spcBef>
            </a:pPr>
            <a:r>
              <a:rPr lang="fr-FR" sz="2800" b="1" i="1" kern="1200" dirty="0" err="1">
                <a:solidFill>
                  <a:srgbClr val="002060"/>
                </a:solidFill>
                <a:latin typeface="Agency FB" pitchFamily="34" charset="0"/>
                <a:ea typeface="+mn-ea"/>
                <a:cs typeface="+mn-cs"/>
              </a:rPr>
              <a:t>relatus</a:t>
            </a:r>
            <a:r>
              <a:rPr lang="fr-FR" sz="2800" b="1" i="1" kern="1200" dirty="0">
                <a:solidFill>
                  <a:srgbClr val="002060"/>
                </a:solidFill>
                <a:latin typeface="Agency FB" pitchFamily="34" charset="0"/>
                <a:ea typeface="+mn-ea"/>
                <a:cs typeface="+mn-cs"/>
              </a:rPr>
              <a:t> est, </a:t>
            </a:r>
            <a:r>
              <a:rPr lang="fr-FR" sz="2800" kern="1200" dirty="0">
                <a:solidFill>
                  <a:srgbClr val="002060"/>
                </a:solidFill>
                <a:latin typeface="Agency FB" pitchFamily="34" charset="0"/>
                <a:ea typeface="+mn-ea"/>
                <a:cs typeface="+mn-cs"/>
              </a:rPr>
              <a:t>parfait passif de </a:t>
            </a:r>
            <a:r>
              <a:rPr lang="fr-FR" sz="2800" b="1" i="1" kern="1200" dirty="0" err="1">
                <a:solidFill>
                  <a:srgbClr val="002060"/>
                </a:solidFill>
                <a:latin typeface="Agency FB" pitchFamily="34" charset="0"/>
                <a:ea typeface="+mn-ea"/>
                <a:cs typeface="+mn-cs"/>
              </a:rPr>
              <a:t>refero</a:t>
            </a:r>
            <a:r>
              <a:rPr lang="fr-FR" sz="2800" b="1" i="1" kern="1200" dirty="0">
                <a:solidFill>
                  <a:srgbClr val="002060"/>
                </a:solidFill>
                <a:latin typeface="Agency FB" pitchFamily="34" charset="0"/>
                <a:ea typeface="+mn-ea"/>
                <a:cs typeface="+mn-cs"/>
              </a:rPr>
              <a:t>, </a:t>
            </a:r>
            <a:r>
              <a:rPr lang="fr-FR" sz="2800" b="1" i="1" kern="1200" dirty="0" err="1">
                <a:solidFill>
                  <a:srgbClr val="002060"/>
                </a:solidFill>
                <a:latin typeface="Agency FB" pitchFamily="34" charset="0"/>
                <a:ea typeface="+mn-ea"/>
                <a:cs typeface="+mn-cs"/>
              </a:rPr>
              <a:t>referre</a:t>
            </a:r>
            <a:r>
              <a:rPr lang="fr-FR" sz="2800" kern="1200" dirty="0">
                <a:solidFill>
                  <a:srgbClr val="002060"/>
                </a:solidFill>
                <a:latin typeface="Agency FB" pitchFamily="34" charset="0"/>
                <a:ea typeface="+mn-ea"/>
                <a:cs typeface="+mn-cs"/>
              </a:rPr>
              <a:t> : il fut déposé</a:t>
            </a:r>
          </a:p>
        </p:txBody>
      </p:sp>
      <p:grpSp>
        <p:nvGrpSpPr>
          <p:cNvPr id="2" name="Groupe 9"/>
          <p:cNvGrpSpPr/>
          <p:nvPr/>
        </p:nvGrpSpPr>
        <p:grpSpPr>
          <a:xfrm>
            <a:off x="54294" y="64343"/>
            <a:ext cx="9031954" cy="5987067"/>
            <a:chOff x="54294" y="64343"/>
            <a:chExt cx="9031954" cy="5987067"/>
          </a:xfrm>
        </p:grpSpPr>
        <p:sp>
          <p:nvSpPr>
            <p:cNvPr id="9" name="Rectangle 8"/>
            <p:cNvSpPr/>
            <p:nvPr/>
          </p:nvSpPr>
          <p:spPr>
            <a:xfrm>
              <a:off x="57751" y="4943414"/>
              <a:ext cx="9028497" cy="1107996"/>
            </a:xfrm>
            <a:prstGeom prst="rect">
              <a:avLst/>
            </a:prstGeom>
            <a:ln w="38100">
              <a:solidFill>
                <a:srgbClr val="FFC000"/>
              </a:solidFill>
            </a:ln>
            <a:scene3d>
              <a:camera prst="orthographicFront"/>
              <a:lightRig rig="threePt" dir="t"/>
            </a:scene3d>
            <a:sp3d>
              <a:bevelT w="114300" prst="hardEdge"/>
            </a:sp3d>
          </p:spPr>
          <p:style>
            <a:lnRef idx="2">
              <a:schemeClr val="accent5"/>
            </a:lnRef>
            <a:fillRef idx="1">
              <a:schemeClr val="lt1"/>
            </a:fillRef>
            <a:effectRef idx="0">
              <a:schemeClr val="accent5"/>
            </a:effectRef>
            <a:fontRef idx="minor">
              <a:schemeClr val="dk1"/>
            </a:fontRef>
          </p:style>
          <p:txBody>
            <a:bodyPr wrap="square">
              <a:spAutoFit/>
            </a:bodyPr>
            <a:lstStyle/>
            <a:p>
              <a:pPr algn="l" rtl="0">
                <a:spcBef>
                  <a:spcPts val="1200"/>
                </a:spcBef>
              </a:pPr>
              <a:r>
                <a:rPr lang="fr-FR" sz="2800" b="1" i="1" kern="1200" dirty="0" err="1">
                  <a:solidFill>
                    <a:srgbClr val="002060"/>
                  </a:solidFill>
                  <a:latin typeface="Agency FB" pitchFamily="34" charset="0"/>
                  <a:ea typeface="+mn-ea"/>
                  <a:cs typeface="+mn-cs"/>
                </a:rPr>
                <a:t>sextus</a:t>
              </a:r>
              <a:r>
                <a:rPr lang="fr-FR" sz="2800" b="1" i="1" kern="1200" dirty="0">
                  <a:solidFill>
                    <a:srgbClr val="002060"/>
                  </a:solidFill>
                  <a:latin typeface="Agency FB" pitchFamily="34" charset="0"/>
                  <a:ea typeface="+mn-ea"/>
                  <a:cs typeface="+mn-cs"/>
                </a:rPr>
                <a:t> et </a:t>
              </a:r>
              <a:r>
                <a:rPr lang="fr-FR" sz="2800" b="1" i="1" kern="1200" dirty="0" err="1">
                  <a:solidFill>
                    <a:srgbClr val="002060"/>
                  </a:solidFill>
                  <a:latin typeface="Agency FB" pitchFamily="34" charset="0"/>
                  <a:ea typeface="+mn-ea"/>
                  <a:cs typeface="+mn-cs"/>
                </a:rPr>
                <a:t>quinquagesimus</a:t>
              </a:r>
              <a:r>
                <a:rPr lang="fr-FR" sz="2800" b="1" i="1" kern="1200" dirty="0">
                  <a:solidFill>
                    <a:srgbClr val="002060"/>
                  </a:solidFill>
                  <a:latin typeface="Agency FB" pitchFamily="34" charset="0"/>
                  <a:ea typeface="+mn-ea"/>
                  <a:cs typeface="+mn-cs"/>
                </a:rPr>
                <a:t> </a:t>
              </a:r>
              <a:r>
                <a:rPr lang="fr-FR" sz="2800" kern="1200" dirty="0">
                  <a:solidFill>
                    <a:srgbClr val="002060"/>
                  </a:solidFill>
                  <a:latin typeface="Agency FB" pitchFamily="34" charset="0"/>
                  <a:ea typeface="+mn-ea"/>
                  <a:cs typeface="+mn-cs"/>
                </a:rPr>
                <a:t>: 55°</a:t>
              </a:r>
            </a:p>
            <a:p>
              <a:pPr algn="l" rtl="0">
                <a:spcBef>
                  <a:spcPts val="1200"/>
                </a:spcBef>
              </a:pPr>
              <a:r>
                <a:rPr lang="fr-FR" sz="2800" b="1" i="1" kern="1200" dirty="0" err="1">
                  <a:solidFill>
                    <a:srgbClr val="002060"/>
                  </a:solidFill>
                  <a:latin typeface="Agency FB" pitchFamily="34" charset="0"/>
                  <a:ea typeface="+mn-ea"/>
                  <a:cs typeface="+mn-cs"/>
                </a:rPr>
                <a:t>aetas</a:t>
              </a:r>
              <a:r>
                <a:rPr lang="fr-FR" sz="2800" b="1" i="1" kern="1200" dirty="0">
                  <a:solidFill>
                    <a:srgbClr val="002060"/>
                  </a:solidFill>
                  <a:latin typeface="Agency FB" pitchFamily="34" charset="0"/>
                  <a:ea typeface="+mn-ea"/>
                  <a:cs typeface="+mn-cs"/>
                </a:rPr>
                <a:t>, </a:t>
              </a:r>
              <a:r>
                <a:rPr lang="fr-FR" sz="2800" b="1" i="1" kern="1200" dirty="0" err="1">
                  <a:solidFill>
                    <a:srgbClr val="002060"/>
                  </a:solidFill>
                  <a:latin typeface="Agency FB" pitchFamily="34" charset="0"/>
                  <a:ea typeface="+mn-ea"/>
                  <a:cs typeface="+mn-cs"/>
                </a:rPr>
                <a:t>atis</a:t>
              </a:r>
              <a:r>
                <a:rPr lang="fr-FR" sz="2800" b="1" kern="1200" dirty="0">
                  <a:solidFill>
                    <a:srgbClr val="002060"/>
                  </a:solidFill>
                  <a:latin typeface="Agency FB" pitchFamily="34" charset="0"/>
                  <a:ea typeface="+mn-ea"/>
                  <a:cs typeface="+mn-cs"/>
                </a:rPr>
                <a:t>, f </a:t>
              </a:r>
              <a:r>
                <a:rPr lang="fr-FR" sz="2800" kern="1200" dirty="0">
                  <a:solidFill>
                    <a:srgbClr val="002060"/>
                  </a:solidFill>
                  <a:latin typeface="Agency FB" pitchFamily="34" charset="0"/>
                  <a:ea typeface="+mn-ea"/>
                  <a:cs typeface="+mn-cs"/>
                </a:rPr>
                <a:t>:</a:t>
              </a:r>
              <a:r>
                <a:rPr lang="fr-FR" sz="2800" i="1" kern="1200" dirty="0">
                  <a:solidFill>
                    <a:srgbClr val="002060"/>
                  </a:solidFill>
                  <a:latin typeface="Agency FB" pitchFamily="34" charset="0"/>
                  <a:ea typeface="+mn-ea"/>
                  <a:cs typeface="+mn-cs"/>
                </a:rPr>
                <a:t> </a:t>
              </a:r>
              <a:r>
                <a:rPr lang="fr-FR" sz="2800" kern="1200" dirty="0">
                  <a:solidFill>
                    <a:srgbClr val="002060"/>
                  </a:solidFill>
                  <a:latin typeface="Agency FB" pitchFamily="34" charset="0"/>
                  <a:ea typeface="+mn-ea"/>
                  <a:cs typeface="+mn-cs"/>
                </a:rPr>
                <a:t>temps de la vie, vie</a:t>
              </a:r>
            </a:p>
          </p:txBody>
        </p:sp>
        <p:sp>
          <p:nvSpPr>
            <p:cNvPr id="14" name="Rectangle 13"/>
            <p:cNvSpPr/>
            <p:nvPr/>
          </p:nvSpPr>
          <p:spPr>
            <a:xfrm>
              <a:off x="54294" y="64343"/>
              <a:ext cx="9012268" cy="3357562"/>
            </a:xfrm>
            <a:prstGeom prst="rect">
              <a:avLst/>
            </a:prstGeom>
            <a:solidFill>
              <a:schemeClr val="tx1"/>
            </a:solidFill>
            <a:ln w="38100">
              <a:solidFill>
                <a:schemeClr val="bg1"/>
              </a:solidFill>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rtl="0"/>
              <a:r>
                <a:rPr lang="fr-FR" sz="5400" u="sng" kern="1200" dirty="0" err="1">
                  <a:solidFill>
                    <a:prstClr val="white"/>
                  </a:solidFill>
                  <a:latin typeface="Tw Cen MT" pitchFamily="34" charset="0"/>
                  <a:ea typeface="+mn-ea"/>
                  <a:cs typeface="+mn-cs"/>
                </a:rPr>
                <a:t>Peri</a:t>
              </a:r>
              <a:r>
                <a:rPr lang="fr-FR" sz="5400" u="sng" kern="1200" dirty="0" err="1">
                  <a:solidFill>
                    <a:srgbClr val="FF0000"/>
                  </a:solidFill>
                  <a:latin typeface="Tw Cen MT" pitchFamily="34" charset="0"/>
                  <a:ea typeface="+mn-ea"/>
                  <a:cs typeface="+mn-cs"/>
                </a:rPr>
                <a:t>it</a:t>
              </a:r>
              <a:r>
                <a:rPr lang="fr-FR" sz="5400" kern="1200" dirty="0">
                  <a:solidFill>
                    <a:prstClr val="white"/>
                  </a:solidFill>
                  <a:latin typeface="Tw Cen MT" pitchFamily="34" charset="0"/>
                  <a:ea typeface="+mn-ea"/>
                  <a:cs typeface="+mn-cs"/>
                </a:rPr>
                <a:t> &lt;</a:t>
              </a:r>
              <a:r>
                <a:rPr lang="fr-FR" sz="5400" i="1" kern="1200" dirty="0">
                  <a:solidFill>
                    <a:prstClr val="white"/>
                  </a:solidFill>
                  <a:latin typeface="Tw Cen MT" pitchFamily="34" charset="0"/>
                  <a:ea typeface="+mn-ea"/>
                  <a:cs typeface="+mn-cs"/>
                </a:rPr>
                <a:t>sext</a:t>
              </a:r>
              <a:r>
                <a:rPr lang="fr-FR" sz="5400" i="1" kern="1200" dirty="0">
                  <a:solidFill>
                    <a:srgbClr val="FFC000"/>
                  </a:solidFill>
                  <a:latin typeface="Tw Cen MT" pitchFamily="34" charset="0"/>
                  <a:ea typeface="+mn-ea"/>
                  <a:cs typeface="+mn-cs"/>
                </a:rPr>
                <a:t>o</a:t>
              </a:r>
              <a:r>
                <a:rPr lang="fr-FR" sz="5400" kern="1200" dirty="0">
                  <a:solidFill>
                    <a:prstClr val="white"/>
                  </a:solidFill>
                  <a:latin typeface="Tw Cen MT" pitchFamily="34" charset="0"/>
                  <a:ea typeface="+mn-ea"/>
                  <a:cs typeface="+mn-cs"/>
                </a:rPr>
                <a:t> </a:t>
              </a:r>
              <a:r>
                <a:rPr lang="fr-FR" sz="5400" kern="1200" dirty="0">
                  <a:solidFill>
                    <a:prstClr val="white"/>
                  </a:solidFill>
                  <a:latin typeface="Joan" pitchFamily="2" charset="0"/>
                  <a:ea typeface="+mn-ea"/>
                  <a:cs typeface="+mn-cs"/>
                </a:rPr>
                <a:t>et</a:t>
              </a:r>
              <a:r>
                <a:rPr lang="fr-FR" sz="5400" kern="1200" dirty="0">
                  <a:solidFill>
                    <a:prstClr val="white"/>
                  </a:solidFill>
                  <a:latin typeface="Tw Cen MT" pitchFamily="34" charset="0"/>
                  <a:ea typeface="+mn-ea"/>
                  <a:cs typeface="+mn-cs"/>
                </a:rPr>
                <a:t> </a:t>
              </a:r>
              <a:r>
                <a:rPr lang="fr-FR" sz="5400" i="1" kern="1200" dirty="0" err="1">
                  <a:solidFill>
                    <a:prstClr val="white"/>
                  </a:solidFill>
                  <a:latin typeface="Tw Cen MT" pitchFamily="34" charset="0"/>
                  <a:ea typeface="+mn-ea"/>
                  <a:cs typeface="+mn-cs"/>
                </a:rPr>
                <a:t>quinquagesim</a:t>
              </a:r>
              <a:r>
                <a:rPr lang="fr-FR" sz="5400" i="1" kern="1200" dirty="0" err="1">
                  <a:solidFill>
                    <a:srgbClr val="FFC000"/>
                  </a:solidFill>
                  <a:latin typeface="Tw Cen MT" pitchFamily="34" charset="0"/>
                  <a:ea typeface="+mn-ea"/>
                  <a:cs typeface="+mn-cs"/>
                </a:rPr>
                <a:t>o</a:t>
              </a:r>
              <a:r>
                <a:rPr lang="fr-FR" sz="5400" kern="1200" dirty="0">
                  <a:solidFill>
                    <a:prstClr val="white"/>
                  </a:solidFill>
                  <a:latin typeface="Tw Cen MT" pitchFamily="34" charset="0"/>
                  <a:ea typeface="+mn-ea"/>
                  <a:cs typeface="+mn-cs"/>
                </a:rPr>
                <a:t> </a:t>
              </a:r>
              <a:r>
                <a:rPr lang="fr-FR" sz="5400" kern="1200" dirty="0" err="1">
                  <a:solidFill>
                    <a:prstClr val="white"/>
                  </a:solidFill>
                  <a:latin typeface="Tw Cen MT" pitchFamily="34" charset="0"/>
                  <a:ea typeface="+mn-ea"/>
                  <a:cs typeface="+mn-cs"/>
                </a:rPr>
                <a:t>aetat</a:t>
              </a:r>
              <a:r>
                <a:rPr lang="fr-FR" sz="5400" kern="1200" dirty="0" err="1">
                  <a:solidFill>
                    <a:srgbClr val="FFC000"/>
                  </a:solidFill>
                  <a:latin typeface="Tw Cen MT" pitchFamily="34" charset="0"/>
                  <a:ea typeface="+mn-ea"/>
                  <a:cs typeface="+mn-cs"/>
                </a:rPr>
                <a:t>is</a:t>
              </a:r>
              <a:r>
                <a:rPr lang="fr-FR" sz="5400" kern="1200" dirty="0">
                  <a:solidFill>
                    <a:prstClr val="white"/>
                  </a:solidFill>
                  <a:latin typeface="Tw Cen MT" pitchFamily="34" charset="0"/>
                  <a:ea typeface="+mn-ea"/>
                  <a:cs typeface="+mn-cs"/>
                </a:rPr>
                <a:t> </a:t>
              </a:r>
              <a:r>
                <a:rPr lang="fr-FR" sz="5400" kern="1200" dirty="0" err="1">
                  <a:solidFill>
                    <a:prstClr val="white"/>
                  </a:solidFill>
                  <a:latin typeface="Tw Cen MT" pitchFamily="34" charset="0"/>
                  <a:ea typeface="+mn-ea"/>
                  <a:cs typeface="+mn-cs"/>
                </a:rPr>
                <a:t>ann</a:t>
              </a:r>
              <a:r>
                <a:rPr lang="fr-FR" sz="5400" kern="1200" dirty="0" err="1">
                  <a:solidFill>
                    <a:srgbClr val="FFC000"/>
                  </a:solidFill>
                  <a:latin typeface="Tw Cen MT" pitchFamily="34" charset="0"/>
                  <a:ea typeface="+mn-ea"/>
                  <a:cs typeface="+mn-cs"/>
                </a:rPr>
                <a:t>o</a:t>
              </a:r>
              <a:r>
                <a:rPr lang="fr-FR" sz="5400" kern="1200" dirty="0">
                  <a:solidFill>
                    <a:prstClr val="white"/>
                  </a:solidFill>
                  <a:latin typeface="Tw Cen MT" pitchFamily="34" charset="0"/>
                  <a:ea typeface="+mn-ea"/>
                  <a:cs typeface="+mn-cs"/>
                </a:rPr>
                <a:t>&gt; </a:t>
              </a:r>
              <a:r>
                <a:rPr lang="fr-FR" sz="5400" kern="1200" dirty="0" err="1">
                  <a:solidFill>
                    <a:prstClr val="white"/>
                  </a:solidFill>
                  <a:latin typeface="Joan" pitchFamily="2" charset="0"/>
                  <a:ea typeface="+mn-ea"/>
                  <a:cs typeface="+mn-cs"/>
                </a:rPr>
                <a:t>atque</a:t>
              </a:r>
              <a:r>
                <a:rPr lang="fr-FR" sz="5400" kern="1200" dirty="0">
                  <a:solidFill>
                    <a:prstClr val="white"/>
                  </a:solidFill>
                  <a:latin typeface="Joan" pitchFamily="2" charset="0"/>
                  <a:ea typeface="+mn-ea"/>
                  <a:cs typeface="+mn-cs"/>
                </a:rPr>
                <a:t> </a:t>
              </a:r>
              <a:r>
                <a:rPr lang="fr-FR" sz="5400" kern="1200" dirty="0">
                  <a:solidFill>
                    <a:prstClr val="black"/>
                  </a:solidFill>
                  <a:latin typeface="Tw Cen MT" pitchFamily="34" charset="0"/>
                  <a:ea typeface="+mn-ea"/>
                  <a:cs typeface="+mn-cs"/>
                </a:rPr>
                <a:t>&lt;</a:t>
              </a:r>
              <a:r>
                <a:rPr lang="fr-FR" sz="5400" kern="1200" dirty="0">
                  <a:solidFill>
                    <a:prstClr val="black"/>
                  </a:solidFill>
                  <a:latin typeface="Joan" pitchFamily="2" charset="0"/>
                  <a:ea typeface="+mn-ea"/>
                  <a:cs typeface="+mn-cs"/>
                </a:rPr>
                <a:t>in </a:t>
              </a:r>
              <a:r>
                <a:rPr lang="fr-FR" sz="5400" kern="1200" dirty="0" err="1">
                  <a:solidFill>
                    <a:prstClr val="black"/>
                  </a:solidFill>
                  <a:latin typeface="Tw Cen MT" pitchFamily="34" charset="0"/>
                  <a:ea typeface="+mn-ea"/>
                  <a:cs typeface="+mn-cs"/>
                </a:rPr>
                <a:t>deorum</a:t>
              </a:r>
              <a:r>
                <a:rPr lang="fr-FR" sz="5400" kern="1200" dirty="0">
                  <a:solidFill>
                    <a:prstClr val="black"/>
                  </a:solidFill>
                  <a:latin typeface="Tw Cen MT" pitchFamily="34" charset="0"/>
                  <a:ea typeface="+mn-ea"/>
                  <a:cs typeface="+mn-cs"/>
                </a:rPr>
                <a:t> </a:t>
              </a:r>
              <a:r>
                <a:rPr lang="fr-FR" sz="5400" kern="1200" dirty="0" err="1">
                  <a:solidFill>
                    <a:prstClr val="black"/>
                  </a:solidFill>
                  <a:latin typeface="Tw Cen MT" pitchFamily="34" charset="0"/>
                  <a:ea typeface="+mn-ea"/>
                  <a:cs typeface="+mn-cs"/>
                </a:rPr>
                <a:t>numerum</a:t>
              </a:r>
              <a:r>
                <a:rPr lang="fr-FR" sz="5400" kern="1200" dirty="0">
                  <a:solidFill>
                    <a:prstClr val="black"/>
                  </a:solidFill>
                  <a:latin typeface="Tw Cen MT" pitchFamily="34" charset="0"/>
                  <a:ea typeface="+mn-ea"/>
                  <a:cs typeface="+mn-cs"/>
                </a:rPr>
                <a:t>&gt; </a:t>
              </a:r>
              <a:r>
                <a:rPr lang="fr-FR" sz="5400" i="1" u="sng" kern="1200" dirty="0" err="1">
                  <a:solidFill>
                    <a:prstClr val="white"/>
                  </a:solidFill>
                  <a:latin typeface="Tw Cen MT" pitchFamily="34" charset="0"/>
                  <a:ea typeface="+mn-ea"/>
                  <a:cs typeface="+mn-cs"/>
                </a:rPr>
                <a:t>relat</a:t>
              </a:r>
              <a:r>
                <a:rPr lang="fr-FR" sz="5400" i="1" u="sng" kern="1200" dirty="0" err="1">
                  <a:solidFill>
                    <a:srgbClr val="FFC000"/>
                  </a:solidFill>
                  <a:latin typeface="Tw Cen MT" pitchFamily="34" charset="0"/>
                  <a:ea typeface="+mn-ea"/>
                  <a:cs typeface="+mn-cs"/>
                </a:rPr>
                <a:t>us</a:t>
              </a:r>
              <a:r>
                <a:rPr lang="fr-FR" sz="5400" u="sng" kern="1200" dirty="0">
                  <a:solidFill>
                    <a:prstClr val="white"/>
                  </a:solidFill>
                  <a:latin typeface="Tw Cen MT" pitchFamily="34" charset="0"/>
                  <a:ea typeface="+mn-ea"/>
                  <a:cs typeface="+mn-cs"/>
                </a:rPr>
                <a:t> es</a:t>
              </a:r>
              <a:r>
                <a:rPr lang="fr-FR" sz="5400" u="sng" kern="1200" dirty="0">
                  <a:solidFill>
                    <a:srgbClr val="00B0F0"/>
                  </a:solidFill>
                  <a:latin typeface="Tw Cen MT" pitchFamily="34" charset="0"/>
                  <a:ea typeface="+mn-ea"/>
                  <a:cs typeface="+mn-cs"/>
                </a:rPr>
                <a:t>t</a:t>
              </a:r>
              <a:r>
                <a:rPr lang="fr-FR" sz="5400" kern="1200" dirty="0">
                  <a:solidFill>
                    <a:prstClr val="white"/>
                  </a:solidFill>
                  <a:latin typeface="Tw Cen MT" pitchFamily="34" charset="0"/>
                  <a:ea typeface="+mn-ea"/>
                  <a:cs typeface="+mn-cs"/>
                </a:rPr>
                <a:t>.</a:t>
              </a:r>
            </a:p>
          </p:txBody>
        </p:sp>
      </p:grpSp>
      <p:grpSp>
        <p:nvGrpSpPr>
          <p:cNvPr id="5" name="Groupe 14"/>
          <p:cNvGrpSpPr/>
          <p:nvPr/>
        </p:nvGrpSpPr>
        <p:grpSpPr>
          <a:xfrm>
            <a:off x="57751" y="78514"/>
            <a:ext cx="9028497" cy="6683789"/>
            <a:chOff x="57751" y="78514"/>
            <a:chExt cx="9028497" cy="6683789"/>
          </a:xfrm>
        </p:grpSpPr>
        <p:sp>
          <p:nvSpPr>
            <p:cNvPr id="16" name="Rectangle 15"/>
            <p:cNvSpPr/>
            <p:nvPr/>
          </p:nvSpPr>
          <p:spPr>
            <a:xfrm>
              <a:off x="68465" y="78514"/>
              <a:ext cx="9012268" cy="3357562"/>
            </a:xfrm>
            <a:prstGeom prst="rect">
              <a:avLst/>
            </a:prstGeom>
            <a:solidFill>
              <a:schemeClr val="tx1"/>
            </a:solidFill>
            <a:ln w="38100">
              <a:solidFill>
                <a:schemeClr val="bg1"/>
              </a:solidFill>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rtl="0"/>
              <a:r>
                <a:rPr lang="fr-FR" sz="5400" u="sng" kern="1200" dirty="0" err="1">
                  <a:solidFill>
                    <a:prstClr val="white"/>
                  </a:solidFill>
                  <a:latin typeface="Tw Cen MT" pitchFamily="34" charset="0"/>
                  <a:ea typeface="+mn-ea"/>
                  <a:cs typeface="+mn-cs"/>
                </a:rPr>
                <a:t>Peri</a:t>
              </a:r>
              <a:r>
                <a:rPr lang="fr-FR" sz="5400" u="sng" kern="1200" dirty="0" err="1">
                  <a:solidFill>
                    <a:srgbClr val="FF0000"/>
                  </a:solidFill>
                  <a:latin typeface="Tw Cen MT" pitchFamily="34" charset="0"/>
                  <a:ea typeface="+mn-ea"/>
                  <a:cs typeface="+mn-cs"/>
                </a:rPr>
                <a:t>it</a:t>
              </a:r>
              <a:r>
                <a:rPr lang="fr-FR" sz="5400" kern="1200" dirty="0">
                  <a:solidFill>
                    <a:prstClr val="white"/>
                  </a:solidFill>
                  <a:latin typeface="Tw Cen MT" pitchFamily="34" charset="0"/>
                  <a:ea typeface="+mn-ea"/>
                  <a:cs typeface="+mn-cs"/>
                </a:rPr>
                <a:t> &lt;</a:t>
              </a:r>
              <a:r>
                <a:rPr lang="fr-FR" sz="5400" i="1" kern="1200" dirty="0">
                  <a:solidFill>
                    <a:prstClr val="white"/>
                  </a:solidFill>
                  <a:latin typeface="Tw Cen MT" pitchFamily="34" charset="0"/>
                  <a:ea typeface="+mn-ea"/>
                  <a:cs typeface="+mn-cs"/>
                </a:rPr>
                <a:t>sext</a:t>
              </a:r>
              <a:r>
                <a:rPr lang="fr-FR" sz="5400" i="1" kern="1200" dirty="0">
                  <a:solidFill>
                    <a:srgbClr val="FFC000"/>
                  </a:solidFill>
                  <a:latin typeface="Tw Cen MT" pitchFamily="34" charset="0"/>
                  <a:ea typeface="+mn-ea"/>
                  <a:cs typeface="+mn-cs"/>
                </a:rPr>
                <a:t>o</a:t>
              </a:r>
              <a:r>
                <a:rPr lang="fr-FR" sz="5400" kern="1200" dirty="0">
                  <a:solidFill>
                    <a:prstClr val="white"/>
                  </a:solidFill>
                  <a:latin typeface="Tw Cen MT" pitchFamily="34" charset="0"/>
                  <a:ea typeface="+mn-ea"/>
                  <a:cs typeface="+mn-cs"/>
                </a:rPr>
                <a:t> </a:t>
              </a:r>
              <a:r>
                <a:rPr lang="fr-FR" sz="5400" kern="1200" dirty="0">
                  <a:solidFill>
                    <a:prstClr val="white"/>
                  </a:solidFill>
                  <a:latin typeface="Joan" pitchFamily="2" charset="0"/>
                  <a:ea typeface="+mn-ea"/>
                  <a:cs typeface="+mn-cs"/>
                </a:rPr>
                <a:t>et</a:t>
              </a:r>
              <a:r>
                <a:rPr lang="fr-FR" sz="5400" kern="1200" dirty="0">
                  <a:solidFill>
                    <a:prstClr val="white"/>
                  </a:solidFill>
                  <a:latin typeface="Tw Cen MT" pitchFamily="34" charset="0"/>
                  <a:ea typeface="+mn-ea"/>
                  <a:cs typeface="+mn-cs"/>
                </a:rPr>
                <a:t> </a:t>
              </a:r>
              <a:r>
                <a:rPr lang="fr-FR" sz="5400" i="1" kern="1200" dirty="0" err="1">
                  <a:solidFill>
                    <a:prstClr val="white"/>
                  </a:solidFill>
                  <a:latin typeface="Tw Cen MT" pitchFamily="34" charset="0"/>
                  <a:ea typeface="+mn-ea"/>
                  <a:cs typeface="+mn-cs"/>
                </a:rPr>
                <a:t>quinquagesim</a:t>
              </a:r>
              <a:r>
                <a:rPr lang="fr-FR" sz="5400" i="1" kern="1200" dirty="0" err="1">
                  <a:solidFill>
                    <a:srgbClr val="FFC000"/>
                  </a:solidFill>
                  <a:latin typeface="Tw Cen MT" pitchFamily="34" charset="0"/>
                  <a:ea typeface="+mn-ea"/>
                  <a:cs typeface="+mn-cs"/>
                </a:rPr>
                <a:t>o</a:t>
              </a:r>
              <a:r>
                <a:rPr lang="fr-FR" sz="5400" kern="1200" dirty="0">
                  <a:solidFill>
                    <a:prstClr val="white"/>
                  </a:solidFill>
                  <a:latin typeface="Tw Cen MT" pitchFamily="34" charset="0"/>
                  <a:ea typeface="+mn-ea"/>
                  <a:cs typeface="+mn-cs"/>
                </a:rPr>
                <a:t> </a:t>
              </a:r>
              <a:r>
                <a:rPr lang="fr-FR" sz="5400" kern="1200" dirty="0" err="1">
                  <a:solidFill>
                    <a:prstClr val="white"/>
                  </a:solidFill>
                  <a:latin typeface="Tw Cen MT" pitchFamily="34" charset="0"/>
                  <a:ea typeface="+mn-ea"/>
                  <a:cs typeface="+mn-cs"/>
                </a:rPr>
                <a:t>aetat</a:t>
              </a:r>
              <a:r>
                <a:rPr lang="fr-FR" sz="5400" kern="1200" dirty="0" err="1">
                  <a:solidFill>
                    <a:srgbClr val="FFC000"/>
                  </a:solidFill>
                  <a:latin typeface="Tw Cen MT" pitchFamily="34" charset="0"/>
                  <a:ea typeface="+mn-ea"/>
                  <a:cs typeface="+mn-cs"/>
                </a:rPr>
                <a:t>is</a:t>
              </a:r>
              <a:r>
                <a:rPr lang="fr-FR" sz="5400" kern="1200" dirty="0">
                  <a:solidFill>
                    <a:prstClr val="white"/>
                  </a:solidFill>
                  <a:latin typeface="Tw Cen MT" pitchFamily="34" charset="0"/>
                  <a:ea typeface="+mn-ea"/>
                  <a:cs typeface="+mn-cs"/>
                </a:rPr>
                <a:t> </a:t>
              </a:r>
              <a:r>
                <a:rPr lang="fr-FR" sz="5400" kern="1200" dirty="0" err="1">
                  <a:solidFill>
                    <a:prstClr val="white"/>
                  </a:solidFill>
                  <a:latin typeface="Tw Cen MT" pitchFamily="34" charset="0"/>
                  <a:ea typeface="+mn-ea"/>
                  <a:cs typeface="+mn-cs"/>
                </a:rPr>
                <a:t>ann</a:t>
              </a:r>
              <a:r>
                <a:rPr lang="fr-FR" sz="5400" kern="1200" dirty="0" err="1">
                  <a:solidFill>
                    <a:srgbClr val="FFC000"/>
                  </a:solidFill>
                  <a:latin typeface="Tw Cen MT" pitchFamily="34" charset="0"/>
                  <a:ea typeface="+mn-ea"/>
                  <a:cs typeface="+mn-cs"/>
                </a:rPr>
                <a:t>o</a:t>
              </a:r>
              <a:r>
                <a:rPr lang="fr-FR" sz="5400" kern="1200" dirty="0">
                  <a:solidFill>
                    <a:prstClr val="white"/>
                  </a:solidFill>
                  <a:latin typeface="Tw Cen MT" pitchFamily="34" charset="0"/>
                  <a:ea typeface="+mn-ea"/>
                  <a:cs typeface="+mn-cs"/>
                </a:rPr>
                <a:t>&gt; </a:t>
              </a:r>
              <a:r>
                <a:rPr lang="fr-FR" sz="5400" kern="1200" dirty="0" err="1">
                  <a:solidFill>
                    <a:prstClr val="white"/>
                  </a:solidFill>
                  <a:latin typeface="Joan" pitchFamily="2" charset="0"/>
                  <a:ea typeface="+mn-ea"/>
                  <a:cs typeface="+mn-cs"/>
                </a:rPr>
                <a:t>atque</a:t>
              </a:r>
              <a:r>
                <a:rPr lang="fr-FR" sz="5400" kern="1200" dirty="0">
                  <a:solidFill>
                    <a:prstClr val="white"/>
                  </a:solidFill>
                  <a:latin typeface="Joan" pitchFamily="2" charset="0"/>
                  <a:ea typeface="+mn-ea"/>
                  <a:cs typeface="+mn-cs"/>
                </a:rPr>
                <a:t> </a:t>
              </a:r>
              <a:r>
                <a:rPr lang="fr-FR" sz="5400" kern="1200" dirty="0">
                  <a:solidFill>
                    <a:prstClr val="white"/>
                  </a:solidFill>
                  <a:latin typeface="Tw Cen MT" pitchFamily="34" charset="0"/>
                  <a:ea typeface="+mn-ea"/>
                  <a:cs typeface="+mn-cs"/>
                </a:rPr>
                <a:t>&lt;</a:t>
              </a:r>
              <a:r>
                <a:rPr lang="fr-FR" sz="5400" kern="1200" dirty="0">
                  <a:solidFill>
                    <a:prstClr val="white"/>
                  </a:solidFill>
                  <a:latin typeface="Joan" pitchFamily="2" charset="0"/>
                  <a:ea typeface="+mn-ea"/>
                  <a:cs typeface="+mn-cs"/>
                </a:rPr>
                <a:t>in </a:t>
              </a:r>
              <a:r>
                <a:rPr lang="fr-FR" sz="5400" kern="1200" dirty="0" err="1">
                  <a:solidFill>
                    <a:prstClr val="white"/>
                  </a:solidFill>
                  <a:latin typeface="Tw Cen MT" pitchFamily="34" charset="0"/>
                  <a:ea typeface="+mn-ea"/>
                  <a:cs typeface="+mn-cs"/>
                </a:rPr>
                <a:t>de</a:t>
              </a:r>
              <a:r>
                <a:rPr lang="fr-FR" sz="5400" kern="1200" dirty="0" err="1">
                  <a:solidFill>
                    <a:srgbClr val="FFC000"/>
                  </a:solidFill>
                  <a:latin typeface="Tw Cen MT" pitchFamily="34" charset="0"/>
                  <a:ea typeface="+mn-ea"/>
                  <a:cs typeface="+mn-cs"/>
                </a:rPr>
                <a:t>orum</a:t>
              </a:r>
              <a:r>
                <a:rPr lang="fr-FR" sz="5400" kern="1200" dirty="0">
                  <a:solidFill>
                    <a:prstClr val="white"/>
                  </a:solidFill>
                  <a:latin typeface="Tw Cen MT" pitchFamily="34" charset="0"/>
                  <a:ea typeface="+mn-ea"/>
                  <a:cs typeface="+mn-cs"/>
                </a:rPr>
                <a:t> </a:t>
              </a:r>
              <a:r>
                <a:rPr lang="fr-FR" sz="5400" kern="1200" dirty="0" err="1">
                  <a:solidFill>
                    <a:prstClr val="white"/>
                  </a:solidFill>
                  <a:latin typeface="Tw Cen MT" pitchFamily="34" charset="0"/>
                  <a:ea typeface="+mn-ea"/>
                  <a:cs typeface="+mn-cs"/>
                </a:rPr>
                <a:t>numer</a:t>
              </a:r>
              <a:r>
                <a:rPr lang="fr-FR" sz="5400" kern="1200" dirty="0" err="1">
                  <a:solidFill>
                    <a:srgbClr val="FFC000"/>
                  </a:solidFill>
                  <a:latin typeface="Tw Cen MT" pitchFamily="34" charset="0"/>
                  <a:ea typeface="+mn-ea"/>
                  <a:cs typeface="+mn-cs"/>
                </a:rPr>
                <a:t>um</a:t>
              </a:r>
              <a:r>
                <a:rPr lang="fr-FR" sz="5400" kern="1200" dirty="0">
                  <a:solidFill>
                    <a:prstClr val="white"/>
                  </a:solidFill>
                  <a:latin typeface="Tw Cen MT" pitchFamily="34" charset="0"/>
                  <a:ea typeface="+mn-ea"/>
                  <a:cs typeface="+mn-cs"/>
                </a:rPr>
                <a:t>&gt; </a:t>
              </a:r>
              <a:r>
                <a:rPr lang="fr-FR" sz="5400" i="1" u="sng" kern="1200" dirty="0" err="1">
                  <a:solidFill>
                    <a:prstClr val="white"/>
                  </a:solidFill>
                  <a:latin typeface="Tw Cen MT" pitchFamily="34" charset="0"/>
                  <a:ea typeface="+mn-ea"/>
                  <a:cs typeface="+mn-cs"/>
                </a:rPr>
                <a:t>relat</a:t>
              </a:r>
              <a:r>
                <a:rPr lang="fr-FR" sz="5400" i="1" u="sng" kern="1200" dirty="0" err="1">
                  <a:solidFill>
                    <a:srgbClr val="FFC000"/>
                  </a:solidFill>
                  <a:latin typeface="Tw Cen MT" pitchFamily="34" charset="0"/>
                  <a:ea typeface="+mn-ea"/>
                  <a:cs typeface="+mn-cs"/>
                </a:rPr>
                <a:t>us</a:t>
              </a:r>
              <a:r>
                <a:rPr lang="fr-FR" sz="5400" u="sng" kern="1200" dirty="0">
                  <a:solidFill>
                    <a:prstClr val="white"/>
                  </a:solidFill>
                  <a:latin typeface="Tw Cen MT" pitchFamily="34" charset="0"/>
                  <a:ea typeface="+mn-ea"/>
                  <a:cs typeface="+mn-cs"/>
                </a:rPr>
                <a:t> es</a:t>
              </a:r>
              <a:r>
                <a:rPr lang="fr-FR" sz="5400" u="sng" kern="1200" dirty="0">
                  <a:solidFill>
                    <a:srgbClr val="00B0F0"/>
                  </a:solidFill>
                  <a:latin typeface="Tw Cen MT" pitchFamily="34" charset="0"/>
                  <a:ea typeface="+mn-ea"/>
                  <a:cs typeface="+mn-cs"/>
                </a:rPr>
                <a:t>t</a:t>
              </a:r>
              <a:r>
                <a:rPr lang="fr-FR" sz="5400" kern="1200" dirty="0">
                  <a:solidFill>
                    <a:prstClr val="white"/>
                  </a:solidFill>
                  <a:latin typeface="Tw Cen MT" pitchFamily="34" charset="0"/>
                  <a:ea typeface="+mn-ea"/>
                  <a:cs typeface="+mn-cs"/>
                </a:rPr>
                <a:t>.</a:t>
              </a:r>
            </a:p>
          </p:txBody>
        </p:sp>
        <p:sp>
          <p:nvSpPr>
            <p:cNvPr id="17" name="Rectangle 16"/>
            <p:cNvSpPr/>
            <p:nvPr/>
          </p:nvSpPr>
          <p:spPr>
            <a:xfrm>
              <a:off x="57751" y="6239083"/>
              <a:ext cx="9028497" cy="523220"/>
            </a:xfrm>
            <a:prstGeom prst="rect">
              <a:avLst/>
            </a:prstGeom>
            <a:ln w="38100">
              <a:solidFill>
                <a:srgbClr val="FFC000"/>
              </a:solidFill>
            </a:ln>
            <a:scene3d>
              <a:camera prst="orthographicFront"/>
              <a:lightRig rig="threePt" dir="t"/>
            </a:scene3d>
            <a:sp3d>
              <a:bevelT w="114300" prst="hardEdge"/>
            </a:sp3d>
          </p:spPr>
          <p:style>
            <a:lnRef idx="2">
              <a:schemeClr val="accent5"/>
            </a:lnRef>
            <a:fillRef idx="1">
              <a:schemeClr val="lt1"/>
            </a:fillRef>
            <a:effectRef idx="0">
              <a:schemeClr val="accent5"/>
            </a:effectRef>
            <a:fontRef idx="minor">
              <a:schemeClr val="dk1"/>
            </a:fontRef>
          </p:style>
          <p:txBody>
            <a:bodyPr wrap="square">
              <a:spAutoFit/>
            </a:bodyPr>
            <a:lstStyle/>
            <a:p>
              <a:pPr algn="l" rtl="0">
                <a:spcBef>
                  <a:spcPts val="1200"/>
                </a:spcBef>
              </a:pPr>
              <a:r>
                <a:rPr lang="fr-FR" sz="2800" b="1" i="1" kern="1200" dirty="0">
                  <a:solidFill>
                    <a:srgbClr val="002060"/>
                  </a:solidFill>
                  <a:latin typeface="Agency FB" pitchFamily="34" charset="0"/>
                  <a:ea typeface="+mn-ea"/>
                  <a:cs typeface="+mn-cs"/>
                </a:rPr>
                <a:t>numerus, i</a:t>
              </a:r>
              <a:r>
                <a:rPr lang="fr-FR" sz="2800" b="1" kern="1200" dirty="0">
                  <a:solidFill>
                    <a:srgbClr val="002060"/>
                  </a:solidFill>
                  <a:latin typeface="Agency FB" pitchFamily="34" charset="0"/>
                  <a:ea typeface="+mn-ea"/>
                  <a:cs typeface="+mn-cs"/>
                </a:rPr>
                <a:t>, m. </a:t>
              </a:r>
              <a:r>
                <a:rPr lang="fr-FR" sz="2800" kern="1200" dirty="0">
                  <a:solidFill>
                    <a:srgbClr val="002060"/>
                  </a:solidFill>
                  <a:latin typeface="Agency FB" pitchFamily="34" charset="0"/>
                  <a:ea typeface="+mn-ea"/>
                  <a:cs typeface="+mn-cs"/>
                </a:rPr>
                <a:t>: nombre</a:t>
              </a:r>
              <a:endParaRPr lang="fr-FR" sz="2800" b="1" i="1" kern="1200" dirty="0">
                <a:solidFill>
                  <a:srgbClr val="002060"/>
                </a:solidFill>
                <a:latin typeface="Agency FB" pitchFamily="34" charset="0"/>
                <a:ea typeface="+mn-ea"/>
                <a:cs typeface="+mn-cs"/>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vertical)">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vertical)">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ZoneTexte 7"/>
          <p:cNvSpPr txBox="1"/>
          <p:nvPr/>
        </p:nvSpPr>
        <p:spPr>
          <a:xfrm>
            <a:off x="4279392" y="152885"/>
            <a:ext cx="5076906" cy="890724"/>
          </a:xfrm>
          <a:prstGeom prst="rect">
            <a:avLst/>
          </a:prstGeom>
          <a:solidFill>
            <a:sysClr val="windowText" lastClr="000000">
              <a:alpha val="69000"/>
            </a:sysClr>
          </a:solidFill>
          <a:ln w="38100">
            <a:noFill/>
          </a:ln>
          <a:effectLst>
            <a:glow rad="228600">
              <a:srgbClr val="4F81BD">
                <a:satMod val="175000"/>
                <a:alpha val="40000"/>
              </a:srgbClr>
            </a:glow>
            <a:innerShdw blurRad="114300">
              <a:prstClr val="black"/>
            </a:innerShdw>
            <a:softEdge rad="635000"/>
          </a:effectLst>
          <a:scene3d>
            <a:camera prst="perspectiveRight"/>
            <a:lightRig rig="threePt" dir="t">
              <a:rot lat="0" lon="0" rev="1200000"/>
            </a:lightRig>
          </a:scene3d>
          <a:sp3d>
            <a:bevelT w="63500" h="25400" prst="softRound"/>
          </a:sp3d>
        </p:spPr>
        <p:txBody>
          <a:bodyPr wrap="none" rtlCol="0" anchor="t">
            <a:no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sz="2400" i="0" u="none" strike="noStrike" kern="1200" spc="600" normalizeH="0" baseline="0" noProof="0" dirty="0" smtClean="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rPr>
              <a:t>IV - LECTURE IMMÉDIATE</a:t>
            </a:r>
            <a:endParaRPr kumimoji="0" lang="fr-FR" sz="2400" i="0" u="none" strike="noStrike" kern="1200" spc="60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wd">
                                    <p:tmPct val="0"/>
                                  </p:iterate>
                                  <p:childTnLst>
                                    <p:set>
                                      <p:cBhvr>
                                        <p:cTn id="6" dur="1" fill="hold">
                                          <p:stCondLst>
                                            <p:cond delay="0"/>
                                          </p:stCondLst>
                                        </p:cTn>
                                        <p:tgtEl>
                                          <p:spTgt spid="8">
                                            <p:bg/>
                                          </p:spTgt>
                                        </p:tgtEl>
                                        <p:attrNameLst>
                                          <p:attrName>style.visibility</p:attrName>
                                        </p:attrNameLst>
                                      </p:cBhvr>
                                      <p:to>
                                        <p:strVal val="visible"/>
                                      </p:to>
                                    </p:set>
                                    <p:anim calcmode="lin" valueType="num">
                                      <p:cBhvr>
                                        <p:cTn id="7" dur="1000" fill="hold"/>
                                        <p:tgtEl>
                                          <p:spTgt spid="8">
                                            <p:bg/>
                                          </p:spTgt>
                                        </p:tgtEl>
                                        <p:attrNameLst>
                                          <p:attrName>ppt_w</p:attrName>
                                        </p:attrNameLst>
                                      </p:cBhvr>
                                      <p:tavLst>
                                        <p:tav tm="0">
                                          <p:val>
                                            <p:strVal val="#ppt_w*0.70"/>
                                          </p:val>
                                        </p:tav>
                                        <p:tav tm="100000">
                                          <p:val>
                                            <p:strVal val="#ppt_w"/>
                                          </p:val>
                                        </p:tav>
                                      </p:tavLst>
                                    </p:anim>
                                    <p:anim calcmode="lin" valueType="num">
                                      <p:cBhvr>
                                        <p:cTn id="8" dur="1000" fill="hold"/>
                                        <p:tgtEl>
                                          <p:spTgt spid="8">
                                            <p:bg/>
                                          </p:spTgt>
                                        </p:tgtEl>
                                        <p:attrNameLst>
                                          <p:attrName>ppt_h</p:attrName>
                                        </p:attrNameLst>
                                      </p:cBhvr>
                                      <p:tavLst>
                                        <p:tav tm="0">
                                          <p:val>
                                            <p:strVal val="#ppt_h"/>
                                          </p:val>
                                        </p:tav>
                                        <p:tav tm="100000">
                                          <p:val>
                                            <p:strVal val="#ppt_h"/>
                                          </p:val>
                                        </p:tav>
                                      </p:tavLst>
                                    </p:anim>
                                    <p:animEffect transition="in" filter="fade">
                                      <p:cBhvr>
                                        <p:cTn id="9" dur="1000"/>
                                        <p:tgtEl>
                                          <p:spTgt spid="8">
                                            <p:bg/>
                                          </p:spTgt>
                                        </p:tgtEl>
                                      </p:cBhvr>
                                    </p:animEffect>
                                  </p:childTnLst>
                                </p:cTn>
                              </p:par>
                              <p:par>
                                <p:cTn id="10" presetID="55" presetClass="entr" presetSubtype="0" fill="hold" grpId="0" nodeType="withEffect">
                                  <p:stCondLst>
                                    <p:cond delay="0"/>
                                  </p:stCondLst>
                                  <p:iterate type="wd">
                                    <p:tmPct val="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71303"/>
            <a:ext cx="4572000" cy="584775"/>
          </a:xfrm>
          <a:prstGeom prst="rect">
            <a:avLst/>
          </a:prstGeom>
        </p:spPr>
        <p:txBody>
          <a:bodyPr wrap="square">
            <a:spAutoFit/>
          </a:bodyPr>
          <a:lstStyle/>
          <a:p>
            <a:pPr algn="ctr" rtl="0"/>
            <a:r>
              <a:rPr lang="fr-FR" sz="1600" i="1" kern="1200" dirty="0">
                <a:solidFill>
                  <a:prstClr val="white"/>
                </a:solidFill>
                <a:latin typeface="Tw Cen MT" pitchFamily="34" charset="0"/>
                <a:ea typeface="+mn-ea"/>
                <a:cs typeface="+mn-cs"/>
              </a:rPr>
              <a:t>Marcus </a:t>
            </a:r>
            <a:r>
              <a:rPr lang="fr-FR" sz="1600" i="1" kern="1200" dirty="0" err="1">
                <a:solidFill>
                  <a:prstClr val="white"/>
                </a:solidFill>
                <a:latin typeface="Tw Cen MT" pitchFamily="34" charset="0"/>
                <a:ea typeface="+mn-ea"/>
                <a:cs typeface="+mn-cs"/>
              </a:rPr>
              <a:t>Valerius</a:t>
            </a:r>
            <a:r>
              <a:rPr lang="fr-FR" sz="1600" i="1" kern="1200" dirty="0">
                <a:solidFill>
                  <a:prstClr val="white"/>
                </a:solidFill>
                <a:latin typeface="Tw Cen MT" pitchFamily="34" charset="0"/>
                <a:ea typeface="+mn-ea"/>
                <a:cs typeface="+mn-cs"/>
              </a:rPr>
              <a:t> </a:t>
            </a:r>
            <a:r>
              <a:rPr lang="fr-FR" sz="1600" i="1" kern="1200" dirty="0" err="1">
                <a:solidFill>
                  <a:prstClr val="white"/>
                </a:solidFill>
                <a:latin typeface="Tw Cen MT" pitchFamily="34" charset="0"/>
                <a:ea typeface="+mn-ea"/>
                <a:cs typeface="+mn-cs"/>
              </a:rPr>
              <a:t>Martialis</a:t>
            </a:r>
            <a:r>
              <a:rPr lang="fr-FR" sz="1600" kern="1200" dirty="0">
                <a:solidFill>
                  <a:prstClr val="white"/>
                </a:solidFill>
                <a:latin typeface="Tw Cen MT" pitchFamily="34" charset="0"/>
                <a:ea typeface="+mn-ea"/>
                <a:cs typeface="+mn-cs"/>
              </a:rPr>
              <a:t>, poète latin (40-104 PC), auteur des </a:t>
            </a:r>
            <a:r>
              <a:rPr lang="fr-FR" sz="1600" i="1" kern="1200" dirty="0">
                <a:solidFill>
                  <a:prstClr val="white"/>
                </a:solidFill>
                <a:latin typeface="Tw Cen MT" pitchFamily="34" charset="0"/>
                <a:ea typeface="+mn-ea"/>
                <a:cs typeface="+mn-cs"/>
              </a:rPr>
              <a:t>Épigrammes</a:t>
            </a:r>
            <a:endParaRPr lang="fr-FR" sz="1600" kern="1200" dirty="0">
              <a:solidFill>
                <a:prstClr val="white"/>
              </a:solidFill>
              <a:latin typeface="Tw Cen MT" pitchFamily="34" charset="0"/>
              <a:ea typeface="+mn-ea"/>
              <a:cs typeface="+mn-cs"/>
            </a:endParaRPr>
          </a:p>
        </p:txBody>
      </p:sp>
      <p:sp>
        <p:nvSpPr>
          <p:cNvPr id="10" name="Text Box 3"/>
          <p:cNvSpPr txBox="1">
            <a:spLocks noChangeArrowheads="1"/>
          </p:cNvSpPr>
          <p:nvPr/>
        </p:nvSpPr>
        <p:spPr bwMode="auto">
          <a:xfrm>
            <a:off x="0" y="0"/>
            <a:ext cx="4572000" cy="1815882"/>
          </a:xfrm>
          <a:prstGeom prst="rect">
            <a:avLst/>
          </a:prstGeom>
          <a:noFill/>
          <a:ln w="9525">
            <a:noFill/>
            <a:miter lim="800000"/>
            <a:headEnd/>
            <a:tailEnd/>
          </a:ln>
          <a:effectLst>
            <a:outerShdw dist="12700" dir="16200000" algn="ctr" rotWithShape="0">
              <a:schemeClr val="bg1"/>
            </a:outerShdw>
          </a:effectLst>
        </p:spPr>
        <p:txBody>
          <a:bodyPr wrap="square">
            <a:spAutoFit/>
          </a:bodyPr>
          <a:lstStyle/>
          <a:p>
            <a:pPr algn="ctr" rtl="0">
              <a:spcBef>
                <a:spcPts val="1200"/>
              </a:spcBef>
            </a:pPr>
            <a:r>
              <a:rPr lang="en-US" sz="4800" kern="1200" dirty="0" smtClean="0">
                <a:solidFill>
                  <a:schemeClr val="accent4">
                    <a:lumMod val="60000"/>
                    <a:lumOff val="40000"/>
                  </a:schemeClr>
                </a:solidFill>
                <a:latin typeface="Gill Sans MT Condensed" pitchFamily="34" charset="0"/>
                <a:ea typeface="+mn-ea"/>
                <a:cs typeface="Times New Roman" pitchFamily="18" charset="0"/>
              </a:rPr>
              <a:t>“GALLA AUX THERMES”</a:t>
            </a:r>
            <a:endParaRPr lang="en-US" sz="4800" kern="1200" dirty="0">
              <a:solidFill>
                <a:schemeClr val="accent4">
                  <a:lumMod val="60000"/>
                  <a:lumOff val="40000"/>
                </a:schemeClr>
              </a:solidFill>
              <a:latin typeface="Gill Sans MT Condensed" pitchFamily="34" charset="0"/>
              <a:ea typeface="+mn-ea"/>
              <a:cs typeface="Times New Roman" pitchFamily="18" charset="0"/>
            </a:endParaRPr>
          </a:p>
          <a:p>
            <a:pPr algn="ctr" rtl="0">
              <a:lnSpc>
                <a:spcPct val="150000"/>
              </a:lnSpc>
              <a:spcBef>
                <a:spcPts val="1200"/>
              </a:spcBef>
            </a:pPr>
            <a:r>
              <a:rPr lang="en-US" sz="3600" kern="1200" dirty="0" smtClean="0">
                <a:solidFill>
                  <a:schemeClr val="accent4">
                    <a:lumMod val="60000"/>
                    <a:lumOff val="40000"/>
                  </a:schemeClr>
                </a:solidFill>
                <a:latin typeface="Gill Sans MT Condensed" pitchFamily="34" charset="0"/>
                <a:ea typeface="+mn-ea"/>
                <a:cs typeface="Times New Roman" pitchFamily="18" charset="0"/>
              </a:rPr>
              <a:t>MARTIAL, </a:t>
            </a:r>
            <a:r>
              <a:rPr lang="en-US" sz="3600" i="1" dirty="0" err="1" smtClean="0">
                <a:solidFill>
                  <a:schemeClr val="accent4">
                    <a:lumMod val="60000"/>
                    <a:lumOff val="40000"/>
                  </a:schemeClr>
                </a:solidFill>
                <a:latin typeface="Gill Sans MT Condensed" pitchFamily="34" charset="0"/>
                <a:cs typeface="Times New Roman" pitchFamily="18" charset="0"/>
              </a:rPr>
              <a:t>Epigrammes</a:t>
            </a:r>
            <a:r>
              <a:rPr lang="en-US" sz="3600" dirty="0" smtClean="0">
                <a:solidFill>
                  <a:schemeClr val="accent4">
                    <a:lumMod val="60000"/>
                    <a:lumOff val="40000"/>
                  </a:schemeClr>
                </a:solidFill>
                <a:latin typeface="Gill Sans MT Condensed" pitchFamily="34" charset="0"/>
                <a:cs typeface="Times New Roman" pitchFamily="18" charset="0"/>
              </a:rPr>
              <a:t>, II, 51</a:t>
            </a:r>
            <a:endParaRPr lang="fr-FR" sz="3600" kern="1200" dirty="0">
              <a:solidFill>
                <a:schemeClr val="accent4">
                  <a:lumMod val="60000"/>
                  <a:lumOff val="40000"/>
                </a:schemeClr>
              </a:solidFill>
              <a:latin typeface="Gill Sans MT Condensed" pitchFamily="34" charset="0"/>
              <a:ea typeface="+mn-ea"/>
              <a:cs typeface="+mn-cs"/>
            </a:endParaRPr>
          </a:p>
        </p:txBody>
      </p:sp>
    </p:spTree>
  </p:cSld>
  <p:clrMapOvr>
    <a:masterClrMapping/>
  </p:clrMapOvr>
  <p:transition spd="slow">
    <p:strip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1"/>
            <a:ext cx="9144000" cy="6460177"/>
          </a:xfrm>
          <a:prstGeom prst="rect">
            <a:avLst/>
          </a:prstGeom>
        </p:spPr>
        <p:txBody>
          <a:bodyPr wrap="square" anchor="ctr">
            <a:noAutofit/>
          </a:bodyPr>
          <a:lstStyle/>
          <a:p>
            <a:pPr algn="l" rtl="0"/>
            <a:r>
              <a:rPr lang="fr-FR" sz="3650" kern="1200" dirty="0">
                <a:solidFill>
                  <a:prstClr val="white"/>
                </a:solidFill>
                <a:effectLst>
                  <a:outerShdw blurRad="38100" dist="38100" dir="2700000" algn="tl">
                    <a:srgbClr val="000000">
                      <a:alpha val="43137"/>
                    </a:srgbClr>
                  </a:outerShdw>
                </a:effectLst>
                <a:latin typeface="Tw Cen MT" pitchFamily="34" charset="0"/>
                <a:ea typeface="+mn-ea"/>
                <a:cs typeface="+mn-cs"/>
              </a:rPr>
              <a:t>[</a:t>
            </a:r>
            <a:r>
              <a:rPr lang="fr-FR" sz="3650" kern="1200" dirty="0">
                <a:solidFill>
                  <a:prstClr val="white"/>
                </a:solidFill>
                <a:effectLst>
                  <a:outerShdw blurRad="38100" dist="38100" dir="2700000" algn="tl">
                    <a:srgbClr val="000000">
                      <a:alpha val="43137"/>
                    </a:srgbClr>
                  </a:outerShdw>
                </a:effectLst>
                <a:latin typeface="Gigi" pitchFamily="82" charset="0"/>
                <a:ea typeface="+mn-ea"/>
                <a:cs typeface="+mn-cs"/>
              </a:rPr>
              <a:t>Cum</a:t>
            </a:r>
            <a:r>
              <a:rPr lang="fr-FR" sz="365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650" kern="1200" dirty="0" err="1">
                <a:solidFill>
                  <a:prstClr val="white"/>
                </a:solidFill>
                <a:effectLst>
                  <a:outerShdw blurRad="38100" dist="38100" dir="2700000" algn="tl">
                    <a:srgbClr val="000000">
                      <a:alpha val="43137"/>
                    </a:srgbClr>
                  </a:outerShdw>
                </a:effectLst>
                <a:latin typeface="Tw Cen MT" pitchFamily="34" charset="0"/>
                <a:ea typeface="+mn-ea"/>
                <a:cs typeface="+mn-cs"/>
              </a:rPr>
              <a:t>faci</a:t>
            </a:r>
            <a:r>
              <a:rPr lang="fr-FR" sz="3650" kern="1200" dirty="0" err="1">
                <a:solidFill>
                  <a:srgbClr val="FFC000"/>
                </a:solidFill>
                <a:effectLst>
                  <a:outerShdw blurRad="38100" dist="38100" dir="2700000" algn="tl">
                    <a:srgbClr val="000000">
                      <a:alpha val="43137"/>
                    </a:srgbClr>
                  </a:outerShdw>
                </a:effectLst>
                <a:latin typeface="Tw Cen MT" pitchFamily="34" charset="0"/>
                <a:ea typeface="+mn-ea"/>
                <a:cs typeface="+mn-cs"/>
              </a:rPr>
              <a:t>em</a:t>
            </a:r>
            <a:r>
              <a:rPr lang="fr-FR" sz="365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650" u="sng" kern="1200" dirty="0" err="1">
                <a:solidFill>
                  <a:prstClr val="white"/>
                </a:solidFill>
                <a:effectLst>
                  <a:outerShdw blurRad="38100" dist="38100" dir="2700000" algn="tl">
                    <a:srgbClr val="000000">
                      <a:alpha val="43137"/>
                    </a:srgbClr>
                  </a:outerShdw>
                </a:effectLst>
                <a:latin typeface="Tw Cen MT" pitchFamily="34" charset="0"/>
                <a:ea typeface="+mn-ea"/>
                <a:cs typeface="+mn-cs"/>
              </a:rPr>
              <a:t>laud</a:t>
            </a:r>
            <a:r>
              <a:rPr lang="fr-FR" sz="3650" u="sng" kern="1200" dirty="0" err="1">
                <a:solidFill>
                  <a:srgbClr val="00B0F0"/>
                </a:solidFill>
                <a:effectLst>
                  <a:outerShdw blurRad="38100" dist="38100" dir="2700000" algn="tl">
                    <a:srgbClr val="000000">
                      <a:alpha val="43137"/>
                    </a:srgbClr>
                  </a:outerShdw>
                </a:effectLst>
                <a:latin typeface="Tw Cen MT" pitchFamily="34" charset="0"/>
                <a:ea typeface="+mn-ea"/>
                <a:cs typeface="+mn-cs"/>
              </a:rPr>
              <a:t>o</a:t>
            </a:r>
            <a:r>
              <a:rPr lang="fr-FR" sz="365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650" kern="1200" dirty="0">
                <a:solidFill>
                  <a:prstClr val="white"/>
                </a:solidFill>
                <a:effectLst>
                  <a:outerShdw blurRad="38100" dist="38100" dir="2700000" algn="tl">
                    <a:srgbClr val="000000">
                      <a:alpha val="43137"/>
                    </a:srgbClr>
                  </a:outerShdw>
                </a:effectLst>
                <a:latin typeface="Gigi" pitchFamily="82" charset="0"/>
                <a:ea typeface="+mn-ea"/>
                <a:cs typeface="+mn-cs"/>
              </a:rPr>
              <a:t>cum</a:t>
            </a:r>
            <a:r>
              <a:rPr lang="fr-FR" sz="365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650" u="sng" kern="1200" dirty="0" err="1">
                <a:solidFill>
                  <a:prstClr val="white"/>
                </a:solidFill>
                <a:effectLst>
                  <a:outerShdw blurRad="38100" dist="38100" dir="2700000" algn="tl">
                    <a:srgbClr val="000000">
                      <a:alpha val="43137"/>
                    </a:srgbClr>
                  </a:outerShdw>
                </a:effectLst>
                <a:latin typeface="Tw Cen MT" pitchFamily="34" charset="0"/>
                <a:ea typeface="+mn-ea"/>
                <a:cs typeface="+mn-cs"/>
              </a:rPr>
              <a:t>mir</a:t>
            </a:r>
            <a:r>
              <a:rPr lang="fr-FR" sz="3650" u="sng" kern="1200" dirty="0" err="1">
                <a:solidFill>
                  <a:srgbClr val="00B0F0"/>
                </a:solidFill>
                <a:effectLst>
                  <a:outerShdw blurRad="38100" dist="38100" dir="2700000" algn="tl">
                    <a:srgbClr val="000000">
                      <a:alpha val="43137"/>
                    </a:srgbClr>
                  </a:outerShdw>
                </a:effectLst>
                <a:latin typeface="Tw Cen MT" pitchFamily="34" charset="0"/>
                <a:ea typeface="+mn-ea"/>
                <a:cs typeface="+mn-cs"/>
              </a:rPr>
              <a:t>or</a:t>
            </a:r>
            <a:r>
              <a:rPr lang="fr-FR" sz="365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650" kern="1200" dirty="0" err="1">
                <a:solidFill>
                  <a:prstClr val="white"/>
                </a:solidFill>
                <a:effectLst>
                  <a:outerShdw blurRad="38100" dist="38100" dir="2700000" algn="tl">
                    <a:srgbClr val="000000">
                      <a:alpha val="43137"/>
                    </a:srgbClr>
                  </a:outerShdw>
                </a:effectLst>
                <a:latin typeface="Tw Cen MT" pitchFamily="34" charset="0"/>
                <a:ea typeface="+mn-ea"/>
                <a:cs typeface="+mn-cs"/>
              </a:rPr>
              <a:t>crur</a:t>
            </a:r>
            <a:r>
              <a:rPr lang="fr-FR" sz="3650" kern="1200" dirty="0" err="1">
                <a:solidFill>
                  <a:srgbClr val="FFC000"/>
                </a:solidFill>
                <a:effectLst>
                  <a:outerShdw blurRad="38100" dist="38100" dir="2700000" algn="tl">
                    <a:srgbClr val="000000">
                      <a:alpha val="43137"/>
                    </a:srgbClr>
                  </a:outerShdw>
                </a:effectLst>
                <a:latin typeface="Tw Cen MT" pitchFamily="34" charset="0"/>
                <a:ea typeface="+mn-ea"/>
                <a:cs typeface="+mn-cs"/>
              </a:rPr>
              <a:t>a</a:t>
            </a:r>
            <a:r>
              <a:rPr lang="fr-FR" sz="365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650" kern="1200" dirty="0" err="1">
                <a:solidFill>
                  <a:prstClr val="white"/>
                </a:solidFill>
                <a:effectLst>
                  <a:outerShdw blurRad="38100" dist="38100" dir="2700000" algn="tl">
                    <a:srgbClr val="000000">
                      <a:alpha val="43137"/>
                    </a:srgbClr>
                  </a:outerShdw>
                </a:effectLst>
                <a:latin typeface="Tw Cen MT" pitchFamily="34" charset="0"/>
                <a:ea typeface="+mn-ea"/>
                <a:cs typeface="+mn-cs"/>
              </a:rPr>
              <a:t>man</a:t>
            </a:r>
            <a:r>
              <a:rPr lang="fr-FR" sz="3650" kern="1200" dirty="0" err="1">
                <a:solidFill>
                  <a:srgbClr val="FFC000"/>
                </a:solidFill>
                <a:effectLst>
                  <a:outerShdw blurRad="38100" dist="38100" dir="2700000" algn="tl">
                    <a:srgbClr val="000000">
                      <a:alpha val="43137"/>
                    </a:srgbClr>
                  </a:outerShdw>
                </a:effectLst>
                <a:latin typeface="Tw Cen MT" pitchFamily="34" charset="0"/>
                <a:ea typeface="+mn-ea"/>
                <a:cs typeface="+mn-cs"/>
              </a:rPr>
              <a:t>us</a:t>
            </a:r>
            <a:r>
              <a:rPr lang="fr-FR" sz="3650" kern="1200" dirty="0" err="1">
                <a:solidFill>
                  <a:prstClr val="white"/>
                </a:solidFill>
                <a:effectLst>
                  <a:outerShdw blurRad="38100" dist="38100" dir="2700000" algn="tl">
                    <a:srgbClr val="000000">
                      <a:alpha val="43137"/>
                    </a:srgbClr>
                  </a:outerShdw>
                </a:effectLst>
                <a:latin typeface="Gigi" pitchFamily="82" charset="0"/>
                <a:ea typeface="+mn-ea"/>
                <a:cs typeface="+mn-cs"/>
              </a:rPr>
              <a:t>que</a:t>
            </a:r>
            <a:r>
              <a:rPr lang="fr-FR" sz="3650" kern="1200" dirty="0">
                <a:solidFill>
                  <a:prstClr val="white"/>
                </a:solidFill>
                <a:effectLst>
                  <a:outerShdw blurRad="38100" dist="38100" dir="2700000" algn="tl">
                    <a:srgbClr val="000000">
                      <a:alpha val="43137"/>
                    </a:srgbClr>
                  </a:outerShdw>
                </a:effectLst>
                <a:latin typeface="Tw Cen MT" pitchFamily="34" charset="0"/>
                <a:ea typeface="+mn-ea"/>
                <a:cs typeface="+mn-cs"/>
              </a:rPr>
              <a:t>],</a:t>
            </a:r>
          </a:p>
          <a:p>
            <a:pPr algn="l" rtl="0"/>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r>
            <a:b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br>
            <a:endPar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endParaRPr>
          </a:p>
          <a:p>
            <a:pPr algn="l" rtl="0"/>
            <a:r>
              <a:rPr lang="fr-FR" sz="3800" u="sng" kern="1200" dirty="0" err="1">
                <a:solidFill>
                  <a:prstClr val="white"/>
                </a:solidFill>
                <a:effectLst>
                  <a:outerShdw blurRad="38100" dist="38100" dir="2700000" algn="tl">
                    <a:srgbClr val="000000">
                      <a:alpha val="43137"/>
                    </a:srgbClr>
                  </a:outerShdw>
                </a:effectLst>
                <a:latin typeface="Tw Cen MT" pitchFamily="34" charset="0"/>
                <a:ea typeface="+mn-ea"/>
                <a:cs typeface="+mn-cs"/>
              </a:rPr>
              <a:t>Dice</a:t>
            </a:r>
            <a:r>
              <a:rPr lang="fr-FR" sz="3800" u="sng" kern="1200" dirty="0" err="1">
                <a:solidFill>
                  <a:srgbClr val="00FF00"/>
                </a:solidFill>
                <a:effectLst>
                  <a:outerShdw blurRad="38100" dist="38100" dir="2700000" algn="tl">
                    <a:srgbClr val="000000">
                      <a:alpha val="43137"/>
                    </a:srgbClr>
                  </a:outerShdw>
                </a:effectLst>
                <a:latin typeface="Tw Cen MT" pitchFamily="34" charset="0"/>
                <a:ea typeface="+mn-ea"/>
                <a:cs typeface="+mn-cs"/>
              </a:rPr>
              <a:t>re</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Gall</a:t>
            </a:r>
            <a:r>
              <a:rPr lang="fr-FR" sz="3800" kern="1200" dirty="0">
                <a:solidFill>
                  <a:srgbClr val="FFC000"/>
                </a:solidFill>
                <a:effectLst>
                  <a:outerShdw blurRad="38100" dist="38100" dir="2700000" algn="tl">
                    <a:srgbClr val="000000">
                      <a:alpha val="43137"/>
                    </a:srgbClr>
                  </a:outerShdw>
                </a:effectLst>
                <a:latin typeface="Tw Cen MT" pitchFamily="34" charset="0"/>
                <a:ea typeface="+mn-ea"/>
                <a:cs typeface="+mn-cs"/>
              </a:rPr>
              <a:t>a</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800" u="sng" kern="1200" dirty="0">
                <a:solidFill>
                  <a:prstClr val="white"/>
                </a:solidFill>
                <a:effectLst>
                  <a:outerShdw blurRad="38100" dist="38100" dir="2700000" algn="tl">
                    <a:srgbClr val="000000">
                      <a:alpha val="43137"/>
                    </a:srgbClr>
                  </a:outerShdw>
                </a:effectLst>
                <a:latin typeface="Tw Cen MT" pitchFamily="34" charset="0"/>
                <a:ea typeface="+mn-ea"/>
                <a:cs typeface="+mn-cs"/>
              </a:rPr>
              <a:t>sole</a:t>
            </a:r>
            <a:r>
              <a:rPr lang="fr-FR" sz="3800" u="sng" kern="1200" dirty="0">
                <a:solidFill>
                  <a:srgbClr val="00B0F0"/>
                </a:solidFill>
                <a:effectLst>
                  <a:outerShdw blurRad="38100" dist="38100" dir="2700000" algn="tl">
                    <a:srgbClr val="000000">
                      <a:alpha val="43137"/>
                    </a:srgbClr>
                  </a:outerShdw>
                </a:effectLst>
                <a:latin typeface="Tw Cen MT" pitchFamily="34" charset="0"/>
                <a:ea typeface="+mn-ea"/>
                <a:cs typeface="+mn-cs"/>
              </a:rPr>
              <a:t>s</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 </a:t>
            </a:r>
            <a:r>
              <a:rPr lang="fr-FR" sz="3800" i="1" kern="1200" dirty="0" err="1">
                <a:solidFill>
                  <a:prstClr val="white"/>
                </a:solidFill>
                <a:effectLst>
                  <a:outerShdw blurRad="38100" dist="38100" dir="2700000" algn="tl">
                    <a:srgbClr val="000000">
                      <a:alpha val="43137"/>
                    </a:srgbClr>
                  </a:outerShdw>
                </a:effectLst>
                <a:latin typeface="Tw Cen MT" pitchFamily="34" charset="0"/>
                <a:ea typeface="+mn-ea"/>
                <a:cs typeface="+mn-cs"/>
              </a:rPr>
              <a:t>Nud</a:t>
            </a:r>
            <a:r>
              <a:rPr lang="fr-FR" sz="3800" i="1" kern="1200" dirty="0" err="1">
                <a:solidFill>
                  <a:srgbClr val="FFC000"/>
                </a:solidFill>
                <a:effectLst>
                  <a:outerShdw blurRad="38100" dist="38100" dir="2700000" algn="tl">
                    <a:srgbClr val="000000">
                      <a:alpha val="43137"/>
                    </a:srgbClr>
                  </a:outerShdw>
                </a:effectLst>
                <a:latin typeface="Tw Cen MT" pitchFamily="34" charset="0"/>
                <a:ea typeface="+mn-ea"/>
                <a:cs typeface="+mn-cs"/>
              </a:rPr>
              <a:t>a</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800" u="sng" kern="1200" dirty="0">
                <a:solidFill>
                  <a:prstClr val="white"/>
                </a:solidFill>
                <a:effectLst>
                  <a:outerShdw blurRad="38100" dist="38100" dir="2700000" algn="tl">
                    <a:srgbClr val="000000">
                      <a:alpha val="43137"/>
                    </a:srgbClr>
                  </a:outerShdw>
                </a:effectLst>
                <a:latin typeface="Tw Cen MT" pitchFamily="34" charset="0"/>
                <a:ea typeface="+mn-ea"/>
                <a:cs typeface="+mn-cs"/>
              </a:rPr>
              <a:t>place</a:t>
            </a:r>
            <a:r>
              <a:rPr lang="fr-FR" sz="3800" u="sng" kern="1200" dirty="0">
                <a:solidFill>
                  <a:srgbClr val="00FF00"/>
                </a:solidFill>
                <a:effectLst>
                  <a:outerShdw blurRad="38100" dist="38100" dir="2700000" algn="tl">
                    <a:srgbClr val="000000">
                      <a:alpha val="43137"/>
                    </a:srgbClr>
                  </a:outerShdw>
                </a:effectLst>
                <a:latin typeface="Tw Cen MT" pitchFamily="34" charset="0"/>
                <a:ea typeface="+mn-ea"/>
                <a:cs typeface="+mn-cs"/>
              </a:rPr>
              <a:t>b</a:t>
            </a:r>
            <a:r>
              <a:rPr lang="fr-FR" sz="3800" u="sng" kern="1200" dirty="0">
                <a:solidFill>
                  <a:srgbClr val="00B0F0"/>
                </a:solidFill>
                <a:effectLst>
                  <a:outerShdw blurRad="38100" dist="38100" dir="2700000" algn="tl">
                    <a:srgbClr val="000000">
                      <a:alpha val="43137"/>
                    </a:srgbClr>
                  </a:outerShdw>
                </a:effectLst>
                <a:latin typeface="Tw Cen MT" pitchFamily="34" charset="0"/>
                <a:ea typeface="+mn-ea"/>
                <a:cs typeface="+mn-cs"/>
              </a:rPr>
              <a:t>o</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800" kern="1200" dirty="0" err="1">
                <a:solidFill>
                  <a:prstClr val="white"/>
                </a:solidFill>
                <a:effectLst>
                  <a:outerShdw blurRad="38100" dist="38100" dir="2700000" algn="tl">
                    <a:srgbClr val="000000">
                      <a:alpha val="43137"/>
                    </a:srgbClr>
                  </a:outerShdw>
                </a:effectLst>
                <a:latin typeface="Gigi" pitchFamily="82" charset="0"/>
                <a:ea typeface="+mn-ea"/>
                <a:cs typeface="+mn-cs"/>
              </a:rPr>
              <a:t>magis</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p>
          <a:p>
            <a:pPr algn="l" rtl="0"/>
            <a:endPar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endParaRPr>
          </a:p>
          <a:p>
            <a:pPr algn="l" rtl="0"/>
            <a:endPar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endParaRPr>
          </a:p>
          <a:p>
            <a:pPr algn="l" rtl="0"/>
            <a:r>
              <a:rPr lang="fr-FR" sz="3800" kern="1200" dirty="0">
                <a:solidFill>
                  <a:prstClr val="white"/>
                </a:solidFill>
                <a:effectLst>
                  <a:outerShdw blurRad="38100" dist="38100" dir="2700000" algn="tl">
                    <a:srgbClr val="000000">
                      <a:alpha val="43137"/>
                    </a:srgbClr>
                  </a:outerShdw>
                </a:effectLst>
                <a:latin typeface="Gigi" pitchFamily="82" charset="0"/>
                <a:ea typeface="+mn-ea"/>
                <a:cs typeface="+mn-cs"/>
              </a:rPr>
              <a:t>Et semper </a:t>
            </a:r>
            <a:r>
              <a:rPr lang="fr-FR" sz="3800" u="sng" kern="1200" dirty="0" err="1">
                <a:solidFill>
                  <a:prstClr val="white"/>
                </a:solidFill>
                <a:effectLst>
                  <a:outerShdw blurRad="38100" dist="38100" dir="2700000" algn="tl">
                    <a:srgbClr val="000000">
                      <a:alpha val="43137"/>
                    </a:srgbClr>
                  </a:outerShdw>
                </a:effectLst>
                <a:latin typeface="Tw Cen MT" pitchFamily="34" charset="0"/>
                <a:ea typeface="+mn-ea"/>
                <a:cs typeface="+mn-cs"/>
              </a:rPr>
              <a:t>vita</a:t>
            </a:r>
            <a:r>
              <a:rPr lang="fr-FR" sz="3800" u="sng" kern="1200" dirty="0" err="1">
                <a:solidFill>
                  <a:srgbClr val="00B0F0"/>
                </a:solidFill>
                <a:effectLst>
                  <a:outerShdw blurRad="38100" dist="38100" dir="2700000" algn="tl">
                    <a:srgbClr val="000000">
                      <a:alpha val="43137"/>
                    </a:srgbClr>
                  </a:outerShdw>
                </a:effectLst>
                <a:latin typeface="Tw Cen MT" pitchFamily="34" charset="0"/>
                <a:ea typeface="+mn-ea"/>
                <a:cs typeface="+mn-cs"/>
              </a:rPr>
              <a:t>s</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800" i="1" kern="1200" dirty="0">
                <a:solidFill>
                  <a:prstClr val="white"/>
                </a:solidFill>
                <a:effectLst>
                  <a:outerShdw blurRad="38100" dist="38100" dir="2700000" algn="tl">
                    <a:srgbClr val="000000">
                      <a:alpha val="43137"/>
                    </a:srgbClr>
                  </a:outerShdw>
                </a:effectLst>
                <a:latin typeface="Tw Cen MT" pitchFamily="34" charset="0"/>
                <a:ea typeface="+mn-ea"/>
                <a:cs typeface="+mn-cs"/>
              </a:rPr>
              <a:t>commun</a:t>
            </a:r>
            <a:r>
              <a:rPr lang="fr-FR" sz="3800" i="1" kern="1200" dirty="0">
                <a:solidFill>
                  <a:srgbClr val="FFC000"/>
                </a:solidFill>
                <a:effectLst>
                  <a:outerShdw blurRad="38100" dist="38100" dir="2700000" algn="tl">
                    <a:srgbClr val="000000">
                      <a:alpha val="43137"/>
                    </a:srgbClr>
                  </a:outerShdw>
                </a:effectLst>
                <a:latin typeface="Tw Cen MT" pitchFamily="34" charset="0"/>
                <a:ea typeface="+mn-ea"/>
                <a:cs typeface="+mn-cs"/>
              </a:rPr>
              <a:t>ia</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800" kern="1200" dirty="0" err="1">
                <a:solidFill>
                  <a:prstClr val="white"/>
                </a:solidFill>
                <a:effectLst>
                  <a:outerShdw blurRad="38100" dist="38100" dir="2700000" algn="tl">
                    <a:srgbClr val="000000">
                      <a:alpha val="43137"/>
                    </a:srgbClr>
                  </a:outerShdw>
                </a:effectLst>
                <a:latin typeface="Tw Cen MT" pitchFamily="34" charset="0"/>
                <a:ea typeface="+mn-ea"/>
                <a:cs typeface="+mn-cs"/>
              </a:rPr>
              <a:t>balne</a:t>
            </a:r>
            <a:r>
              <a:rPr lang="fr-FR" sz="3800" kern="1200" dirty="0" err="1">
                <a:solidFill>
                  <a:srgbClr val="FFC000"/>
                </a:solidFill>
                <a:effectLst>
                  <a:outerShdw blurRad="38100" dist="38100" dir="2700000" algn="tl">
                    <a:srgbClr val="000000">
                      <a:alpha val="43137"/>
                    </a:srgbClr>
                  </a:outerShdw>
                </a:effectLst>
                <a:latin typeface="Tw Cen MT" pitchFamily="34" charset="0"/>
                <a:ea typeface="+mn-ea"/>
                <a:cs typeface="+mn-cs"/>
              </a:rPr>
              <a:t>a</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NO</a:t>
            </a:r>
            <a:r>
              <a:rPr lang="fr-FR" sz="3800" kern="1200" dirty="0">
                <a:solidFill>
                  <a:srgbClr val="FFC000"/>
                </a:solidFill>
                <a:effectLst>
                  <a:outerShdw blurRad="38100" dist="38100" dir="2700000" algn="tl">
                    <a:srgbClr val="000000">
                      <a:alpha val="43137"/>
                    </a:srgbClr>
                  </a:outerShdw>
                </a:effectLst>
                <a:latin typeface="Tw Cen MT" pitchFamily="34" charset="0"/>
                <a:ea typeface="+mn-ea"/>
                <a:cs typeface="+mn-cs"/>
              </a:rPr>
              <a:t>BIS</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a:t>
            </a:r>
          </a:p>
          <a:p>
            <a:pPr algn="l" rtl="0"/>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r>
            <a:b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br>
            <a:endPar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endParaRPr>
          </a:p>
          <a:p>
            <a:pPr algn="ctr" rtl="0"/>
            <a:r>
              <a:rPr lang="fr-FR" sz="3800" kern="1200" dirty="0" err="1">
                <a:solidFill>
                  <a:prstClr val="white"/>
                </a:solidFill>
                <a:effectLst>
                  <a:outerShdw blurRad="38100" dist="38100" dir="2700000" algn="tl">
                    <a:srgbClr val="000000">
                      <a:alpha val="43137"/>
                    </a:srgbClr>
                  </a:outerShdw>
                </a:effectLst>
                <a:latin typeface="Gigi" pitchFamily="82" charset="0"/>
                <a:ea typeface="+mn-ea"/>
                <a:cs typeface="+mn-cs"/>
              </a:rPr>
              <a:t>Numquid</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Gall</a:t>
            </a:r>
            <a:r>
              <a:rPr lang="fr-FR" sz="3800" kern="1200" dirty="0">
                <a:solidFill>
                  <a:srgbClr val="FFC000"/>
                </a:solidFill>
                <a:effectLst>
                  <a:outerShdw blurRad="38100" dist="38100" dir="2700000" algn="tl">
                    <a:srgbClr val="000000">
                      <a:alpha val="43137"/>
                    </a:srgbClr>
                  </a:outerShdw>
                </a:effectLst>
                <a:latin typeface="Tw Cen MT" pitchFamily="34" charset="0"/>
                <a:ea typeface="+mn-ea"/>
                <a:cs typeface="+mn-cs"/>
              </a:rPr>
              <a:t>a</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800" u="sng" kern="1200" dirty="0">
                <a:solidFill>
                  <a:prstClr val="white"/>
                </a:solidFill>
                <a:effectLst>
                  <a:outerShdw blurRad="38100" dist="38100" dir="2700000" algn="tl">
                    <a:srgbClr val="000000">
                      <a:alpha val="43137"/>
                    </a:srgbClr>
                  </a:outerShdw>
                </a:effectLst>
                <a:latin typeface="Tw Cen MT" pitchFamily="34" charset="0"/>
                <a:ea typeface="+mn-ea"/>
                <a:cs typeface="+mn-cs"/>
              </a:rPr>
              <a:t>time</a:t>
            </a:r>
            <a:r>
              <a:rPr lang="fr-FR" sz="3800" u="sng" kern="1200" dirty="0">
                <a:solidFill>
                  <a:srgbClr val="00B0F0"/>
                </a:solidFill>
                <a:effectLst>
                  <a:outerShdw blurRad="38100" dist="38100" dir="2700000" algn="tl">
                    <a:srgbClr val="000000">
                      <a:alpha val="43137"/>
                    </a:srgbClr>
                  </a:outerShdw>
                </a:effectLst>
                <a:latin typeface="Tw Cen MT" pitchFamily="34" charset="0"/>
                <a:ea typeface="+mn-ea"/>
                <a:cs typeface="+mn-cs"/>
              </a:rPr>
              <a:t>s</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800" kern="1200" dirty="0">
                <a:solidFill>
                  <a:prstClr val="white"/>
                </a:solidFill>
                <a:effectLst>
                  <a:outerShdw blurRad="38100" dist="38100" dir="2700000" algn="tl">
                    <a:srgbClr val="000000">
                      <a:alpha val="43137"/>
                    </a:srgbClr>
                  </a:outerShdw>
                </a:effectLst>
                <a:latin typeface="Gigi" pitchFamily="82" charset="0"/>
                <a:ea typeface="+mn-ea"/>
                <a:cs typeface="+mn-cs"/>
              </a:rPr>
              <a:t>ne</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T</a:t>
            </a:r>
            <a:r>
              <a:rPr lang="fr-FR" sz="3800" kern="1200" dirty="0">
                <a:solidFill>
                  <a:srgbClr val="FFC000"/>
                </a:solidFill>
                <a:effectLst>
                  <a:outerShdw blurRad="38100" dist="38100" dir="2700000" algn="tl">
                    <a:srgbClr val="000000">
                      <a:alpha val="43137"/>
                    </a:srgbClr>
                  </a:outerShdw>
                </a:effectLst>
                <a:latin typeface="Tw Cen MT" pitchFamily="34" charset="0"/>
                <a:ea typeface="+mn-ea"/>
                <a:cs typeface="+mn-cs"/>
              </a:rPr>
              <a:t>IBI</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800" kern="1200" dirty="0">
                <a:solidFill>
                  <a:prstClr val="white"/>
                </a:solidFill>
                <a:effectLst>
                  <a:outerShdw blurRad="38100" dist="38100" dir="2700000" algn="tl">
                    <a:srgbClr val="000000">
                      <a:alpha val="43137"/>
                    </a:srgbClr>
                  </a:outerShdw>
                </a:effectLst>
                <a:latin typeface="Gigi" pitchFamily="82" charset="0"/>
                <a:ea typeface="+mn-ea"/>
                <a:cs typeface="+mn-cs"/>
              </a:rPr>
              <a:t>non</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r>
              <a:rPr lang="fr-FR" sz="3800" u="sng" kern="1200" dirty="0" err="1">
                <a:solidFill>
                  <a:prstClr val="white"/>
                </a:solidFill>
                <a:effectLst>
                  <a:outerShdw blurRad="38100" dist="38100" dir="2700000" algn="tl">
                    <a:srgbClr val="000000">
                      <a:alpha val="43137"/>
                    </a:srgbClr>
                  </a:outerShdw>
                </a:effectLst>
                <a:latin typeface="Tw Cen MT" pitchFamily="34" charset="0"/>
                <a:ea typeface="+mn-ea"/>
                <a:cs typeface="+mn-cs"/>
              </a:rPr>
              <a:t>place</a:t>
            </a:r>
            <a:r>
              <a:rPr lang="fr-FR" sz="3800" u="sng" kern="1200" dirty="0" err="1">
                <a:solidFill>
                  <a:srgbClr val="00FF00"/>
                </a:solidFill>
                <a:effectLst>
                  <a:outerShdw blurRad="38100" dist="38100" dir="2700000" algn="tl">
                    <a:srgbClr val="000000">
                      <a:alpha val="43137"/>
                    </a:srgbClr>
                  </a:outerShdw>
                </a:effectLst>
                <a:latin typeface="Tw Cen MT" pitchFamily="34" charset="0"/>
                <a:ea typeface="+mn-ea"/>
                <a:cs typeface="+mn-cs"/>
              </a:rPr>
              <a:t>a</a:t>
            </a:r>
            <a:r>
              <a:rPr lang="fr-FR" sz="3800" u="sng" kern="1200" dirty="0" err="1">
                <a:solidFill>
                  <a:srgbClr val="00B0F0"/>
                </a:solidFill>
                <a:effectLst>
                  <a:outerShdw blurRad="38100" dist="38100" dir="2700000" algn="tl">
                    <a:srgbClr val="000000">
                      <a:alpha val="43137"/>
                    </a:srgbClr>
                  </a:outerShdw>
                </a:effectLst>
                <a:latin typeface="Tw Cen MT" pitchFamily="34" charset="0"/>
                <a:ea typeface="+mn-ea"/>
                <a:cs typeface="+mn-cs"/>
              </a:rPr>
              <a:t>m</a:t>
            </a:r>
            <a:r>
              <a:rPr lang="fr-FR" sz="3800" kern="1200" dirty="0">
                <a:solidFill>
                  <a:prstClr val="white"/>
                </a:solidFill>
                <a:effectLst>
                  <a:outerShdw blurRad="38100" dist="38100" dir="2700000" algn="tl">
                    <a:srgbClr val="000000">
                      <a:alpha val="43137"/>
                    </a:srgbClr>
                  </a:outerShdw>
                </a:effectLst>
                <a:latin typeface="Tw Cen MT" pitchFamily="34" charset="0"/>
                <a:ea typeface="+mn-ea"/>
                <a:cs typeface="+mn-cs"/>
              </a:rPr>
              <a:t>] ?</a:t>
            </a:r>
          </a:p>
        </p:txBody>
      </p:sp>
      <p:sp>
        <p:nvSpPr>
          <p:cNvPr id="15" name="Rectangle 14"/>
          <p:cNvSpPr/>
          <p:nvPr/>
        </p:nvSpPr>
        <p:spPr>
          <a:xfrm>
            <a:off x="0" y="1051666"/>
            <a:ext cx="9144000" cy="738664"/>
          </a:xfrm>
          <a:prstGeom prst="rect">
            <a:avLst/>
          </a:prstGeom>
        </p:spPr>
        <p:txBody>
          <a:bodyPr wrap="square">
            <a:spAutoFit/>
          </a:bodyPr>
          <a:lstStyle/>
          <a:p>
            <a:pPr algn="l" rtl="0">
              <a:lnSpc>
                <a:spcPct val="150000"/>
              </a:lnSpc>
            </a:pPr>
            <a:r>
              <a:rPr lang="fr-FR" sz="2800" kern="1200" dirty="0">
                <a:solidFill>
                  <a:srgbClr val="4F81BD">
                    <a:lumMod val="20000"/>
                    <a:lumOff val="80000"/>
                  </a:srgbClr>
                </a:solidFill>
                <a:effectLst>
                  <a:outerShdw blurRad="38100" dist="38100" dir="2700000" algn="tl">
                    <a:srgbClr val="000000">
                      <a:alpha val="43137"/>
                    </a:srgbClr>
                  </a:outerShdw>
                </a:effectLst>
                <a:latin typeface="Bodoni MT Condensed" pitchFamily="18" charset="0"/>
                <a:ea typeface="+mn-ea"/>
                <a:cs typeface="+mn-cs"/>
              </a:rPr>
              <a:t>Quand ton visage je loue, quand j'admire tes jambes et tes mains,</a:t>
            </a:r>
          </a:p>
        </p:txBody>
      </p:sp>
      <p:sp>
        <p:nvSpPr>
          <p:cNvPr id="16" name="Rectangle 15"/>
          <p:cNvSpPr/>
          <p:nvPr/>
        </p:nvSpPr>
        <p:spPr>
          <a:xfrm>
            <a:off x="0" y="2770035"/>
            <a:ext cx="9144000" cy="738664"/>
          </a:xfrm>
          <a:prstGeom prst="rect">
            <a:avLst/>
          </a:prstGeom>
        </p:spPr>
        <p:txBody>
          <a:bodyPr wrap="square">
            <a:spAutoFit/>
          </a:bodyPr>
          <a:lstStyle/>
          <a:p>
            <a:pPr algn="l" rtl="0">
              <a:lnSpc>
                <a:spcPct val="150000"/>
              </a:lnSpc>
            </a:pPr>
            <a:r>
              <a:rPr lang="fr-FR" sz="2800" kern="1200" dirty="0">
                <a:solidFill>
                  <a:srgbClr val="4F81BD">
                    <a:lumMod val="20000"/>
                    <a:lumOff val="80000"/>
                  </a:srgbClr>
                </a:solidFill>
                <a:effectLst>
                  <a:outerShdw blurRad="38100" dist="38100" dir="2700000" algn="tl">
                    <a:srgbClr val="000000">
                      <a:alpha val="43137"/>
                    </a:srgbClr>
                  </a:outerShdw>
                </a:effectLst>
                <a:latin typeface="Bodoni MT Condensed" pitchFamily="18" charset="0"/>
                <a:ea typeface="+mn-ea"/>
                <a:cs typeface="+mn-cs"/>
              </a:rPr>
              <a:t>De </a:t>
            </a:r>
            <a:r>
              <a:rPr lang="fr-FR" sz="2800" kern="1200" dirty="0" smtClean="0">
                <a:solidFill>
                  <a:srgbClr val="4F81BD">
                    <a:lumMod val="20000"/>
                    <a:lumOff val="80000"/>
                  </a:srgbClr>
                </a:solidFill>
                <a:effectLst>
                  <a:outerShdw blurRad="38100" dist="38100" dir="2700000" algn="tl">
                    <a:srgbClr val="000000">
                      <a:alpha val="43137"/>
                    </a:srgbClr>
                  </a:outerShdw>
                </a:effectLst>
                <a:latin typeface="Bodoni MT Condensed" pitchFamily="18" charset="0"/>
                <a:ea typeface="+mn-ea"/>
                <a:cs typeface="+mn-cs"/>
              </a:rPr>
              <a:t>dire</a:t>
            </a:r>
            <a:r>
              <a:rPr lang="fr-FR" sz="2800" kern="1200" dirty="0">
                <a:solidFill>
                  <a:srgbClr val="4F81BD">
                    <a:lumMod val="20000"/>
                    <a:lumOff val="80000"/>
                  </a:srgbClr>
                </a:solidFill>
                <a:effectLst>
                  <a:outerShdw blurRad="38100" dist="38100" dir="2700000" algn="tl">
                    <a:srgbClr val="000000">
                      <a:alpha val="43137"/>
                    </a:srgbClr>
                  </a:outerShdw>
                </a:effectLst>
                <a:latin typeface="Bodoni MT Condensed" pitchFamily="18" charset="0"/>
                <a:ea typeface="+mn-ea"/>
                <a:cs typeface="+mn-cs"/>
              </a:rPr>
              <a:t>, Galla, tu as coutume : "Nue, </a:t>
            </a:r>
            <a:r>
              <a:rPr lang="fr-FR" sz="2800" kern="1200">
                <a:solidFill>
                  <a:srgbClr val="4F81BD">
                    <a:lumMod val="20000"/>
                    <a:lumOff val="80000"/>
                  </a:srgbClr>
                </a:solidFill>
                <a:effectLst>
                  <a:outerShdw blurRad="38100" dist="38100" dir="2700000" algn="tl">
                    <a:srgbClr val="000000">
                      <a:alpha val="43137"/>
                    </a:srgbClr>
                  </a:outerShdw>
                </a:effectLst>
                <a:latin typeface="Bodoni MT Condensed" pitchFamily="18" charset="0"/>
                <a:ea typeface="+mn-ea"/>
                <a:cs typeface="+mn-cs"/>
              </a:rPr>
              <a:t>je </a:t>
            </a:r>
            <a:r>
              <a:rPr lang="fr-FR" sz="2800" kern="1200" smtClean="0">
                <a:solidFill>
                  <a:srgbClr val="4F81BD">
                    <a:lumMod val="20000"/>
                    <a:lumOff val="80000"/>
                  </a:srgbClr>
                </a:solidFill>
                <a:effectLst>
                  <a:outerShdw blurRad="38100" dist="38100" dir="2700000" algn="tl">
                    <a:srgbClr val="000000">
                      <a:alpha val="43137"/>
                    </a:srgbClr>
                  </a:outerShdw>
                </a:effectLst>
                <a:latin typeface="Bodoni MT Condensed" pitchFamily="18" charset="0"/>
                <a:ea typeface="+mn-ea"/>
                <a:cs typeface="+mn-cs"/>
              </a:rPr>
              <a:t>plairai </a:t>
            </a:r>
            <a:r>
              <a:rPr lang="fr-FR" sz="2800" kern="1200" dirty="0">
                <a:solidFill>
                  <a:srgbClr val="4F81BD">
                    <a:lumMod val="20000"/>
                    <a:lumOff val="80000"/>
                  </a:srgbClr>
                </a:solidFill>
                <a:effectLst>
                  <a:outerShdw blurRad="38100" dist="38100" dir="2700000" algn="tl">
                    <a:srgbClr val="000000">
                      <a:alpha val="43137"/>
                    </a:srgbClr>
                  </a:outerShdw>
                </a:effectLst>
                <a:latin typeface="Bodoni MT Condensed" pitchFamily="18" charset="0"/>
                <a:ea typeface="+mn-ea"/>
                <a:cs typeface="+mn-cs"/>
              </a:rPr>
              <a:t>plus" ;</a:t>
            </a:r>
          </a:p>
        </p:txBody>
      </p:sp>
      <p:sp>
        <p:nvSpPr>
          <p:cNvPr id="17" name="Rectangle 16"/>
          <p:cNvSpPr/>
          <p:nvPr/>
        </p:nvSpPr>
        <p:spPr>
          <a:xfrm>
            <a:off x="0" y="4492947"/>
            <a:ext cx="9144000" cy="738664"/>
          </a:xfrm>
          <a:prstGeom prst="rect">
            <a:avLst/>
          </a:prstGeom>
        </p:spPr>
        <p:txBody>
          <a:bodyPr wrap="square">
            <a:spAutoFit/>
          </a:bodyPr>
          <a:lstStyle/>
          <a:p>
            <a:pPr algn="l" rtl="0">
              <a:lnSpc>
                <a:spcPct val="150000"/>
              </a:lnSpc>
            </a:pPr>
            <a:r>
              <a:rPr lang="fr-FR" sz="2800" kern="1200" dirty="0">
                <a:solidFill>
                  <a:srgbClr val="4F81BD">
                    <a:lumMod val="20000"/>
                    <a:lumOff val="80000"/>
                  </a:srgbClr>
                </a:solidFill>
                <a:effectLst>
                  <a:outerShdw blurRad="38100" dist="38100" dir="2700000" algn="tl">
                    <a:srgbClr val="000000">
                      <a:alpha val="43137"/>
                    </a:srgbClr>
                  </a:outerShdw>
                </a:effectLst>
                <a:latin typeface="Bodoni MT Condensed" pitchFamily="18" charset="0"/>
                <a:ea typeface="+mn-ea"/>
                <a:cs typeface="+mn-cs"/>
              </a:rPr>
              <a:t>Et toujours tu évites les bains communs avec moi.</a:t>
            </a:r>
          </a:p>
        </p:txBody>
      </p:sp>
      <p:sp>
        <p:nvSpPr>
          <p:cNvPr id="18" name="Rectangle 17"/>
          <p:cNvSpPr/>
          <p:nvPr/>
        </p:nvSpPr>
        <p:spPr>
          <a:xfrm>
            <a:off x="0" y="6204103"/>
            <a:ext cx="9144000" cy="738664"/>
          </a:xfrm>
          <a:prstGeom prst="rect">
            <a:avLst/>
          </a:prstGeom>
        </p:spPr>
        <p:txBody>
          <a:bodyPr wrap="square">
            <a:spAutoFit/>
          </a:bodyPr>
          <a:lstStyle/>
          <a:p>
            <a:pPr algn="l" rtl="0">
              <a:lnSpc>
                <a:spcPct val="150000"/>
              </a:lnSpc>
            </a:pPr>
            <a:r>
              <a:rPr lang="fr-FR" sz="2800" kern="1200" dirty="0">
                <a:solidFill>
                  <a:srgbClr val="4F81BD">
                    <a:lumMod val="20000"/>
                    <a:lumOff val="80000"/>
                  </a:srgbClr>
                </a:solidFill>
                <a:effectLst>
                  <a:outerShdw blurRad="38100" dist="38100" dir="2700000" algn="tl">
                    <a:srgbClr val="000000">
                      <a:alpha val="43137"/>
                    </a:srgbClr>
                  </a:outerShdw>
                </a:effectLst>
                <a:latin typeface="Bodoni MT Condensed" pitchFamily="18" charset="0"/>
                <a:ea typeface="+mn-ea"/>
                <a:cs typeface="+mn-cs"/>
              </a:rPr>
              <a:t>Est-ce que par hasard,  Galla,  tu crains que je ne te plaise </a:t>
            </a:r>
            <a:r>
              <a:rPr lang="fr-FR" sz="2800" kern="1200">
                <a:solidFill>
                  <a:srgbClr val="4F81BD">
                    <a:lumMod val="20000"/>
                    <a:lumOff val="80000"/>
                  </a:srgbClr>
                </a:solidFill>
                <a:effectLst>
                  <a:outerShdw blurRad="38100" dist="38100" dir="2700000" algn="tl">
                    <a:srgbClr val="000000">
                      <a:alpha val="43137"/>
                    </a:srgbClr>
                  </a:outerShdw>
                </a:effectLst>
                <a:latin typeface="Bodoni MT Condensed" pitchFamily="18" charset="0"/>
                <a:ea typeface="+mn-ea"/>
                <a:cs typeface="+mn-cs"/>
              </a:rPr>
              <a:t>pas ?</a:t>
            </a:r>
            <a:endParaRPr lang="fr-FR" sz="2800" kern="1200" dirty="0">
              <a:solidFill>
                <a:srgbClr val="4F81BD">
                  <a:lumMod val="20000"/>
                  <a:lumOff val="80000"/>
                </a:srgbClr>
              </a:solidFill>
              <a:effectLst>
                <a:outerShdw blurRad="38100" dist="38100" dir="2700000" algn="tl">
                  <a:srgbClr val="000000">
                    <a:alpha val="43137"/>
                  </a:srgbClr>
                </a:outerShdw>
              </a:effectLst>
              <a:latin typeface="Bodoni MT Condensed" pitchFamily="18" charset="0"/>
              <a:ea typeface="+mn-ea"/>
              <a:cs typeface="+mn-cs"/>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p:cTn id="14" dur="10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p:cTn id="21" dur="1000" fill="hold"/>
                                        <p:tgtEl>
                                          <p:spTgt spid="17">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1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p:cTn id="28" dur="1000" fill="hold"/>
                                        <p:tgtEl>
                                          <p:spTgt spid="18">
                                            <p:txEl>
                                              <p:pRg st="0" end="0"/>
                                            </p:txEl>
                                          </p:spTgt>
                                        </p:tgtEl>
                                        <p:attrNameLst>
                                          <p:attrName>ppt_x</p:attrName>
                                        </p:attrNameLst>
                                      </p:cBhvr>
                                      <p:tavLst>
                                        <p:tav tm="0">
                                          <p:val>
                                            <p:strVal val="#ppt_x-.2"/>
                                          </p:val>
                                        </p:tav>
                                        <p:tav tm="100000">
                                          <p:val>
                                            <p:strVal val="#ppt_x"/>
                                          </p:val>
                                        </p:tav>
                                      </p:tavLst>
                                    </p:anim>
                                    <p:anim calcmode="lin" valueType="num">
                                      <p:cBhvr>
                                        <p:cTn id="29" dur="1000" fill="hold"/>
                                        <p:tgtEl>
                                          <p:spTgt spid="1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4"/>
      <p:bldP spid="16" grpId="0" build="p" bldLvl="4"/>
      <p:bldP spid="17" grpId="0" build="p" bldLvl="4"/>
      <p:bldP spid="18" grpId="0" build="p" bldLvl="4"/>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ZoneTexte 4"/>
          <p:cNvSpPr txBox="1"/>
          <p:nvPr/>
        </p:nvSpPr>
        <p:spPr>
          <a:xfrm>
            <a:off x="79512" y="1342006"/>
            <a:ext cx="3509965" cy="1679490"/>
          </a:xfrm>
          <a:prstGeom prst="rect">
            <a:avLst/>
          </a:prstGeom>
          <a:solidFill>
            <a:sysClr val="windowText" lastClr="000000">
              <a:alpha val="69000"/>
            </a:sysClr>
          </a:solidFill>
          <a:ln w="38100">
            <a:noFill/>
          </a:ln>
          <a:effectLst>
            <a:glow rad="228600">
              <a:srgbClr val="4F81BD">
                <a:satMod val="175000"/>
                <a:alpha val="40000"/>
              </a:srgbClr>
            </a:glow>
            <a:innerShdw blurRad="114300">
              <a:prstClr val="black"/>
            </a:innerShdw>
            <a:softEdge rad="635000"/>
          </a:effectLst>
          <a:scene3d>
            <a:camera prst="perspectiveRight"/>
            <a:lightRig rig="threePt" dir="t">
              <a:rot lat="0" lon="0" rev="1200000"/>
            </a:lightRig>
          </a:scene3d>
          <a:sp3d>
            <a:bevelT w="63500" h="25400" prst="softRound"/>
          </a:sp3d>
        </p:spPr>
        <p:txBody>
          <a:bodyPr wrap="none" rtlCol="0" anchor="t">
            <a:no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sz="2400" i="0" u="none" strike="noStrike" kern="1200" spc="600" normalizeH="0" baseline="0" noProof="0" dirty="0" smtClean="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rPr>
              <a:t>V - LECTURE</a:t>
            </a:r>
            <a:r>
              <a:rPr kumimoji="0" lang="fr-FR" sz="2400" i="0" u="none" strike="noStrike" kern="1200" spc="600" normalizeH="0" noProof="0" dirty="0" smtClean="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rPr>
              <a:t>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sz="2400" i="0" u="none" strike="noStrike" kern="1200" spc="600" normalizeH="0" noProof="0" dirty="0" smtClean="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rPr>
              <a:t>JUXTALINÉAIRE</a:t>
            </a:r>
            <a:endParaRPr kumimoji="0" lang="fr-FR" sz="2400" i="0" u="none" strike="noStrike" kern="1200" spc="60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libi" pitchFamily="2"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wd">
                                    <p:tmPct val="0"/>
                                  </p:iterate>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strVal val="#ppt_w*0.70"/>
                                          </p:val>
                                        </p:tav>
                                        <p:tav tm="100000">
                                          <p:val>
                                            <p:strVal val="#ppt_w"/>
                                          </p:val>
                                        </p:tav>
                                      </p:tavLst>
                                    </p:anim>
                                    <p:anim calcmode="lin" valueType="num">
                                      <p:cBhvr>
                                        <p:cTn id="8" dur="1000" fill="hold"/>
                                        <p:tgtEl>
                                          <p:spTgt spid="5">
                                            <p:bg/>
                                          </p:spTgt>
                                        </p:tgtEl>
                                        <p:attrNameLst>
                                          <p:attrName>ppt_h</p:attrName>
                                        </p:attrNameLst>
                                      </p:cBhvr>
                                      <p:tavLst>
                                        <p:tav tm="0">
                                          <p:val>
                                            <p:strVal val="#ppt_h"/>
                                          </p:val>
                                        </p:tav>
                                        <p:tav tm="100000">
                                          <p:val>
                                            <p:strVal val="#ppt_h"/>
                                          </p:val>
                                        </p:tav>
                                      </p:tavLst>
                                    </p:anim>
                                    <p:animEffect transition="in" filter="fade">
                                      <p:cBhvr>
                                        <p:cTn id="9" dur="1000"/>
                                        <p:tgtEl>
                                          <p:spTgt spid="5">
                                            <p:bg/>
                                          </p:spTgt>
                                        </p:tgtEl>
                                      </p:cBhvr>
                                    </p:animEffect>
                                  </p:childTnLst>
                                </p:cTn>
                              </p:par>
                              <p:par>
                                <p:cTn id="10" presetID="55" presetClass="entr" presetSubtype="0" fill="hold" grpId="0" nodeType="withEffect">
                                  <p:stCondLst>
                                    <p:cond delay="0"/>
                                  </p:stCondLst>
                                  <p:iterate type="wd">
                                    <p:tmPct val="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par>
                                <p:cTn id="15" presetID="55" presetClass="entr" presetSubtype="0" fill="hold" grpId="0" nodeType="withEffect">
                                  <p:stCondLst>
                                    <p:cond delay="0"/>
                                  </p:stCondLst>
                                  <p:iterate type="wd">
                                    <p:tmPct val="0"/>
                                  </p:iterate>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4274"/>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0" y="3429000"/>
            <a:ext cx="4572000" cy="3428999"/>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fr-FR" sz="5400" b="1" dirty="0" smtClean="0">
                <a:ln w="50800"/>
                <a:solidFill>
                  <a:schemeClr val="bg1">
                    <a:shade val="50000"/>
                  </a:schemeClr>
                </a:solidFill>
                <a:latin typeface="Berlin Sans FB" pitchFamily="34" charset="0"/>
              </a:rPr>
              <a:t>PLAUTE</a:t>
            </a:r>
            <a:br>
              <a:rPr lang="fr-FR" sz="5400" b="1" dirty="0" smtClean="0">
                <a:ln w="50800"/>
                <a:solidFill>
                  <a:schemeClr val="bg1">
                    <a:shade val="50000"/>
                  </a:schemeClr>
                </a:solidFill>
                <a:latin typeface="Berlin Sans FB" pitchFamily="34" charset="0"/>
              </a:rPr>
            </a:br>
            <a:r>
              <a:rPr lang="fr-FR" sz="5400" b="1" i="1" dirty="0" err="1" smtClean="0">
                <a:ln w="50800"/>
                <a:solidFill>
                  <a:schemeClr val="bg1">
                    <a:shade val="50000"/>
                  </a:schemeClr>
                </a:solidFill>
                <a:latin typeface="Berlin Sans FB" pitchFamily="34" charset="0"/>
              </a:rPr>
              <a:t>Aulularia</a:t>
            </a:r>
            <a:r>
              <a:rPr lang="fr-FR" sz="5400" b="1" dirty="0" smtClean="0">
                <a:ln w="50800"/>
                <a:solidFill>
                  <a:schemeClr val="bg1">
                    <a:shade val="50000"/>
                  </a:schemeClr>
                </a:solidFill>
                <a:latin typeface="Berlin Sans FB" pitchFamily="34" charset="0"/>
              </a:rPr>
              <a:t>, IV, 9, v. 713-726</a:t>
            </a:r>
            <a:endParaRPr lang="fr-FR" sz="6000" b="1" i="1" dirty="0">
              <a:ln w="50800"/>
              <a:solidFill>
                <a:schemeClr val="bg1">
                  <a:shade val="50000"/>
                </a:schemeClr>
              </a:solidFill>
              <a:latin typeface="Berlin Sans FB" pitchFamily="34" charset="0"/>
            </a:endParaRPr>
          </a:p>
        </p:txBody>
      </p:sp>
      <p:sp>
        <p:nvSpPr>
          <p:cNvPr id="4" name="Titre 1"/>
          <p:cNvSpPr txBox="1">
            <a:spLocks/>
          </p:cNvSpPr>
          <p:nvPr/>
        </p:nvSpPr>
        <p:spPr>
          <a:xfrm>
            <a:off x="0" y="0"/>
            <a:ext cx="9144000" cy="2517058"/>
          </a:xfrm>
          <a:prstGeom prst="rect">
            <a:avLst/>
          </a:prstGeom>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algn="ctr" rtl="0">
              <a:lnSpc>
                <a:spcPts val="11000"/>
              </a:lnSpc>
              <a:spcBef>
                <a:spcPct val="0"/>
              </a:spcBef>
              <a:defRPr/>
            </a:pPr>
            <a:r>
              <a:rPr lang="fr-FR" sz="9600" b="1" kern="1200" dirty="0">
                <a:ln w="50800"/>
                <a:solidFill>
                  <a:prstClr val="white">
                    <a:shade val="50000"/>
                  </a:prstClr>
                </a:solidFill>
                <a:latin typeface="Berlin Sans FB" pitchFamily="34" charset="0"/>
                <a:ea typeface="+mn-ea"/>
                <a:cs typeface="+mn-cs"/>
              </a:rPr>
              <a:t>« Qui a volé la marmite ? »</a:t>
            </a:r>
            <a:endParaRPr lang="fr-FR" sz="8000" b="1" i="1" kern="1200" dirty="0">
              <a:ln w="50800"/>
              <a:solidFill>
                <a:prstClr val="white">
                  <a:shade val="50000"/>
                </a:prstClr>
              </a:solidFill>
              <a:latin typeface="Berlin Sans FB" pitchFamily="34" charset="0"/>
              <a:ea typeface="+mn-ea"/>
              <a:cs typeface="+mn-cs"/>
            </a:endParaRPr>
          </a:p>
        </p:txBody>
      </p:sp>
    </p:spTree>
  </p:cSld>
  <p:clrMapOvr>
    <a:masterClrMapping/>
  </p:clrMapOvr>
  <p:transition spd="slow">
    <p:strips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92000"/>
          </a:schemeClr>
        </a:solidFill>
        <a:effectLst/>
      </p:bgPr>
    </p:bg>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3"/>
          <a:ext cx="9144000" cy="6859148"/>
        </p:xfrm>
        <a:graphic>
          <a:graphicData uri="http://schemas.openxmlformats.org/drawingml/2006/table">
            <a:tbl>
              <a:tblPr bandRow="1">
                <a:tableStyleId>{9D7B26C5-4107-4FEC-AEDC-1716B250A1EF}</a:tableStyleId>
              </a:tblPr>
              <a:tblGrid>
                <a:gridCol w="4572000"/>
                <a:gridCol w="4572000"/>
              </a:tblGrid>
              <a:tr h="534799">
                <a:tc>
                  <a:txBody>
                    <a:bodyPr/>
                    <a:lstStyle/>
                    <a:p>
                      <a:pPr algn="l" rtl="0">
                        <a:lnSpc>
                          <a:spcPts val="3500"/>
                        </a:lnSpc>
                      </a:pPr>
                      <a:r>
                        <a:rPr lang="fr-FR" sz="2800" b="1" kern="1200" dirty="0" smtClean="0">
                          <a:ln>
                            <a:solidFill>
                              <a:srgbClr val="1A0D00"/>
                            </a:solidFill>
                          </a:ln>
                          <a:solidFill>
                            <a:schemeClr val="bg1"/>
                          </a:solidFill>
                          <a:effectLst/>
                          <a:latin typeface="Joan" pitchFamily="2" charset="0"/>
                        </a:rPr>
                        <a:t>Hem</a:t>
                      </a:r>
                      <a:r>
                        <a:rPr lang="fr-FR" sz="2800" b="1" kern="1200" dirty="0" smtClean="0">
                          <a:ln>
                            <a:solidFill>
                              <a:srgbClr val="1A0D00"/>
                            </a:solidFill>
                          </a:ln>
                          <a:solidFill>
                            <a:schemeClr val="bg1"/>
                          </a:solidFill>
                          <a:effectLst/>
                          <a:latin typeface="Tw Cen MT" pitchFamily="34" charset="0"/>
                        </a:rPr>
                        <a:t>, NÉMO </a:t>
                      </a:r>
                      <a:r>
                        <a:rPr lang="fr-FR" sz="2800" b="1" u="sng" kern="1200" dirty="0" err="1" smtClean="0">
                          <a:ln>
                            <a:solidFill>
                              <a:srgbClr val="1A0D00"/>
                            </a:solidFill>
                          </a:ln>
                          <a:solidFill>
                            <a:schemeClr val="bg1"/>
                          </a:solidFill>
                          <a:effectLst/>
                          <a:latin typeface="Tw Cen MT" pitchFamily="34" charset="0"/>
                        </a:rPr>
                        <a:t>hábe</a:t>
                      </a:r>
                      <a:r>
                        <a:rPr lang="fr-FR" sz="2800" b="1" u="sng" kern="1200" dirty="0" err="1" smtClean="0">
                          <a:ln>
                            <a:solidFill>
                              <a:srgbClr val="1A0D00"/>
                            </a:solidFill>
                          </a:ln>
                          <a:solidFill>
                            <a:srgbClr val="00B0F0"/>
                          </a:solidFill>
                          <a:effectLst/>
                          <a:latin typeface="Tw Cen MT" pitchFamily="34" charset="0"/>
                        </a:rPr>
                        <a:t>t</a:t>
                      </a:r>
                      <a:r>
                        <a:rPr lang="fr-FR" sz="2800" b="1" kern="1200" dirty="0" smtClean="0">
                          <a:ln>
                            <a:solidFill>
                              <a:srgbClr val="1A0D00"/>
                            </a:solidFill>
                          </a:ln>
                          <a:solidFill>
                            <a:schemeClr val="bg1"/>
                          </a:solidFill>
                          <a:effectLst/>
                          <a:latin typeface="Tw Cen MT" pitchFamily="34" charset="0"/>
                        </a:rPr>
                        <a:t> H</a:t>
                      </a:r>
                      <a:r>
                        <a:rPr lang="fr-FR" sz="2800" b="1" kern="1200" dirty="0" smtClean="0">
                          <a:ln>
                            <a:solidFill>
                              <a:srgbClr val="1A0D00"/>
                            </a:solidFill>
                          </a:ln>
                          <a:solidFill>
                            <a:srgbClr val="FFFF00"/>
                          </a:solidFill>
                          <a:effectLst/>
                          <a:latin typeface="Tw Cen MT" pitchFamily="34" charset="0"/>
                        </a:rPr>
                        <a:t>ÓRUM</a:t>
                      </a:r>
                      <a:r>
                        <a:rPr lang="fr-FR" sz="2800" b="1" kern="1200" dirty="0" smtClean="0">
                          <a:ln>
                            <a:solidFill>
                              <a:srgbClr val="1A0D00"/>
                            </a:solidFill>
                          </a:ln>
                          <a:solidFill>
                            <a:schemeClr val="bg1"/>
                          </a:solidFill>
                          <a:effectLst/>
                          <a:latin typeface="Tw Cen MT" pitchFamily="34" charset="0"/>
                        </a:rPr>
                        <a:t> ? </a:t>
                      </a:r>
                      <a:endParaRPr lang="fr-FR" sz="2800" b="1" kern="1200" dirty="0">
                        <a:ln>
                          <a:solidFill>
                            <a:srgbClr val="1A0D00"/>
                          </a:solidFill>
                        </a:ln>
                        <a:solidFill>
                          <a:schemeClr val="bg1"/>
                        </a:solidFill>
                        <a:effectLst/>
                        <a:latin typeface="Tw Cen MT"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800" b="1" dirty="0" smtClean="0">
                        <a:solidFill>
                          <a:schemeClr val="bg1"/>
                        </a:solidFill>
                        <a:effectLst/>
                        <a:latin typeface="Agency FB" pitchFamily="34" charset="0"/>
                      </a:endParaRPr>
                    </a:p>
                  </a:txBody>
                  <a:tcPr anchor="ctr"/>
                </a:tc>
              </a:tr>
              <a:tr h="534799">
                <a:tc>
                  <a:txBody>
                    <a:bodyPr/>
                    <a:lstStyle/>
                    <a:p>
                      <a:r>
                        <a:rPr lang="fr-FR" sz="2800" b="1" u="sng" kern="1200" dirty="0" err="1" smtClean="0">
                          <a:ln>
                            <a:solidFill>
                              <a:srgbClr val="1A0D00"/>
                            </a:solidFill>
                          </a:ln>
                          <a:solidFill>
                            <a:schemeClr val="bg1"/>
                          </a:solidFill>
                          <a:effectLst/>
                          <a:latin typeface="Tw Cen MT" pitchFamily="34" charset="0"/>
                        </a:rPr>
                        <a:t>occid</a:t>
                      </a:r>
                      <a:r>
                        <a:rPr lang="fr-FR" sz="2800" b="1" u="sng" kern="1200" dirty="0" err="1" smtClean="0">
                          <a:ln>
                            <a:solidFill>
                              <a:srgbClr val="1A0D00"/>
                            </a:solidFill>
                          </a:ln>
                          <a:solidFill>
                            <a:srgbClr val="FF0000"/>
                          </a:solidFill>
                          <a:effectLst/>
                          <a:latin typeface="Tw Cen MT" pitchFamily="34" charset="0"/>
                        </a:rPr>
                        <a:t>ísti</a:t>
                      </a:r>
                      <a:r>
                        <a:rPr lang="fr-FR" sz="2800" b="1" kern="1200" dirty="0" smtClean="0">
                          <a:ln>
                            <a:solidFill>
                              <a:srgbClr val="1A0D00"/>
                            </a:solidFill>
                          </a:ln>
                          <a:solidFill>
                            <a:schemeClr val="bg1"/>
                          </a:solidFill>
                          <a:effectLst/>
                          <a:latin typeface="Tw Cen MT" pitchFamily="34" charset="0"/>
                        </a:rPr>
                        <a:t>. </a:t>
                      </a:r>
                      <a:endParaRPr lang="fr-FR" sz="2800" b="1" dirty="0">
                        <a:ln>
                          <a:solidFill>
                            <a:srgbClr val="1A0D00"/>
                          </a:solidFill>
                        </a:ln>
                        <a:solidFill>
                          <a:schemeClr val="bg1"/>
                        </a:solidFill>
                        <a:effectLst/>
                        <a:latin typeface="Tw Cen MT" pitchFamily="34" charset="0"/>
                      </a:endParaRPr>
                    </a:p>
                  </a:txBody>
                  <a:tcPr anchor="ctr"/>
                </a:tc>
                <a:tc>
                  <a:txBody>
                    <a:bodyPr/>
                    <a:lstStyle/>
                    <a:p>
                      <a:endParaRPr lang="fr-FR" sz="2800" b="1" dirty="0">
                        <a:solidFill>
                          <a:schemeClr val="bg1"/>
                        </a:solidFill>
                        <a:effectLst/>
                        <a:latin typeface="Agency FB" pitchFamily="34" charset="0"/>
                      </a:endParaRPr>
                    </a:p>
                  </a:txBody>
                  <a:tcPr anchor="ctr"/>
                </a:tc>
              </a:tr>
              <a:tr h="534799">
                <a:tc>
                  <a:txBody>
                    <a:bodyPr/>
                    <a:lstStyle/>
                    <a:p>
                      <a:r>
                        <a:rPr lang="fr-FR" sz="2800" b="1" u="sng" kern="1200" dirty="0" err="1" smtClean="0">
                          <a:ln>
                            <a:solidFill>
                              <a:srgbClr val="1A0D00"/>
                            </a:solidFill>
                          </a:ln>
                          <a:solidFill>
                            <a:schemeClr val="bg1"/>
                          </a:solidFill>
                          <a:effectLst/>
                          <a:latin typeface="Tw Cen MT" pitchFamily="34" charset="0"/>
                        </a:rPr>
                        <a:t>Dic</a:t>
                      </a:r>
                      <a:r>
                        <a:rPr lang="fr-FR" sz="2800" b="1" kern="1200" dirty="0" smtClean="0">
                          <a:ln>
                            <a:solidFill>
                              <a:srgbClr val="1A0D00"/>
                            </a:solidFill>
                          </a:ln>
                          <a:solidFill>
                            <a:schemeClr val="bg1"/>
                          </a:solidFill>
                          <a:effectLst/>
                          <a:latin typeface="Tw Cen MT" pitchFamily="34" charset="0"/>
                        </a:rPr>
                        <a:t> </a:t>
                      </a:r>
                      <a:r>
                        <a:rPr lang="fr-FR" sz="2800" b="1" kern="1200" dirty="0" err="1" smtClean="0">
                          <a:ln>
                            <a:solidFill>
                              <a:srgbClr val="1A0D00"/>
                            </a:solidFill>
                          </a:ln>
                          <a:solidFill>
                            <a:schemeClr val="bg1"/>
                          </a:solidFill>
                          <a:effectLst/>
                          <a:latin typeface="Joan" pitchFamily="2" charset="0"/>
                        </a:rPr>
                        <a:t>ígitur</a:t>
                      </a:r>
                      <a:r>
                        <a:rPr lang="fr-FR" sz="2800" b="1" kern="1200" dirty="0" smtClean="0">
                          <a:ln>
                            <a:solidFill>
                              <a:srgbClr val="1A0D00"/>
                            </a:solidFill>
                          </a:ln>
                          <a:solidFill>
                            <a:schemeClr val="bg1"/>
                          </a:solidFill>
                          <a:effectLst/>
                          <a:latin typeface="Tw Cen MT" pitchFamily="34" charset="0"/>
                        </a:rPr>
                        <a:t>, </a:t>
                      </a:r>
                      <a:endParaRPr lang="fr-FR" sz="2800" b="1" dirty="0">
                        <a:ln>
                          <a:solidFill>
                            <a:srgbClr val="1A0D00"/>
                          </a:solidFill>
                        </a:ln>
                        <a:solidFill>
                          <a:schemeClr val="bg1"/>
                        </a:solidFill>
                        <a:effectLst/>
                        <a:latin typeface="Tw Cen MT" pitchFamily="34" charset="0"/>
                      </a:endParaRPr>
                    </a:p>
                  </a:txBody>
                  <a:tcPr anchor="ctr"/>
                </a:tc>
                <a:tc>
                  <a:txBody>
                    <a:bodyPr/>
                    <a:lstStyle/>
                    <a:p>
                      <a:endParaRPr lang="fr-FR" sz="2800" b="1" dirty="0">
                        <a:solidFill>
                          <a:schemeClr val="bg1"/>
                        </a:solidFill>
                        <a:effectLst/>
                        <a:latin typeface="Agency FB" pitchFamily="34" charset="0"/>
                      </a:endParaRPr>
                    </a:p>
                  </a:txBody>
                  <a:tcPr anchor="ctr"/>
                </a:tc>
              </a:tr>
              <a:tr h="534799">
                <a:tc>
                  <a:txBody>
                    <a:bodyPr/>
                    <a:lstStyle/>
                    <a:p>
                      <a:r>
                        <a:rPr lang="fr-FR" sz="2800" b="1" kern="1200" dirty="0" smtClean="0">
                          <a:ln>
                            <a:solidFill>
                              <a:srgbClr val="1A0D00"/>
                            </a:solidFill>
                          </a:ln>
                          <a:solidFill>
                            <a:schemeClr val="bg1"/>
                          </a:solidFill>
                          <a:effectLst/>
                          <a:latin typeface="Tw Cen MT" pitchFamily="34" charset="0"/>
                        </a:rPr>
                        <a:t>QU</a:t>
                      </a:r>
                      <a:r>
                        <a:rPr lang="fr-FR" sz="2800" b="1" kern="1200" dirty="0" smtClean="0">
                          <a:ln>
                            <a:solidFill>
                              <a:srgbClr val="1A0D00"/>
                            </a:solidFill>
                          </a:ln>
                          <a:solidFill>
                            <a:srgbClr val="FFFF00"/>
                          </a:solidFill>
                          <a:effectLst/>
                          <a:latin typeface="Tw Cen MT" pitchFamily="34" charset="0"/>
                        </a:rPr>
                        <a:t>IS</a:t>
                      </a:r>
                      <a:r>
                        <a:rPr lang="fr-FR" sz="2800" b="1" kern="1200" dirty="0" smtClean="0">
                          <a:ln>
                            <a:solidFill>
                              <a:srgbClr val="1A0D00"/>
                            </a:solidFill>
                          </a:ln>
                          <a:solidFill>
                            <a:schemeClr val="bg1"/>
                          </a:solidFill>
                          <a:effectLst/>
                          <a:latin typeface="Tw Cen MT" pitchFamily="34" charset="0"/>
                        </a:rPr>
                        <a:t> </a:t>
                      </a:r>
                      <a:r>
                        <a:rPr lang="fr-FR" sz="2800" b="1" u="sng" kern="1200" dirty="0" err="1" smtClean="0">
                          <a:ln>
                            <a:solidFill>
                              <a:srgbClr val="1A0D00"/>
                            </a:solidFill>
                          </a:ln>
                          <a:solidFill>
                            <a:schemeClr val="bg1"/>
                          </a:solidFill>
                          <a:effectLst/>
                          <a:latin typeface="Tw Cen MT" pitchFamily="34" charset="0"/>
                        </a:rPr>
                        <a:t>hábe</a:t>
                      </a:r>
                      <a:r>
                        <a:rPr lang="fr-FR" sz="2800" b="1" u="sng" kern="1200" dirty="0" err="1" smtClean="0">
                          <a:ln>
                            <a:solidFill>
                              <a:srgbClr val="1A0D00"/>
                            </a:solidFill>
                          </a:ln>
                          <a:solidFill>
                            <a:srgbClr val="00B0F0"/>
                          </a:solidFill>
                          <a:effectLst/>
                          <a:latin typeface="Tw Cen MT" pitchFamily="34" charset="0"/>
                        </a:rPr>
                        <a:t>t</a:t>
                      </a:r>
                      <a:r>
                        <a:rPr lang="fr-FR" sz="2800" b="1" kern="1200" dirty="0" smtClean="0">
                          <a:ln>
                            <a:solidFill>
                              <a:srgbClr val="1A0D00"/>
                            </a:solidFill>
                          </a:ln>
                          <a:solidFill>
                            <a:schemeClr val="bg1"/>
                          </a:solidFill>
                          <a:effectLst/>
                          <a:latin typeface="Tw Cen MT" pitchFamily="34" charset="0"/>
                        </a:rPr>
                        <a:t> ? </a:t>
                      </a:r>
                      <a:endParaRPr lang="fr-FR" sz="2800" b="1" dirty="0">
                        <a:ln>
                          <a:solidFill>
                            <a:srgbClr val="1A0D00"/>
                          </a:solidFill>
                        </a:ln>
                        <a:solidFill>
                          <a:schemeClr val="bg1"/>
                        </a:solidFill>
                        <a:effectLst/>
                        <a:latin typeface="Tw Cen MT" pitchFamily="34" charset="0"/>
                      </a:endParaRPr>
                    </a:p>
                  </a:txBody>
                  <a:tcPr anchor="ctr"/>
                </a:tc>
                <a:tc>
                  <a:txBody>
                    <a:bodyPr/>
                    <a:lstStyle/>
                    <a:p>
                      <a:endParaRPr lang="fr-FR" sz="2800" b="1" dirty="0">
                        <a:solidFill>
                          <a:schemeClr val="bg1"/>
                        </a:solidFill>
                        <a:effectLst/>
                        <a:latin typeface="Agency FB" pitchFamily="34" charset="0"/>
                      </a:endParaRPr>
                    </a:p>
                  </a:txBody>
                  <a:tcPr anchor="ctr"/>
                </a:tc>
              </a:tr>
              <a:tr h="534799">
                <a:tc>
                  <a:txBody>
                    <a:bodyPr/>
                    <a:lstStyle/>
                    <a:p>
                      <a:r>
                        <a:rPr lang="fr-FR" sz="2800" b="1" u="sng" kern="1200" dirty="0" err="1" smtClean="0">
                          <a:ln>
                            <a:solidFill>
                              <a:srgbClr val="1A0D00"/>
                            </a:solidFill>
                          </a:ln>
                          <a:solidFill>
                            <a:schemeClr val="bg1"/>
                          </a:solidFill>
                          <a:effectLst/>
                          <a:latin typeface="Tw Cen MT" pitchFamily="34" charset="0"/>
                        </a:rPr>
                        <a:t>nésci</a:t>
                      </a:r>
                      <a:r>
                        <a:rPr lang="fr-FR" sz="2800" b="1" u="sng" kern="1200" dirty="0" err="1" smtClean="0">
                          <a:ln>
                            <a:solidFill>
                              <a:srgbClr val="1A0D00"/>
                            </a:solidFill>
                          </a:ln>
                          <a:solidFill>
                            <a:srgbClr val="00B0F0"/>
                          </a:solidFill>
                          <a:effectLst/>
                          <a:latin typeface="Tw Cen MT" pitchFamily="34" charset="0"/>
                        </a:rPr>
                        <a:t>s</a:t>
                      </a:r>
                      <a:r>
                        <a:rPr lang="fr-FR" sz="2800" b="1" kern="1200" dirty="0" smtClean="0">
                          <a:ln>
                            <a:solidFill>
                              <a:srgbClr val="1A0D00"/>
                            </a:solidFill>
                          </a:ln>
                          <a:solidFill>
                            <a:schemeClr val="bg1"/>
                          </a:solidFill>
                          <a:effectLst/>
                          <a:latin typeface="Tw Cen MT" pitchFamily="34" charset="0"/>
                        </a:rPr>
                        <a:t> ? </a:t>
                      </a:r>
                      <a:endParaRPr lang="fr-FR" sz="2800" b="1" dirty="0">
                        <a:ln>
                          <a:solidFill>
                            <a:srgbClr val="1A0D00"/>
                          </a:solidFill>
                        </a:ln>
                        <a:solidFill>
                          <a:schemeClr val="bg1"/>
                        </a:solidFill>
                        <a:effectLst/>
                        <a:latin typeface="Tw Cen MT" pitchFamily="34" charset="0"/>
                      </a:endParaRPr>
                    </a:p>
                  </a:txBody>
                  <a:tcPr anchor="ctr"/>
                </a:tc>
                <a:tc>
                  <a:txBody>
                    <a:bodyPr/>
                    <a:lstStyle/>
                    <a:p>
                      <a:endParaRPr lang="fr-FR" sz="2800" b="1" dirty="0">
                        <a:solidFill>
                          <a:schemeClr val="bg1"/>
                        </a:solidFill>
                        <a:effectLst/>
                        <a:latin typeface="Agency FB" pitchFamily="34" charset="0"/>
                      </a:endParaRPr>
                    </a:p>
                  </a:txBody>
                  <a:tcPr anchor="ctr"/>
                </a:tc>
              </a:tr>
              <a:tr h="534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ln>
                            <a:solidFill>
                              <a:srgbClr val="1A0D00"/>
                            </a:solidFill>
                          </a:ln>
                          <a:solidFill>
                            <a:schemeClr val="bg1"/>
                          </a:solidFill>
                          <a:effectLst/>
                          <a:latin typeface="Joan" pitchFamily="2" charset="0"/>
                        </a:rPr>
                        <a:t>Heu</a:t>
                      </a:r>
                      <a:r>
                        <a:rPr lang="fr-FR" sz="2800" b="1" kern="1200" dirty="0" smtClean="0">
                          <a:ln>
                            <a:solidFill>
                              <a:srgbClr val="1A0D00"/>
                            </a:solidFill>
                          </a:ln>
                          <a:solidFill>
                            <a:schemeClr val="bg1"/>
                          </a:solidFill>
                          <a:effectLst/>
                          <a:latin typeface="Tw Cen MT" pitchFamily="34" charset="0"/>
                        </a:rPr>
                        <a:t> M</a:t>
                      </a:r>
                      <a:r>
                        <a:rPr lang="fr-FR" sz="2800" b="1" kern="1200" dirty="0" smtClean="0">
                          <a:ln>
                            <a:solidFill>
                              <a:srgbClr val="1A0D00"/>
                            </a:solidFill>
                          </a:ln>
                          <a:solidFill>
                            <a:srgbClr val="FFFF00"/>
                          </a:solidFill>
                          <a:effectLst/>
                          <a:latin typeface="Tw Cen MT" pitchFamily="34" charset="0"/>
                        </a:rPr>
                        <a:t>E</a:t>
                      </a:r>
                      <a:r>
                        <a:rPr lang="fr-FR" sz="2800" b="1" kern="1200" dirty="0" smtClean="0">
                          <a:ln>
                            <a:solidFill>
                              <a:srgbClr val="1A0D00"/>
                            </a:solidFill>
                          </a:ln>
                          <a:solidFill>
                            <a:schemeClr val="bg1"/>
                          </a:solidFill>
                          <a:effectLst/>
                          <a:latin typeface="Tw Cen MT" pitchFamily="34" charset="0"/>
                        </a:rPr>
                        <a:t> </a:t>
                      </a:r>
                      <a:r>
                        <a:rPr lang="fr-FR" sz="2800" b="1" i="1" kern="1200" dirty="0" err="1" smtClean="0">
                          <a:ln>
                            <a:solidFill>
                              <a:srgbClr val="1A0D00"/>
                            </a:solidFill>
                          </a:ln>
                          <a:solidFill>
                            <a:schemeClr val="bg1"/>
                          </a:solidFill>
                          <a:effectLst/>
                          <a:latin typeface="Tw Cen MT" pitchFamily="34" charset="0"/>
                        </a:rPr>
                        <a:t>míser</a:t>
                      </a:r>
                      <a:r>
                        <a:rPr lang="fr-FR" sz="2800" b="1" i="1" kern="1200" dirty="0" err="1" smtClean="0">
                          <a:ln>
                            <a:solidFill>
                              <a:srgbClr val="1A0D00"/>
                            </a:solidFill>
                          </a:ln>
                          <a:solidFill>
                            <a:srgbClr val="FFFF00"/>
                          </a:solidFill>
                          <a:effectLst/>
                          <a:latin typeface="Tw Cen MT" pitchFamily="34" charset="0"/>
                        </a:rPr>
                        <a:t>um</a:t>
                      </a:r>
                      <a:r>
                        <a:rPr lang="fr-FR" sz="2800" b="1" kern="1200" dirty="0" smtClean="0">
                          <a:ln>
                            <a:solidFill>
                              <a:srgbClr val="1A0D00"/>
                            </a:solidFill>
                          </a:ln>
                          <a:solidFill>
                            <a:schemeClr val="bg1"/>
                          </a:solidFill>
                          <a:effectLst/>
                          <a:latin typeface="Tw Cen MT" pitchFamily="34" charset="0"/>
                        </a:rPr>
                        <a:t>, </a:t>
                      </a:r>
                      <a:endParaRPr lang="fr-FR" sz="2800" b="1" kern="1200" dirty="0" smtClean="0">
                        <a:ln>
                          <a:solidFill>
                            <a:srgbClr val="1A0D00"/>
                          </a:solidFill>
                        </a:ln>
                        <a:solidFill>
                          <a:schemeClr val="bg1"/>
                        </a:solidFill>
                        <a:effectLst/>
                        <a:latin typeface="Tw Cen MT" pitchFamily="34" charset="0"/>
                        <a:ea typeface="+mn-ea"/>
                        <a:cs typeface="+mn-cs"/>
                      </a:endParaRPr>
                    </a:p>
                  </a:txBody>
                  <a:tcPr anchor="ctr"/>
                </a:tc>
                <a:tc>
                  <a:txBody>
                    <a:bodyPr/>
                    <a:lstStyle/>
                    <a:p>
                      <a:endParaRPr lang="fr-FR" sz="2800" b="1" dirty="0">
                        <a:solidFill>
                          <a:schemeClr val="bg1"/>
                        </a:solidFill>
                        <a:effectLst/>
                        <a:latin typeface="Agency FB" pitchFamily="34" charset="0"/>
                      </a:endParaRPr>
                    </a:p>
                  </a:txBody>
                  <a:tcPr anchor="ctr"/>
                </a:tc>
              </a:tr>
              <a:tr h="534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u="none" kern="1200" dirty="0" smtClean="0">
                          <a:ln>
                            <a:solidFill>
                              <a:srgbClr val="1A0D00"/>
                            </a:solidFill>
                          </a:ln>
                          <a:solidFill>
                            <a:schemeClr val="bg1"/>
                          </a:solidFill>
                          <a:effectLst/>
                          <a:latin typeface="Tw Cen MT" pitchFamily="34" charset="0"/>
                        </a:rPr>
                        <a:t>&lt;</a:t>
                      </a:r>
                      <a:r>
                        <a:rPr lang="fr-FR" sz="2800" b="1" kern="1200" dirty="0" err="1" smtClean="0">
                          <a:ln>
                            <a:solidFill>
                              <a:srgbClr val="1A0D00"/>
                            </a:solidFill>
                          </a:ln>
                          <a:solidFill>
                            <a:schemeClr val="bg1"/>
                          </a:solidFill>
                          <a:effectLst/>
                          <a:latin typeface="Joan" pitchFamily="2" charset="0"/>
                        </a:rPr>
                        <a:t>mísere</a:t>
                      </a:r>
                      <a:r>
                        <a:rPr lang="fr-FR" sz="2000" b="1" u="none" kern="1200" dirty="0" smtClean="0">
                          <a:ln>
                            <a:solidFill>
                              <a:srgbClr val="1A0D00"/>
                            </a:solidFill>
                          </a:ln>
                          <a:solidFill>
                            <a:schemeClr val="bg1"/>
                          </a:solidFill>
                          <a:effectLst/>
                          <a:latin typeface="Tw Cen MT" pitchFamily="34" charset="0"/>
                        </a:rPr>
                        <a:t>&gt;</a:t>
                      </a:r>
                      <a:r>
                        <a:rPr lang="fr-FR" sz="2800" b="1" kern="1200" dirty="0" smtClean="0">
                          <a:ln>
                            <a:solidFill>
                              <a:srgbClr val="1A0D00"/>
                            </a:solidFill>
                          </a:ln>
                          <a:solidFill>
                            <a:schemeClr val="bg1"/>
                          </a:solidFill>
                          <a:effectLst/>
                          <a:latin typeface="Tw Cen MT" pitchFamily="34" charset="0"/>
                        </a:rPr>
                        <a:t> </a:t>
                      </a:r>
                      <a:r>
                        <a:rPr lang="fr-FR" sz="2800" b="1" u="sng" kern="1200" dirty="0" err="1" smtClean="0">
                          <a:ln>
                            <a:solidFill>
                              <a:srgbClr val="1A0D00"/>
                            </a:solidFill>
                          </a:ln>
                          <a:solidFill>
                            <a:schemeClr val="bg1"/>
                          </a:solidFill>
                          <a:effectLst/>
                          <a:latin typeface="Tw Cen MT" pitchFamily="34" charset="0"/>
                        </a:rPr>
                        <a:t>péri</a:t>
                      </a:r>
                      <a:r>
                        <a:rPr lang="fr-FR" sz="2800" b="1" u="sng" kern="1200" dirty="0" err="1" smtClean="0">
                          <a:ln>
                            <a:solidFill>
                              <a:srgbClr val="1A0D00"/>
                            </a:solidFill>
                          </a:ln>
                          <a:solidFill>
                            <a:srgbClr val="FF0000"/>
                          </a:solidFill>
                          <a:effectLst/>
                          <a:latin typeface="Tw Cen MT" pitchFamily="34" charset="0"/>
                        </a:rPr>
                        <a:t>i</a:t>
                      </a:r>
                      <a:r>
                        <a:rPr lang="fr-FR" sz="2800" b="1" kern="1200" dirty="0" smtClean="0">
                          <a:ln>
                            <a:solidFill>
                              <a:srgbClr val="1A0D00"/>
                            </a:solidFill>
                          </a:ln>
                          <a:solidFill>
                            <a:schemeClr val="bg1"/>
                          </a:solidFill>
                          <a:effectLst/>
                          <a:latin typeface="Tw Cen MT" pitchFamily="34" charset="0"/>
                        </a:rPr>
                        <a:t> ! </a:t>
                      </a:r>
                      <a:endParaRPr lang="fr-FR" sz="2800" b="1" kern="1200" dirty="0" smtClean="0">
                        <a:ln>
                          <a:solidFill>
                            <a:srgbClr val="1A0D00"/>
                          </a:solidFill>
                        </a:ln>
                        <a:solidFill>
                          <a:schemeClr val="bg1"/>
                        </a:solidFill>
                        <a:effectLst/>
                        <a:latin typeface="Tw Cen MT" pitchFamily="34" charset="0"/>
                        <a:ea typeface="+mn-ea"/>
                        <a:cs typeface="+mn-cs"/>
                      </a:endParaRPr>
                    </a:p>
                  </a:txBody>
                  <a:tcPr anchor="ctr"/>
                </a:tc>
                <a:tc>
                  <a:txBody>
                    <a:bodyPr/>
                    <a:lstStyle/>
                    <a:p>
                      <a:endParaRPr lang="fr-FR" sz="2800" b="1" dirty="0">
                        <a:solidFill>
                          <a:schemeClr val="bg1"/>
                        </a:solidFill>
                        <a:effectLst/>
                        <a:latin typeface="Agency FB" pitchFamily="34" charset="0"/>
                      </a:endParaRPr>
                    </a:p>
                  </a:txBody>
                  <a:tcPr anchor="ctr"/>
                </a:tc>
              </a:tr>
              <a:tr h="534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u="none" kern="1200" dirty="0" smtClean="0">
                          <a:ln>
                            <a:solidFill>
                              <a:srgbClr val="1A0D00"/>
                            </a:solidFill>
                          </a:ln>
                          <a:solidFill>
                            <a:schemeClr val="bg1"/>
                          </a:solidFill>
                          <a:effectLst/>
                          <a:latin typeface="Tw Cen MT" pitchFamily="34" charset="0"/>
                        </a:rPr>
                        <a:t>&lt;</a:t>
                      </a:r>
                      <a:r>
                        <a:rPr lang="fr-FR" sz="2800" b="1" kern="1200" dirty="0" err="1" smtClean="0">
                          <a:ln>
                            <a:solidFill>
                              <a:srgbClr val="1A0D00"/>
                            </a:solidFill>
                          </a:ln>
                          <a:solidFill>
                            <a:schemeClr val="bg1"/>
                          </a:solidFill>
                          <a:effectLst/>
                          <a:latin typeface="Joan" pitchFamily="2" charset="0"/>
                        </a:rPr>
                        <a:t>mále</a:t>
                      </a:r>
                      <a:r>
                        <a:rPr lang="fr-FR" sz="2000" b="1" u="none" kern="1200" dirty="0" smtClean="0">
                          <a:ln>
                            <a:solidFill>
                              <a:srgbClr val="1A0D00"/>
                            </a:solidFill>
                          </a:ln>
                          <a:solidFill>
                            <a:schemeClr val="bg1"/>
                          </a:solidFill>
                          <a:effectLst/>
                          <a:latin typeface="Tw Cen MT" pitchFamily="34" charset="0"/>
                        </a:rPr>
                        <a:t>&gt;</a:t>
                      </a:r>
                      <a:r>
                        <a:rPr lang="fr-FR" sz="2800" b="1" kern="1200" dirty="0" smtClean="0">
                          <a:ln>
                            <a:solidFill>
                              <a:srgbClr val="1A0D00"/>
                            </a:solidFill>
                          </a:ln>
                          <a:solidFill>
                            <a:schemeClr val="bg1"/>
                          </a:solidFill>
                          <a:effectLst/>
                          <a:latin typeface="Tw Cen MT" pitchFamily="34" charset="0"/>
                        </a:rPr>
                        <a:t> </a:t>
                      </a:r>
                      <a:r>
                        <a:rPr lang="fr-FR" sz="2800" b="1" i="1" u="sng" kern="1200" dirty="0" err="1" smtClean="0">
                          <a:ln>
                            <a:solidFill>
                              <a:srgbClr val="1A0D00"/>
                            </a:solidFill>
                          </a:ln>
                          <a:solidFill>
                            <a:schemeClr val="bg1"/>
                          </a:solidFill>
                          <a:effectLst/>
                          <a:latin typeface="Tw Cen MT" pitchFamily="34" charset="0"/>
                        </a:rPr>
                        <a:t>pérdit</a:t>
                      </a:r>
                      <a:r>
                        <a:rPr lang="fr-FR" sz="2800" b="1" i="1" u="sng" kern="1200" dirty="0" err="1" smtClean="0">
                          <a:ln>
                            <a:solidFill>
                              <a:srgbClr val="1A0D00"/>
                            </a:solidFill>
                          </a:ln>
                          <a:solidFill>
                            <a:srgbClr val="FFFF00"/>
                          </a:solidFill>
                          <a:effectLst/>
                          <a:latin typeface="Tw Cen MT" pitchFamily="34" charset="0"/>
                        </a:rPr>
                        <a:t>us</a:t>
                      </a:r>
                      <a:r>
                        <a:rPr lang="fr-FR" sz="2800" b="1" kern="1200" dirty="0" smtClean="0">
                          <a:ln>
                            <a:solidFill>
                              <a:srgbClr val="1A0D00"/>
                            </a:solidFill>
                          </a:ln>
                          <a:solidFill>
                            <a:schemeClr val="bg1"/>
                          </a:solidFill>
                          <a:effectLst/>
                          <a:latin typeface="Tw Cen MT" pitchFamily="34" charset="0"/>
                        </a:rPr>
                        <a:t>, </a:t>
                      </a:r>
                      <a:endParaRPr lang="fr-FR" sz="2800" b="1" kern="1200" dirty="0" smtClean="0">
                        <a:ln>
                          <a:solidFill>
                            <a:srgbClr val="1A0D00"/>
                          </a:solidFill>
                        </a:ln>
                        <a:solidFill>
                          <a:schemeClr val="bg1"/>
                        </a:solidFill>
                        <a:effectLst/>
                        <a:latin typeface="Tw Cen MT" pitchFamily="34" charset="0"/>
                        <a:ea typeface="+mn-ea"/>
                        <a:cs typeface="+mn-cs"/>
                      </a:endParaRPr>
                    </a:p>
                  </a:txBody>
                  <a:tcPr anchor="ctr"/>
                </a:tc>
                <a:tc>
                  <a:txBody>
                    <a:bodyPr/>
                    <a:lstStyle/>
                    <a:p>
                      <a:endParaRPr lang="fr-FR" sz="2800" b="1" dirty="0">
                        <a:solidFill>
                          <a:schemeClr val="bg1"/>
                        </a:solidFill>
                        <a:effectLst/>
                        <a:latin typeface="Agency FB" pitchFamily="34" charset="0"/>
                      </a:endParaRPr>
                    </a:p>
                  </a:txBody>
                  <a:tcPr anchor="ctr"/>
                </a:tc>
              </a:tr>
              <a:tr h="534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u="none" kern="1200" dirty="0" smtClean="0">
                          <a:ln>
                            <a:solidFill>
                              <a:srgbClr val="1A0D00"/>
                            </a:solidFill>
                          </a:ln>
                          <a:solidFill>
                            <a:schemeClr val="bg1"/>
                          </a:solidFill>
                          <a:effectLst/>
                          <a:latin typeface="Tw Cen MT" pitchFamily="34" charset="0"/>
                        </a:rPr>
                        <a:t>&lt;</a:t>
                      </a:r>
                      <a:r>
                        <a:rPr lang="fr-FR" sz="2800" b="1" kern="1200" dirty="0" err="1" smtClean="0">
                          <a:ln>
                            <a:solidFill>
                              <a:srgbClr val="1A0D00"/>
                            </a:solidFill>
                          </a:ln>
                          <a:solidFill>
                            <a:schemeClr val="bg1"/>
                          </a:solidFill>
                          <a:effectLst/>
                          <a:latin typeface="Joan" pitchFamily="2" charset="0"/>
                        </a:rPr>
                        <a:t>péssime</a:t>
                      </a:r>
                      <a:r>
                        <a:rPr lang="fr-FR" sz="2000" b="1" u="none" kern="1200" dirty="0" smtClean="0">
                          <a:ln>
                            <a:solidFill>
                              <a:srgbClr val="1A0D00"/>
                            </a:solidFill>
                          </a:ln>
                          <a:solidFill>
                            <a:schemeClr val="bg1"/>
                          </a:solidFill>
                          <a:effectLst/>
                          <a:latin typeface="Tw Cen MT" pitchFamily="34" charset="0"/>
                        </a:rPr>
                        <a:t>&gt;</a:t>
                      </a:r>
                      <a:r>
                        <a:rPr lang="fr-FR" sz="2800" b="1" kern="1200" dirty="0" smtClean="0">
                          <a:ln>
                            <a:solidFill>
                              <a:srgbClr val="1A0D00"/>
                            </a:solidFill>
                          </a:ln>
                          <a:solidFill>
                            <a:schemeClr val="bg1"/>
                          </a:solidFill>
                          <a:effectLst/>
                          <a:latin typeface="Tw Cen MT" pitchFamily="34" charset="0"/>
                        </a:rPr>
                        <a:t> </a:t>
                      </a:r>
                      <a:r>
                        <a:rPr lang="fr-FR" sz="2800" b="1" i="1" u="sng" kern="1200" dirty="0" err="1" smtClean="0">
                          <a:ln>
                            <a:solidFill>
                              <a:srgbClr val="1A0D00"/>
                            </a:solidFill>
                          </a:ln>
                          <a:solidFill>
                            <a:schemeClr val="bg1"/>
                          </a:solidFill>
                          <a:effectLst/>
                          <a:latin typeface="Tw Cen MT" pitchFamily="34" charset="0"/>
                        </a:rPr>
                        <a:t>ornát</a:t>
                      </a:r>
                      <a:r>
                        <a:rPr lang="fr-FR" sz="2800" b="1" i="1" u="sng" kern="1200" dirty="0" err="1" smtClean="0">
                          <a:ln>
                            <a:solidFill>
                              <a:srgbClr val="1A0D00"/>
                            </a:solidFill>
                          </a:ln>
                          <a:solidFill>
                            <a:srgbClr val="FFFF00"/>
                          </a:solidFill>
                          <a:effectLst/>
                          <a:latin typeface="Tw Cen MT" pitchFamily="34" charset="0"/>
                        </a:rPr>
                        <a:t>us</a:t>
                      </a:r>
                      <a:r>
                        <a:rPr lang="fr-FR" sz="2800" b="1" kern="1200" dirty="0" smtClean="0">
                          <a:ln>
                            <a:solidFill>
                              <a:srgbClr val="1A0D00"/>
                            </a:solidFill>
                          </a:ln>
                          <a:solidFill>
                            <a:schemeClr val="bg1"/>
                          </a:solidFill>
                          <a:effectLst/>
                          <a:latin typeface="Tw Cen MT" pitchFamily="34" charset="0"/>
                        </a:rPr>
                        <a:t> </a:t>
                      </a:r>
                      <a:r>
                        <a:rPr lang="fr-FR" sz="2800" b="1" u="sng" kern="1200" dirty="0" err="1" smtClean="0">
                          <a:ln>
                            <a:solidFill>
                              <a:srgbClr val="1A0D00"/>
                            </a:solidFill>
                          </a:ln>
                          <a:solidFill>
                            <a:schemeClr val="bg1"/>
                          </a:solidFill>
                          <a:effectLst/>
                          <a:latin typeface="Tw Cen MT" pitchFamily="34" charset="0"/>
                        </a:rPr>
                        <a:t>é</a:t>
                      </a:r>
                      <a:r>
                        <a:rPr lang="fr-FR" sz="2800" b="1" u="sng" kern="1200" dirty="0" err="1" smtClean="0">
                          <a:ln>
                            <a:solidFill>
                              <a:srgbClr val="1A0D00"/>
                            </a:solidFill>
                          </a:ln>
                          <a:solidFill>
                            <a:srgbClr val="00B0F0"/>
                          </a:solidFill>
                          <a:effectLst/>
                          <a:latin typeface="Tw Cen MT" pitchFamily="34" charset="0"/>
                        </a:rPr>
                        <a:t>o</a:t>
                      </a:r>
                      <a:r>
                        <a:rPr lang="fr-FR" sz="2800" b="1" kern="1200" dirty="0" smtClean="0">
                          <a:ln>
                            <a:solidFill>
                              <a:srgbClr val="1A0D00"/>
                            </a:solidFill>
                          </a:ln>
                          <a:solidFill>
                            <a:schemeClr val="bg1"/>
                          </a:solidFill>
                          <a:effectLst/>
                          <a:latin typeface="Tw Cen MT" pitchFamily="34" charset="0"/>
                        </a:rPr>
                        <a:t>. </a:t>
                      </a:r>
                      <a:endParaRPr lang="fr-FR" sz="2800" b="1" kern="1200" dirty="0" smtClean="0">
                        <a:ln>
                          <a:solidFill>
                            <a:srgbClr val="1A0D00"/>
                          </a:solidFill>
                        </a:ln>
                        <a:solidFill>
                          <a:schemeClr val="bg1"/>
                        </a:solidFill>
                        <a:effectLst/>
                        <a:latin typeface="Tw Cen MT" pitchFamily="34" charset="0"/>
                        <a:ea typeface="+mn-ea"/>
                        <a:cs typeface="+mn-cs"/>
                      </a:endParaRPr>
                    </a:p>
                  </a:txBody>
                  <a:tcPr anchor="ctr"/>
                </a:tc>
                <a:tc>
                  <a:txBody>
                    <a:bodyPr/>
                    <a:lstStyle/>
                    <a:p>
                      <a:endParaRPr lang="fr-FR" sz="2800" b="1" dirty="0">
                        <a:solidFill>
                          <a:schemeClr val="bg1"/>
                        </a:solidFill>
                        <a:effectLst/>
                        <a:latin typeface="Agency FB" pitchFamily="34" charset="0"/>
                      </a:endParaRPr>
                    </a:p>
                  </a:txBody>
                  <a:tcPr anchor="ctr"/>
                </a:tc>
              </a:tr>
              <a:tr h="975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800" b="1" kern="1200" dirty="0" err="1" smtClean="0">
                          <a:ln>
                            <a:solidFill>
                              <a:srgbClr val="1A0D00"/>
                            </a:solidFill>
                          </a:ln>
                          <a:solidFill>
                            <a:schemeClr val="bg1"/>
                          </a:solidFill>
                          <a:effectLst/>
                          <a:latin typeface="Joan" pitchFamily="2" charset="0"/>
                        </a:rPr>
                        <a:t>Tàntum</a:t>
                      </a:r>
                      <a:r>
                        <a:rPr lang="fr-FR" sz="2800" b="1" kern="1200" dirty="0" smtClean="0">
                          <a:ln>
                            <a:solidFill>
                              <a:srgbClr val="1A0D00"/>
                            </a:solidFill>
                          </a:ln>
                          <a:solidFill>
                            <a:schemeClr val="bg1"/>
                          </a:solidFill>
                          <a:effectLst/>
                          <a:latin typeface="Tw Cen MT" pitchFamily="34" charset="0"/>
                        </a:rPr>
                        <a:t> </a:t>
                      </a:r>
                      <a:r>
                        <a:rPr lang="fr-FR" sz="2800" b="1" kern="1200" dirty="0" err="1" smtClean="0">
                          <a:ln>
                            <a:solidFill>
                              <a:srgbClr val="1A0D00"/>
                            </a:solidFill>
                          </a:ln>
                          <a:solidFill>
                            <a:schemeClr val="bg1"/>
                          </a:solidFill>
                          <a:effectLst/>
                          <a:latin typeface="Tw Cen MT" pitchFamily="34" charset="0"/>
                        </a:rPr>
                        <a:t>gemít</a:t>
                      </a:r>
                      <a:r>
                        <a:rPr lang="fr-FR" sz="2800" b="1" kern="1200" dirty="0" err="1" smtClean="0">
                          <a:ln>
                            <a:solidFill>
                              <a:srgbClr val="1A0D00"/>
                            </a:solidFill>
                          </a:ln>
                          <a:solidFill>
                            <a:srgbClr val="FFFF00"/>
                          </a:solidFill>
                          <a:effectLst/>
                          <a:latin typeface="Tw Cen MT" pitchFamily="34" charset="0"/>
                        </a:rPr>
                        <a:t>i</a:t>
                      </a:r>
                      <a:r>
                        <a:rPr lang="fr-FR" sz="2800" b="1" kern="1200" dirty="0" smtClean="0">
                          <a:ln>
                            <a:solidFill>
                              <a:srgbClr val="1A0D00"/>
                            </a:solidFill>
                          </a:ln>
                          <a:solidFill>
                            <a:schemeClr val="bg1"/>
                          </a:solidFill>
                          <a:effectLst/>
                          <a:latin typeface="Tw Cen MT" pitchFamily="34" charset="0"/>
                        </a:rPr>
                        <a:t> </a:t>
                      </a:r>
                      <a:r>
                        <a:rPr lang="fr-FR" sz="2800" b="1" kern="1200" dirty="0" smtClean="0">
                          <a:ln>
                            <a:solidFill>
                              <a:srgbClr val="1A0D00"/>
                            </a:solidFill>
                          </a:ln>
                          <a:solidFill>
                            <a:schemeClr val="bg1"/>
                          </a:solidFill>
                          <a:effectLst/>
                          <a:latin typeface="Joan" pitchFamily="2" charset="0"/>
                        </a:rPr>
                        <a:t>et</a:t>
                      </a:r>
                      <a:r>
                        <a:rPr lang="fr-FR" sz="2800" b="1" kern="1200" dirty="0" smtClean="0">
                          <a:ln>
                            <a:solidFill>
                              <a:srgbClr val="1A0D00"/>
                            </a:solidFill>
                          </a:ln>
                          <a:solidFill>
                            <a:schemeClr val="bg1"/>
                          </a:solidFill>
                          <a:effectLst/>
                          <a:latin typeface="Tw Cen MT" pitchFamily="34" charset="0"/>
                        </a:rPr>
                        <a:t> </a:t>
                      </a:r>
                      <a:r>
                        <a:rPr lang="fr-FR" sz="2800" b="1" kern="1200" dirty="0" err="1" smtClean="0">
                          <a:ln>
                            <a:solidFill>
                              <a:srgbClr val="1A0D00"/>
                            </a:solidFill>
                          </a:ln>
                          <a:solidFill>
                            <a:schemeClr val="bg1"/>
                          </a:solidFill>
                          <a:effectLst/>
                          <a:latin typeface="Tw Cen MT" pitchFamily="34" charset="0"/>
                        </a:rPr>
                        <a:t>màl</a:t>
                      </a:r>
                      <a:r>
                        <a:rPr lang="fr-FR" sz="2800" b="1" kern="1200" dirty="0" err="1" smtClean="0">
                          <a:ln>
                            <a:solidFill>
                              <a:srgbClr val="1A0D00"/>
                            </a:solidFill>
                          </a:ln>
                          <a:solidFill>
                            <a:srgbClr val="FFFF00"/>
                          </a:solidFill>
                          <a:effectLst/>
                          <a:latin typeface="Tw Cen MT" pitchFamily="34" charset="0"/>
                        </a:rPr>
                        <a:t>i</a:t>
                      </a:r>
                      <a:r>
                        <a:rPr lang="fr-FR" sz="2800" b="1" kern="1200" dirty="0" smtClean="0">
                          <a:ln>
                            <a:solidFill>
                              <a:srgbClr val="1A0D00"/>
                            </a:solidFill>
                          </a:ln>
                          <a:solidFill>
                            <a:schemeClr val="bg1"/>
                          </a:solidFill>
                          <a:effectLst/>
                          <a:latin typeface="Tw Cen MT" pitchFamily="34" charset="0"/>
                        </a:rPr>
                        <a:t> </a:t>
                      </a:r>
                      <a:r>
                        <a:rPr lang="fr-FR" sz="2800" b="1" kern="1200" dirty="0" err="1" smtClean="0">
                          <a:ln>
                            <a:solidFill>
                              <a:srgbClr val="1A0D00"/>
                            </a:solidFill>
                          </a:ln>
                          <a:solidFill>
                            <a:schemeClr val="bg1"/>
                          </a:solidFill>
                          <a:effectLst/>
                          <a:latin typeface="Tw Cen MT" pitchFamily="34" charset="0"/>
                        </a:rPr>
                        <a:t>maestiti</a:t>
                      </a:r>
                      <a:r>
                        <a:rPr lang="fr-FR" sz="2800" b="1" kern="1200" dirty="0" err="1" smtClean="0">
                          <a:ln>
                            <a:solidFill>
                              <a:srgbClr val="1A0D00"/>
                            </a:solidFill>
                          </a:ln>
                          <a:solidFill>
                            <a:srgbClr val="FFFF00"/>
                          </a:solidFill>
                          <a:effectLst/>
                          <a:latin typeface="Tw Cen MT" pitchFamily="34" charset="0"/>
                        </a:rPr>
                        <a:t>áe</a:t>
                      </a:r>
                      <a:r>
                        <a:rPr lang="fr-FR" sz="2800" b="1" kern="1200" dirty="0" err="1" smtClean="0">
                          <a:ln>
                            <a:solidFill>
                              <a:srgbClr val="1A0D00"/>
                            </a:solidFill>
                          </a:ln>
                          <a:solidFill>
                            <a:schemeClr val="bg1"/>
                          </a:solidFill>
                          <a:effectLst/>
                          <a:latin typeface="Joan" pitchFamily="2" charset="0"/>
                        </a:rPr>
                        <a:t>que</a:t>
                      </a:r>
                      <a:endParaRPr lang="fr-FR" sz="2800" b="1" kern="1200" dirty="0" smtClean="0">
                        <a:ln>
                          <a:solidFill>
                            <a:srgbClr val="1A0D00"/>
                          </a:solidFill>
                        </a:ln>
                        <a:solidFill>
                          <a:schemeClr val="bg1"/>
                        </a:solidFill>
                        <a:effectLst/>
                        <a:latin typeface="Joan" pitchFamily="2" charset="0"/>
                        <a:ea typeface="+mn-ea"/>
                        <a:cs typeface="+mn-cs"/>
                      </a:endParaRPr>
                    </a:p>
                  </a:txBody>
                  <a:tcPr anchor="ctr"/>
                </a:tc>
                <a:tc>
                  <a:txBody>
                    <a:bodyPr/>
                    <a:lstStyle/>
                    <a:p>
                      <a:endParaRPr lang="fr-FR" sz="2800" b="1" dirty="0">
                        <a:solidFill>
                          <a:schemeClr val="bg1"/>
                        </a:solidFill>
                        <a:effectLst/>
                        <a:latin typeface="Agency FB" pitchFamily="34" charset="0"/>
                      </a:endParaRPr>
                    </a:p>
                  </a:txBody>
                  <a:tcPr anchor="ctr"/>
                </a:tc>
              </a:tr>
              <a:tr h="534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800" b="1" i="1" kern="1200" dirty="0" smtClean="0">
                          <a:ln>
                            <a:solidFill>
                              <a:srgbClr val="1A0D00"/>
                            </a:solidFill>
                          </a:ln>
                          <a:solidFill>
                            <a:schemeClr val="bg1"/>
                          </a:solidFill>
                          <a:effectLst/>
                          <a:latin typeface="Tw Cen MT" pitchFamily="34" charset="0"/>
                        </a:rPr>
                        <a:t>hic</a:t>
                      </a:r>
                      <a:r>
                        <a:rPr lang="fr-FR" sz="2800" b="1" kern="1200" dirty="0" smtClean="0">
                          <a:ln>
                            <a:solidFill>
                              <a:srgbClr val="1A0D00"/>
                            </a:solidFill>
                          </a:ln>
                          <a:solidFill>
                            <a:schemeClr val="bg1"/>
                          </a:solidFill>
                          <a:effectLst/>
                          <a:latin typeface="Tw Cen MT" pitchFamily="34" charset="0"/>
                        </a:rPr>
                        <a:t> </a:t>
                      </a:r>
                      <a:r>
                        <a:rPr lang="fr-FR" sz="2800" b="1" kern="1200" dirty="0" err="1" smtClean="0">
                          <a:ln>
                            <a:solidFill>
                              <a:srgbClr val="1A0D00"/>
                            </a:solidFill>
                          </a:ln>
                          <a:solidFill>
                            <a:schemeClr val="bg1"/>
                          </a:solidFill>
                          <a:effectLst/>
                          <a:latin typeface="Tw Cen MT" pitchFamily="34" charset="0"/>
                        </a:rPr>
                        <a:t>dí</a:t>
                      </a:r>
                      <a:r>
                        <a:rPr lang="fr-FR" sz="2800" b="1" kern="1200" dirty="0" err="1" smtClean="0">
                          <a:ln>
                            <a:solidFill>
                              <a:srgbClr val="1A0D00"/>
                            </a:solidFill>
                          </a:ln>
                          <a:solidFill>
                            <a:srgbClr val="FFFF00"/>
                          </a:solidFill>
                          <a:effectLst/>
                          <a:latin typeface="Tw Cen MT" pitchFamily="34" charset="0"/>
                        </a:rPr>
                        <a:t>es</a:t>
                      </a:r>
                      <a:r>
                        <a:rPr lang="fr-FR" sz="2800" b="1" kern="1200" dirty="0" smtClean="0">
                          <a:ln>
                            <a:solidFill>
                              <a:srgbClr val="1A0D00"/>
                            </a:solidFill>
                          </a:ln>
                          <a:solidFill>
                            <a:schemeClr val="bg1"/>
                          </a:solidFill>
                          <a:effectLst/>
                          <a:latin typeface="Tw Cen MT" pitchFamily="34" charset="0"/>
                        </a:rPr>
                        <a:t> M</a:t>
                      </a:r>
                      <a:r>
                        <a:rPr lang="fr-FR" sz="2800" b="1" kern="1200" dirty="0" smtClean="0">
                          <a:ln>
                            <a:solidFill>
                              <a:srgbClr val="1A0D00"/>
                            </a:solidFill>
                          </a:ln>
                          <a:solidFill>
                            <a:srgbClr val="FFFF00"/>
                          </a:solidFill>
                          <a:effectLst/>
                          <a:latin typeface="Tw Cen MT" pitchFamily="34" charset="0"/>
                        </a:rPr>
                        <a:t>I</a:t>
                      </a:r>
                      <a:r>
                        <a:rPr lang="fr-FR" sz="2800" b="1" kern="1200" dirty="0" smtClean="0">
                          <a:ln>
                            <a:solidFill>
                              <a:srgbClr val="1A0D00"/>
                            </a:solidFill>
                          </a:ln>
                          <a:solidFill>
                            <a:schemeClr val="bg1"/>
                          </a:solidFill>
                          <a:effectLst/>
                          <a:latin typeface="Tw Cen MT" pitchFamily="34" charset="0"/>
                        </a:rPr>
                        <a:t> </a:t>
                      </a:r>
                      <a:r>
                        <a:rPr lang="fr-FR" sz="2800" b="1" u="sng" kern="1200" dirty="0" err="1" smtClean="0">
                          <a:ln>
                            <a:solidFill>
                              <a:srgbClr val="1A0D00"/>
                            </a:solidFill>
                          </a:ln>
                          <a:solidFill>
                            <a:schemeClr val="bg1"/>
                          </a:solidFill>
                          <a:effectLst/>
                          <a:latin typeface="Tw Cen MT" pitchFamily="34" charset="0"/>
                        </a:rPr>
                        <a:t>optul</a:t>
                      </a:r>
                      <a:r>
                        <a:rPr lang="fr-FR" sz="2800" b="1" u="sng" kern="1200" dirty="0" err="1" smtClean="0">
                          <a:ln>
                            <a:solidFill>
                              <a:srgbClr val="1A0D00"/>
                            </a:solidFill>
                          </a:ln>
                          <a:solidFill>
                            <a:srgbClr val="FF0000"/>
                          </a:solidFill>
                          <a:effectLst/>
                          <a:latin typeface="Tw Cen MT" pitchFamily="34" charset="0"/>
                        </a:rPr>
                        <a:t>it</a:t>
                      </a:r>
                      <a:r>
                        <a:rPr lang="fr-FR" sz="2800" b="1" kern="1200" dirty="0" smtClean="0">
                          <a:ln>
                            <a:solidFill>
                              <a:srgbClr val="1A0D00"/>
                            </a:solidFill>
                          </a:ln>
                          <a:solidFill>
                            <a:schemeClr val="bg1"/>
                          </a:solidFill>
                          <a:effectLst/>
                          <a:latin typeface="Tw Cen MT" pitchFamily="34" charset="0"/>
                        </a:rPr>
                        <a:t>, </a:t>
                      </a:r>
                      <a:endParaRPr lang="fr-FR" sz="2800" b="1" kern="1200" dirty="0" smtClean="0">
                        <a:ln>
                          <a:solidFill>
                            <a:srgbClr val="1A0D00"/>
                          </a:solidFill>
                        </a:ln>
                        <a:solidFill>
                          <a:schemeClr val="bg1"/>
                        </a:solidFill>
                        <a:effectLst/>
                        <a:latin typeface="Tw Cen MT" pitchFamily="34" charset="0"/>
                        <a:ea typeface="+mn-ea"/>
                        <a:cs typeface="+mn-cs"/>
                      </a:endParaRPr>
                    </a:p>
                  </a:txBody>
                  <a:tcPr anchor="ctr"/>
                </a:tc>
                <a:tc>
                  <a:txBody>
                    <a:bodyPr/>
                    <a:lstStyle/>
                    <a:p>
                      <a:endParaRPr lang="fr-FR" sz="2800" b="1" dirty="0">
                        <a:solidFill>
                          <a:schemeClr val="bg1"/>
                        </a:solidFill>
                        <a:effectLst/>
                        <a:latin typeface="Agency FB" pitchFamily="34" charset="0"/>
                      </a:endParaRPr>
                    </a:p>
                  </a:txBody>
                  <a:tcPr anchor="ctr"/>
                </a:tc>
              </a:tr>
              <a:tr h="534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800" b="1" kern="1200" dirty="0" err="1" smtClean="0">
                          <a:ln>
                            <a:solidFill>
                              <a:srgbClr val="1A0D00"/>
                            </a:solidFill>
                          </a:ln>
                          <a:solidFill>
                            <a:schemeClr val="bg1"/>
                          </a:solidFill>
                          <a:effectLst/>
                          <a:latin typeface="Tw Cen MT" pitchFamily="34" charset="0"/>
                        </a:rPr>
                        <a:t>fám</a:t>
                      </a:r>
                      <a:r>
                        <a:rPr lang="fr-FR" sz="2800" b="1" kern="1200" dirty="0" err="1" smtClean="0">
                          <a:ln>
                            <a:solidFill>
                              <a:srgbClr val="1A0D00"/>
                            </a:solidFill>
                          </a:ln>
                          <a:solidFill>
                            <a:srgbClr val="FFFF00"/>
                          </a:solidFill>
                          <a:effectLst/>
                          <a:latin typeface="Tw Cen MT" pitchFamily="34" charset="0"/>
                        </a:rPr>
                        <a:t>em</a:t>
                      </a:r>
                      <a:r>
                        <a:rPr lang="fr-FR" sz="2800" b="1" kern="1200" dirty="0" smtClean="0">
                          <a:ln>
                            <a:solidFill>
                              <a:srgbClr val="1A0D00"/>
                            </a:solidFill>
                          </a:ln>
                          <a:solidFill>
                            <a:schemeClr val="bg1"/>
                          </a:solidFill>
                          <a:effectLst/>
                          <a:latin typeface="Tw Cen MT" pitchFamily="34" charset="0"/>
                        </a:rPr>
                        <a:t> </a:t>
                      </a:r>
                      <a:r>
                        <a:rPr lang="fr-FR" sz="2800" b="1" kern="1200" dirty="0" smtClean="0">
                          <a:ln>
                            <a:solidFill>
                              <a:srgbClr val="1A0D00"/>
                            </a:solidFill>
                          </a:ln>
                          <a:solidFill>
                            <a:schemeClr val="bg1"/>
                          </a:solidFill>
                          <a:effectLst/>
                          <a:latin typeface="Joan" pitchFamily="2" charset="0"/>
                        </a:rPr>
                        <a:t>et</a:t>
                      </a:r>
                      <a:r>
                        <a:rPr lang="fr-FR" sz="2800" b="1" kern="1200" dirty="0" smtClean="0">
                          <a:ln>
                            <a:solidFill>
                              <a:srgbClr val="1A0D00"/>
                            </a:solidFill>
                          </a:ln>
                          <a:solidFill>
                            <a:schemeClr val="bg1"/>
                          </a:solidFill>
                          <a:effectLst/>
                          <a:latin typeface="Tw Cen MT" pitchFamily="34" charset="0"/>
                        </a:rPr>
                        <a:t> </a:t>
                      </a:r>
                      <a:r>
                        <a:rPr lang="fr-FR" sz="2800" b="1" kern="1200" dirty="0" err="1" smtClean="0">
                          <a:ln>
                            <a:solidFill>
                              <a:srgbClr val="1A0D00"/>
                            </a:solidFill>
                          </a:ln>
                          <a:solidFill>
                            <a:schemeClr val="bg1"/>
                          </a:solidFill>
                          <a:effectLst/>
                          <a:latin typeface="Tw Cen MT" pitchFamily="34" charset="0"/>
                        </a:rPr>
                        <a:t>pauperi</a:t>
                      </a:r>
                      <a:r>
                        <a:rPr lang="fr-FR" sz="2800" b="1" kern="1200" dirty="0" err="1" smtClean="0">
                          <a:ln>
                            <a:solidFill>
                              <a:srgbClr val="1A0D00"/>
                            </a:solidFill>
                          </a:ln>
                          <a:solidFill>
                            <a:srgbClr val="FFFF00"/>
                          </a:solidFill>
                          <a:effectLst/>
                          <a:latin typeface="Tw Cen MT" pitchFamily="34" charset="0"/>
                        </a:rPr>
                        <a:t>em</a:t>
                      </a:r>
                      <a:r>
                        <a:rPr lang="fr-FR" sz="2800" b="1" kern="1200" dirty="0" smtClean="0">
                          <a:ln>
                            <a:solidFill>
                              <a:srgbClr val="1A0D00"/>
                            </a:solidFill>
                          </a:ln>
                          <a:solidFill>
                            <a:schemeClr val="bg1"/>
                          </a:solidFill>
                          <a:effectLst/>
                          <a:latin typeface="Tw Cen MT" pitchFamily="34" charset="0"/>
                        </a:rPr>
                        <a:t> !</a:t>
                      </a:r>
                      <a:endParaRPr lang="fr-FR" sz="2800" b="1" kern="1200" dirty="0" smtClean="0">
                        <a:ln>
                          <a:solidFill>
                            <a:srgbClr val="1A0D00"/>
                          </a:solidFill>
                        </a:ln>
                        <a:solidFill>
                          <a:schemeClr val="bg1"/>
                        </a:solidFill>
                        <a:effectLst/>
                        <a:latin typeface="Tw Cen MT" pitchFamily="34" charset="0"/>
                        <a:ea typeface="+mn-ea"/>
                        <a:cs typeface="+mn-cs"/>
                      </a:endParaRPr>
                    </a:p>
                  </a:txBody>
                  <a:tcPr anchor="ctr"/>
                </a:tc>
                <a:tc>
                  <a:txBody>
                    <a:bodyPr/>
                    <a:lstStyle/>
                    <a:p>
                      <a:endParaRPr lang="fr-FR" sz="2800" b="1" dirty="0">
                        <a:solidFill>
                          <a:schemeClr val="bg1"/>
                        </a:solidFill>
                        <a:effectLst/>
                        <a:latin typeface="Agency FB" pitchFamily="34" charset="0"/>
                      </a:endParaRPr>
                    </a:p>
                  </a:txBody>
                  <a:tcPr anchor="ctr"/>
                </a:tc>
              </a:tr>
            </a:tbl>
          </a:graphicData>
        </a:graphic>
      </p:graphicFrame>
      <p:sp>
        <p:nvSpPr>
          <p:cNvPr id="5" name="Rectangle 4"/>
          <p:cNvSpPr/>
          <p:nvPr/>
        </p:nvSpPr>
        <p:spPr>
          <a:xfrm>
            <a:off x="4572000" y="-21266"/>
            <a:ext cx="4572000" cy="553998"/>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Eh, bien, personne ne l’a, de ceux-ci ?</a:t>
            </a:r>
          </a:p>
        </p:txBody>
      </p:sp>
      <p:sp>
        <p:nvSpPr>
          <p:cNvPr id="6" name="Rectangle 5"/>
          <p:cNvSpPr/>
          <p:nvPr/>
        </p:nvSpPr>
        <p:spPr>
          <a:xfrm>
            <a:off x="4572000" y="524539"/>
            <a:ext cx="4572000" cy="553998"/>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tu m’as assassiné.</a:t>
            </a:r>
          </a:p>
        </p:txBody>
      </p:sp>
      <p:sp>
        <p:nvSpPr>
          <p:cNvPr id="7" name="Rectangle 6"/>
          <p:cNvSpPr/>
          <p:nvPr/>
        </p:nvSpPr>
        <p:spPr>
          <a:xfrm>
            <a:off x="4572000" y="1059711"/>
            <a:ext cx="4572000" cy="553998"/>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Dis donc,</a:t>
            </a:r>
          </a:p>
        </p:txBody>
      </p:sp>
      <p:sp>
        <p:nvSpPr>
          <p:cNvPr id="8" name="Rectangle 7"/>
          <p:cNvSpPr/>
          <p:nvPr/>
        </p:nvSpPr>
        <p:spPr>
          <a:xfrm>
            <a:off x="4572000" y="1584251"/>
            <a:ext cx="4572000" cy="553998"/>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qui est-ce qui l’a ?</a:t>
            </a:r>
          </a:p>
        </p:txBody>
      </p:sp>
      <p:sp>
        <p:nvSpPr>
          <p:cNvPr id="9" name="Rectangle 8"/>
          <p:cNvSpPr/>
          <p:nvPr/>
        </p:nvSpPr>
        <p:spPr>
          <a:xfrm>
            <a:off x="4572000" y="2119422"/>
            <a:ext cx="4572000" cy="553998"/>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tu ne sais pas ?</a:t>
            </a:r>
          </a:p>
        </p:txBody>
      </p:sp>
      <p:sp>
        <p:nvSpPr>
          <p:cNvPr id="10" name="Rectangle 9"/>
          <p:cNvSpPr/>
          <p:nvPr/>
        </p:nvSpPr>
        <p:spPr>
          <a:xfrm>
            <a:off x="4572000" y="2665227"/>
            <a:ext cx="4572000" cy="538609"/>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Ah, malheureux que je suis,</a:t>
            </a:r>
          </a:p>
        </p:txBody>
      </p:sp>
      <p:sp>
        <p:nvSpPr>
          <p:cNvPr id="11" name="Rectangle 10"/>
          <p:cNvSpPr/>
          <p:nvPr/>
        </p:nvSpPr>
        <p:spPr>
          <a:xfrm>
            <a:off x="4572000" y="3194533"/>
            <a:ext cx="4572000" cy="538609"/>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je suis pitoyablement fini !</a:t>
            </a:r>
          </a:p>
        </p:txBody>
      </p:sp>
      <p:sp>
        <p:nvSpPr>
          <p:cNvPr id="12" name="Rectangle 11"/>
          <p:cNvSpPr/>
          <p:nvPr/>
        </p:nvSpPr>
        <p:spPr>
          <a:xfrm>
            <a:off x="4572000" y="3724939"/>
            <a:ext cx="4572000" cy="553998"/>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fortement désespéré</a:t>
            </a:r>
          </a:p>
        </p:txBody>
      </p:sp>
      <p:sp>
        <p:nvSpPr>
          <p:cNvPr id="13" name="Rectangle 12"/>
          <p:cNvSpPr/>
          <p:nvPr/>
        </p:nvSpPr>
        <p:spPr>
          <a:xfrm>
            <a:off x="4572000" y="4260112"/>
            <a:ext cx="4572000" cy="553998"/>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très salement arrangé je vais.</a:t>
            </a:r>
          </a:p>
        </p:txBody>
      </p:sp>
      <p:sp>
        <p:nvSpPr>
          <p:cNvPr id="14" name="Rectangle 13"/>
          <p:cNvSpPr/>
          <p:nvPr/>
        </p:nvSpPr>
        <p:spPr>
          <a:xfrm>
            <a:off x="4572000" y="4805916"/>
            <a:ext cx="4572000" cy="984885"/>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Tant de gémissements, de malheurs et de tristesse</a:t>
            </a:r>
          </a:p>
        </p:txBody>
      </p:sp>
      <p:sp>
        <p:nvSpPr>
          <p:cNvPr id="15" name="Rectangle 14"/>
          <p:cNvSpPr/>
          <p:nvPr/>
        </p:nvSpPr>
        <p:spPr>
          <a:xfrm>
            <a:off x="4572000" y="5777021"/>
            <a:ext cx="4572000" cy="553998"/>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ce jour m’a apporté, </a:t>
            </a:r>
          </a:p>
        </p:txBody>
      </p:sp>
      <p:sp>
        <p:nvSpPr>
          <p:cNvPr id="16" name="Rectangle 15"/>
          <p:cNvSpPr/>
          <p:nvPr/>
        </p:nvSpPr>
        <p:spPr>
          <a:xfrm>
            <a:off x="4572000" y="6325268"/>
            <a:ext cx="4572000" cy="553998"/>
          </a:xfrm>
          <a:prstGeom prst="rect">
            <a:avLst/>
          </a:prstGeom>
        </p:spPr>
        <p:txBody>
          <a:bodyPr wrap="square" anchor="ctr">
            <a:spAutoFit/>
          </a:bodyPr>
          <a:lstStyle/>
          <a:p>
            <a:pPr algn="l" rtl="0">
              <a:defRPr/>
            </a:pPr>
            <a:r>
              <a:rPr lang="fr-FR" sz="2900" kern="1200" dirty="0">
                <a:solidFill>
                  <a:schemeClr val="accent1">
                    <a:lumMod val="20000"/>
                    <a:lumOff val="80000"/>
                  </a:schemeClr>
                </a:solidFill>
                <a:latin typeface="Agency FB" pitchFamily="34" charset="0"/>
                <a:ea typeface="+mn-ea"/>
                <a:cs typeface="+mn-cs"/>
              </a:rPr>
              <a:t>la faim et la misère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ppt_x</p:attrName>
                                        </p:attrNameLst>
                                      </p:cBhvr>
                                      <p:tavLst>
                                        <p:tav tm="0">
                                          <p:val>
                                            <p:strVal val="#ppt_x-.2"/>
                                          </p:val>
                                        </p:tav>
                                        <p:tav tm="100000">
                                          <p:val>
                                            <p:strVal val="#ppt_x"/>
                                          </p:val>
                                        </p:tav>
                                      </p:tavLst>
                                    </p:anim>
                                    <p:anim calcmode="lin" valueType="num">
                                      <p:cBhvr>
                                        <p:cTn id="2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ppt_x</p:attrName>
                                        </p:attrNameLst>
                                      </p:cBhvr>
                                      <p:tavLst>
                                        <p:tav tm="0">
                                          <p:val>
                                            <p:strVal val="#ppt_x-.2"/>
                                          </p:val>
                                        </p:tav>
                                        <p:tav tm="100000">
                                          <p:val>
                                            <p:strVal val="#ppt_x"/>
                                          </p:val>
                                        </p:tav>
                                      </p:tavLst>
                                    </p:anim>
                                    <p:anim calcmode="lin" valueType="num">
                                      <p:cBhvr>
                                        <p:cTn id="5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ppt_x</p:attrName>
                                        </p:attrNameLst>
                                      </p:cBhvr>
                                      <p:tavLst>
                                        <p:tav tm="0">
                                          <p:val>
                                            <p:strVal val="#ppt_x-.2"/>
                                          </p:val>
                                        </p:tav>
                                        <p:tav tm="100000">
                                          <p:val>
                                            <p:strVal val="#ppt_x"/>
                                          </p:val>
                                        </p:tav>
                                      </p:tavLst>
                                    </p:anim>
                                    <p:anim calcmode="lin" valueType="num">
                                      <p:cBhvr>
                                        <p:cTn id="5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ppt_x</p:attrName>
                                        </p:attrNameLst>
                                      </p:cBhvr>
                                      <p:tavLst>
                                        <p:tav tm="0">
                                          <p:val>
                                            <p:strVal val="#ppt_x-.2"/>
                                          </p:val>
                                        </p:tav>
                                        <p:tav tm="100000">
                                          <p:val>
                                            <p:strVal val="#ppt_x"/>
                                          </p:val>
                                        </p:tav>
                                      </p:tavLst>
                                    </p:anim>
                                    <p:anim calcmode="lin" valueType="num">
                                      <p:cBhvr>
                                        <p:cTn id="6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ppt_x</p:attrName>
                                        </p:attrNameLst>
                                      </p:cBhvr>
                                      <p:tavLst>
                                        <p:tav tm="0">
                                          <p:val>
                                            <p:strVal val="#ppt_x-.2"/>
                                          </p:val>
                                        </p:tav>
                                        <p:tav tm="100000">
                                          <p:val>
                                            <p:strVal val="#ppt_x"/>
                                          </p:val>
                                        </p:tav>
                                      </p:tavLst>
                                    </p:anim>
                                    <p:anim calcmode="lin" valueType="num">
                                      <p:cBhvr>
                                        <p:cTn id="7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ppt_x</p:attrName>
                                        </p:attrNameLst>
                                      </p:cBhvr>
                                      <p:tavLst>
                                        <p:tav tm="0">
                                          <p:val>
                                            <p:strVal val="#ppt_x-.2"/>
                                          </p:val>
                                        </p:tav>
                                        <p:tav tm="100000">
                                          <p:val>
                                            <p:strVal val="#ppt_x"/>
                                          </p:val>
                                        </p:tav>
                                      </p:tavLst>
                                    </p:anim>
                                    <p:anim calcmode="lin" valueType="num">
                                      <p:cBhvr>
                                        <p:cTn id="7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1000" fill="hold"/>
                                        <p:tgtEl>
                                          <p:spTgt spid="16"/>
                                        </p:tgtEl>
                                        <p:attrNameLst>
                                          <p:attrName>ppt_x</p:attrName>
                                        </p:attrNameLst>
                                      </p:cBhvr>
                                      <p:tavLst>
                                        <p:tav tm="0">
                                          <p:val>
                                            <p:strVal val="#ppt_x-.2"/>
                                          </p:val>
                                        </p:tav>
                                        <p:tav tm="100000">
                                          <p:val>
                                            <p:strVal val="#ppt_x"/>
                                          </p:val>
                                        </p:tav>
                                      </p:tavLst>
                                    </p:anim>
                                    <p:anim calcmode="lin" valueType="num">
                                      <p:cBhvr>
                                        <p:cTn id="8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80"/>
            <a:ext cx="9144000" cy="6845320"/>
          </a:xfrm>
          <a:prstGeom prst="rect">
            <a:avLst/>
          </a:prstGeom>
        </p:spPr>
        <p:txBody>
          <a:bodyPr anchor="ctr">
            <a:noAutofit/>
          </a:bodyPr>
          <a:lstStyle/>
          <a:p>
            <a:r>
              <a:rPr lang="fr-FR" sz="2800" dirty="0" err="1" smtClean="0">
                <a:solidFill>
                  <a:schemeClr val="bg1"/>
                </a:solidFill>
                <a:latin typeface="Tw Cen MT" pitchFamily="34" charset="0"/>
              </a:rPr>
              <a:t>Rectus</a:t>
            </a:r>
            <a:r>
              <a:rPr lang="fr-FR" sz="2800" dirty="0" smtClean="0">
                <a:solidFill>
                  <a:schemeClr val="bg1"/>
                </a:solidFill>
                <a:latin typeface="Tw Cen MT" pitchFamily="34" charset="0"/>
              </a:rPr>
              <a:t> hic </a:t>
            </a:r>
            <a:r>
              <a:rPr lang="fr-FR" sz="2800" dirty="0" err="1" smtClean="0">
                <a:solidFill>
                  <a:schemeClr val="bg1"/>
                </a:solidFill>
                <a:latin typeface="Tw Cen MT" pitchFamily="34" charset="0"/>
              </a:rPr>
              <a:t>hippodromi</a:t>
            </a:r>
            <a:r>
              <a:rPr lang="fr-FR" sz="2800" dirty="0" smtClean="0">
                <a:solidFill>
                  <a:schemeClr val="bg1"/>
                </a:solidFill>
                <a:latin typeface="Tw Cen MT" pitchFamily="34" charset="0"/>
              </a:rPr>
              <a:t> limes </a:t>
            </a:r>
            <a:r>
              <a:rPr lang="fr-FR" sz="2800" dirty="0" smtClean="0">
                <a:solidFill>
                  <a:schemeClr val="bg1"/>
                </a:solidFill>
                <a:latin typeface="Joan" pitchFamily="2" charset="0"/>
              </a:rPr>
              <a:t>in</a:t>
            </a:r>
            <a:r>
              <a:rPr lang="fr-FR" sz="2800" dirty="0" smtClean="0">
                <a:solidFill>
                  <a:schemeClr val="bg1"/>
                </a:solidFill>
                <a:latin typeface="Tw Cen MT" pitchFamily="34" charset="0"/>
              </a:rPr>
              <a:t> extrema parte </a:t>
            </a:r>
            <a:r>
              <a:rPr lang="fr-FR" sz="2800" dirty="0" err="1" smtClean="0">
                <a:solidFill>
                  <a:schemeClr val="bg1"/>
                </a:solidFill>
                <a:latin typeface="Tw Cen MT" pitchFamily="34" charset="0"/>
              </a:rPr>
              <a:t>hemicyclio</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frangitur</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mutat</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faciem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Cupressis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ambitur</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tegitur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densiore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umbra</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Tw Cen MT" pitchFamily="34" charset="0"/>
              </a:rPr>
              <a:t>Medium </a:t>
            </a:r>
            <a:r>
              <a:rPr lang="fr-FR" sz="2800" dirty="0" err="1" smtClean="0">
                <a:solidFill>
                  <a:schemeClr val="bg1"/>
                </a:solidFill>
                <a:latin typeface="Tw Cen MT" pitchFamily="34" charset="0"/>
              </a:rPr>
              <a:t>spatium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brevioribus</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utrimque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platanis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adornatur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capite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candido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vite </a:t>
            </a:r>
            <a:r>
              <a:rPr lang="fr-FR" sz="2800" u="sng" dirty="0" err="1" smtClean="0">
                <a:solidFill>
                  <a:schemeClr val="bg1"/>
                </a:solidFill>
                <a:latin typeface="Tw Cen MT" pitchFamily="34" charset="0"/>
              </a:rPr>
              <a:t>protegitur</a:t>
            </a:r>
            <a:r>
              <a:rPr lang="fr-FR" sz="2800" dirty="0" smtClean="0">
                <a:solidFill>
                  <a:schemeClr val="bg1"/>
                </a:solidFill>
                <a:latin typeface="Tw Cen MT" pitchFamily="34" charset="0"/>
              </a:rPr>
              <a:t> ; </a:t>
            </a:r>
            <a:r>
              <a:rPr lang="fr-FR" sz="2800" dirty="0" err="1" smtClean="0">
                <a:solidFill>
                  <a:schemeClr val="bg1"/>
                </a:solidFill>
                <a:latin typeface="Tw Cen MT" pitchFamily="34" charset="0"/>
              </a:rPr>
              <a:t>vitem</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quattuor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columellae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subeunt</a:t>
            </a:r>
            <a:r>
              <a:rPr lang="fr-FR" sz="2800" dirty="0" smtClean="0">
                <a:solidFill>
                  <a:schemeClr val="bg1"/>
                </a:solidFill>
                <a:latin typeface="Tw Cen MT" pitchFamily="34" charset="0"/>
              </a:rPr>
              <a:t>. </a:t>
            </a:r>
          </a:p>
          <a:p>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aqua</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effluit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gracili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continetur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err="1" smtClean="0">
                <a:solidFill>
                  <a:schemeClr val="bg1"/>
                </a:solidFill>
                <a:latin typeface="Tw Cen MT" pitchFamily="34" charset="0"/>
              </a:rPr>
              <a:t>Gustatorium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gravior</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cena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margini</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imponitur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levior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navicularum</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avium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figuris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innatans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circuit</a:t>
            </a:r>
            <a:r>
              <a:rPr lang="fr-FR" sz="2800" dirty="0" smtClean="0">
                <a:solidFill>
                  <a:schemeClr val="bg1"/>
                </a:solidFill>
                <a:latin typeface="Tw Cen MT" pitchFamily="34" charset="0"/>
              </a:rPr>
              <a:t>...</a:t>
            </a:r>
          </a:p>
          <a:p>
            <a:endParaRPr lang="fr-FR" sz="2800" dirty="0" smtClean="0">
              <a:solidFill>
                <a:schemeClr val="bg1"/>
              </a:solidFill>
              <a:latin typeface="Tw Cen MT" pitchFamily="34" charset="0"/>
            </a:endParaRPr>
          </a:p>
          <a:p>
            <a:r>
              <a:rPr lang="fr-FR" sz="2800" u="sng" dirty="0" err="1" smtClean="0">
                <a:solidFill>
                  <a:schemeClr val="bg1"/>
                </a:solidFill>
                <a:latin typeface="Tw Cen MT" pitchFamily="34" charset="0"/>
              </a:rPr>
              <a:t>Sunt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locis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pluribus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disposita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sedilia</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quae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ambulatione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fessos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juvant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Fonticuli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sedilibus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adjacent</a:t>
            </a:r>
            <a:r>
              <a:rPr lang="fr-FR" sz="2800" dirty="0" smtClean="0">
                <a:solidFill>
                  <a:schemeClr val="bg1"/>
                </a:solidFill>
                <a:latin typeface="Tw Cen MT" pitchFamily="34" charset="0"/>
              </a:rPr>
              <a:t>. </a:t>
            </a:r>
          </a:p>
        </p:txBody>
      </p:sp>
      <p:sp>
        <p:nvSpPr>
          <p:cNvPr id="5" name="ZoneTexte 4"/>
          <p:cNvSpPr txBox="1"/>
          <p:nvPr/>
        </p:nvSpPr>
        <p:spPr>
          <a:xfrm>
            <a:off x="8786191" y="6488668"/>
            <a:ext cx="357809" cy="369332"/>
          </a:xfrm>
          <a:prstGeom prst="rect">
            <a:avLst/>
          </a:prstGeom>
          <a:noFill/>
        </p:spPr>
        <p:txBody>
          <a:bodyPr wrap="square" rtlCol="0">
            <a:spAutoFit/>
          </a:bodyPr>
          <a:lstStyle/>
          <a:p>
            <a:r>
              <a:rPr lang="fr-FR" dirty="0" smtClean="0">
                <a:solidFill>
                  <a:srgbClr val="FFC000"/>
                </a:solidFill>
                <a:latin typeface="Absalom" pitchFamily="2" charset="0"/>
              </a:rPr>
              <a:t>4</a:t>
            </a:r>
            <a:endParaRPr lang="fr-FR" dirty="0">
              <a:solidFill>
                <a:srgbClr val="FFC000"/>
              </a:solidFill>
              <a:latin typeface="Absalom" pitchFamily="2" charset="0"/>
            </a:endParaRPr>
          </a:p>
        </p:txBody>
      </p:sp>
    </p:spTree>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80"/>
            <a:ext cx="9144000" cy="6845320"/>
          </a:xfrm>
          <a:prstGeom prst="rect">
            <a:avLst/>
          </a:prstGeom>
        </p:spPr>
        <p:txBody>
          <a:bodyPr anchor="ctr">
            <a:noAutofit/>
          </a:bodyPr>
          <a:lstStyle/>
          <a:p>
            <a:r>
              <a:rPr lang="fr-FR" sz="2800" dirty="0" err="1" smtClean="0">
                <a:solidFill>
                  <a:schemeClr val="bg1"/>
                </a:solidFill>
                <a:latin typeface="Tw Cen MT" pitchFamily="34" charset="0"/>
              </a:rPr>
              <a:t>Rectus</a:t>
            </a:r>
            <a:r>
              <a:rPr lang="fr-FR" sz="2800" dirty="0" smtClean="0">
                <a:solidFill>
                  <a:schemeClr val="bg1"/>
                </a:solidFill>
                <a:latin typeface="Tw Cen MT" pitchFamily="34" charset="0"/>
              </a:rPr>
              <a:t> hic </a:t>
            </a:r>
            <a:r>
              <a:rPr lang="fr-FR" sz="2800" dirty="0" err="1" smtClean="0">
                <a:solidFill>
                  <a:schemeClr val="bg1"/>
                </a:solidFill>
                <a:latin typeface="Tw Cen MT" pitchFamily="34" charset="0"/>
              </a:rPr>
              <a:t>hippodromi</a:t>
            </a:r>
            <a:r>
              <a:rPr lang="fr-FR" sz="2800" dirty="0" smtClean="0">
                <a:solidFill>
                  <a:schemeClr val="bg1"/>
                </a:solidFill>
                <a:latin typeface="Tw Cen MT" pitchFamily="34" charset="0"/>
              </a:rPr>
              <a:t> limes </a:t>
            </a:r>
            <a:r>
              <a:rPr lang="fr-FR" sz="2800" dirty="0" smtClean="0">
                <a:solidFill>
                  <a:schemeClr val="bg1"/>
                </a:solidFill>
                <a:latin typeface="Joan" pitchFamily="2" charset="0"/>
              </a:rPr>
              <a:t>in</a:t>
            </a:r>
            <a:r>
              <a:rPr lang="fr-FR" sz="2800" dirty="0" smtClean="0">
                <a:solidFill>
                  <a:schemeClr val="bg1"/>
                </a:solidFill>
                <a:latin typeface="Tw Cen MT" pitchFamily="34" charset="0"/>
              </a:rPr>
              <a:t> extrema parte </a:t>
            </a:r>
            <a:r>
              <a:rPr lang="fr-FR" sz="2800" dirty="0" err="1" smtClean="0">
                <a:solidFill>
                  <a:schemeClr val="bg1"/>
                </a:solidFill>
                <a:latin typeface="Tw Cen MT" pitchFamily="34" charset="0"/>
              </a:rPr>
              <a:t>hemicyclio</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frangi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muta</a:t>
            </a:r>
            <a:r>
              <a:rPr lang="fr-FR" sz="2800" u="sng" dirty="0" err="1" smtClean="0">
                <a:solidFill>
                  <a:srgbClr val="00B0F0"/>
                </a:solidFill>
                <a:latin typeface="Tw Cen MT" pitchFamily="34" charset="0"/>
              </a:rPr>
              <a:t>t</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faciem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Cupressis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ambi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densiore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umbra</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Tw Cen MT" pitchFamily="34" charset="0"/>
              </a:rPr>
              <a:t>Medium </a:t>
            </a:r>
            <a:r>
              <a:rPr lang="fr-FR" sz="2800" dirty="0" err="1" smtClean="0">
                <a:solidFill>
                  <a:schemeClr val="bg1"/>
                </a:solidFill>
                <a:latin typeface="Tw Cen MT" pitchFamily="34" charset="0"/>
              </a:rPr>
              <a:t>spatium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brevioribus</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utrimque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platanis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adorna</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capite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candido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vite </a:t>
            </a:r>
            <a:r>
              <a:rPr lang="fr-FR" sz="2800" u="sng" dirty="0" err="1" smtClean="0">
                <a:solidFill>
                  <a:schemeClr val="bg1"/>
                </a:solidFill>
                <a:latin typeface="Tw Cen MT" pitchFamily="34" charset="0"/>
              </a:rPr>
              <a:t>protegi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 </a:t>
            </a:r>
            <a:r>
              <a:rPr lang="fr-FR" sz="2800" dirty="0" err="1" smtClean="0">
                <a:solidFill>
                  <a:schemeClr val="bg1"/>
                </a:solidFill>
                <a:latin typeface="Tw Cen MT" pitchFamily="34" charset="0"/>
              </a:rPr>
              <a:t>vitem</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quattuor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columellae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subeu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p>
          <a:p>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aqua</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efflui</a:t>
            </a:r>
            <a:r>
              <a:rPr lang="fr-FR" sz="2800" u="sng" dirty="0" err="1" smtClean="0">
                <a:solidFill>
                  <a:srgbClr val="00B0F0"/>
                </a:solidFill>
                <a:latin typeface="Tw Cen MT" pitchFamily="34" charset="0"/>
              </a:rPr>
              <a:t>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gracili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contine</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err="1" smtClean="0">
                <a:solidFill>
                  <a:schemeClr val="bg1"/>
                </a:solidFill>
                <a:latin typeface="Tw Cen MT" pitchFamily="34" charset="0"/>
              </a:rPr>
              <a:t>Gustatorium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gravior</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cena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margini</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imponi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levior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navicularum</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avium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figuris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innata</a:t>
            </a:r>
            <a:r>
              <a:rPr lang="fr-FR" sz="2800" u="sng" dirty="0" err="1" smtClean="0">
                <a:solidFill>
                  <a:srgbClr val="00FF00"/>
                </a:solidFill>
                <a:latin typeface="Tw Cen MT" pitchFamily="34" charset="0"/>
              </a:rPr>
              <a:t>ns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circui</a:t>
            </a:r>
            <a:r>
              <a:rPr lang="fr-FR" sz="2800" u="sng" dirty="0" smtClean="0">
                <a:solidFill>
                  <a:srgbClr val="00B0F0"/>
                </a:solidFill>
                <a:latin typeface="Tw Cen MT" pitchFamily="34" charset="0"/>
              </a:rPr>
              <a:t>t</a:t>
            </a:r>
            <a:r>
              <a:rPr lang="fr-FR" sz="2800" dirty="0" smtClean="0">
                <a:solidFill>
                  <a:schemeClr val="bg1"/>
                </a:solidFill>
                <a:latin typeface="Tw Cen MT" pitchFamily="34" charset="0"/>
              </a:rPr>
              <a:t>...</a:t>
            </a:r>
          </a:p>
          <a:p>
            <a:endParaRPr lang="fr-FR" sz="2800" dirty="0" smtClean="0">
              <a:solidFill>
                <a:schemeClr val="bg1"/>
              </a:solidFill>
              <a:latin typeface="Tw Cen MT" pitchFamily="34" charset="0"/>
            </a:endParaRPr>
          </a:p>
          <a:p>
            <a:r>
              <a:rPr lang="fr-FR" sz="2800" u="sng" dirty="0" err="1" smtClean="0">
                <a:solidFill>
                  <a:schemeClr val="bg1"/>
                </a:solidFill>
                <a:latin typeface="Tw Cen MT" pitchFamily="34" charset="0"/>
              </a:rPr>
              <a:t>Su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locis</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pluribus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disposita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sedilia</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quae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ambulatione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fessos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juva</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Fonticuli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sedilibus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adjace</a:t>
            </a:r>
            <a:r>
              <a:rPr lang="fr-FR" sz="2800" u="sng" dirty="0" smtClean="0">
                <a:solidFill>
                  <a:srgbClr val="00B0F0"/>
                </a:solidFill>
                <a:latin typeface="Tw Cen MT" pitchFamily="34" charset="0"/>
              </a:rPr>
              <a:t>nt</a:t>
            </a:r>
            <a:r>
              <a:rPr lang="fr-FR" sz="2800" dirty="0" smtClean="0">
                <a:solidFill>
                  <a:schemeClr val="bg1"/>
                </a:solidFill>
                <a:latin typeface="Tw Cen MT" pitchFamily="34" charset="0"/>
              </a:rPr>
              <a:t>. </a:t>
            </a:r>
          </a:p>
        </p:txBody>
      </p:sp>
      <p:sp>
        <p:nvSpPr>
          <p:cNvPr id="5" name="ZoneTexte 4"/>
          <p:cNvSpPr txBox="1"/>
          <p:nvPr/>
        </p:nvSpPr>
        <p:spPr>
          <a:xfrm>
            <a:off x="8786191" y="6488668"/>
            <a:ext cx="357809" cy="369332"/>
          </a:xfrm>
          <a:prstGeom prst="rect">
            <a:avLst/>
          </a:prstGeom>
          <a:noFill/>
        </p:spPr>
        <p:txBody>
          <a:bodyPr wrap="square" rtlCol="0">
            <a:spAutoFit/>
          </a:bodyPr>
          <a:lstStyle/>
          <a:p>
            <a:r>
              <a:rPr lang="fr-FR" dirty="0" smtClean="0">
                <a:solidFill>
                  <a:srgbClr val="FFC000"/>
                </a:solidFill>
                <a:latin typeface="Absalom" pitchFamily="2" charset="0"/>
              </a:rPr>
              <a:t>5</a:t>
            </a:r>
            <a:endParaRPr lang="fr-FR" dirty="0">
              <a:solidFill>
                <a:srgbClr val="FFC000"/>
              </a:solidFill>
              <a:latin typeface="Absalom" pitchFamily="2" charset="0"/>
            </a:endParaRPr>
          </a:p>
        </p:txBody>
      </p:sp>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80"/>
            <a:ext cx="9144000" cy="6845320"/>
          </a:xfrm>
          <a:prstGeom prst="rect">
            <a:avLst/>
          </a:prstGeom>
        </p:spPr>
        <p:txBody>
          <a:bodyPr anchor="ctr">
            <a:noAutofit/>
          </a:bodyPr>
          <a:lstStyle/>
          <a:p>
            <a:r>
              <a:rPr lang="fr-FR" sz="2800" i="1" dirty="0" err="1" smtClean="0">
                <a:solidFill>
                  <a:schemeClr val="bg1"/>
                </a:solidFill>
                <a:latin typeface="Tw Cen MT" pitchFamily="34" charset="0"/>
              </a:rPr>
              <a:t>Rectus</a:t>
            </a:r>
            <a:r>
              <a:rPr lang="fr-FR" sz="2800" dirty="0" smtClean="0">
                <a:solidFill>
                  <a:schemeClr val="bg1"/>
                </a:solidFill>
                <a:latin typeface="Tw Cen MT" pitchFamily="34" charset="0"/>
              </a:rPr>
              <a:t> </a:t>
            </a:r>
            <a:r>
              <a:rPr lang="fr-FR" sz="2800" i="1" dirty="0" smtClean="0">
                <a:solidFill>
                  <a:schemeClr val="bg1"/>
                </a:solidFill>
                <a:latin typeface="Tw Cen MT" pitchFamily="34" charset="0"/>
              </a:rPr>
              <a:t>hic</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hippodromi</a:t>
            </a:r>
            <a:r>
              <a:rPr lang="fr-FR" sz="2800" dirty="0" smtClean="0">
                <a:solidFill>
                  <a:schemeClr val="bg1"/>
                </a:solidFill>
                <a:latin typeface="Tw Cen MT" pitchFamily="34" charset="0"/>
              </a:rPr>
              <a:t> limes </a:t>
            </a:r>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i="1" dirty="0" smtClean="0">
                <a:solidFill>
                  <a:schemeClr val="bg1"/>
                </a:solidFill>
                <a:latin typeface="Tw Cen MT" pitchFamily="34" charset="0"/>
              </a:rPr>
              <a:t>extrema</a:t>
            </a:r>
            <a:r>
              <a:rPr lang="fr-FR" sz="2800" dirty="0" smtClean="0">
                <a:solidFill>
                  <a:schemeClr val="bg1"/>
                </a:solidFill>
                <a:latin typeface="Tw Cen MT" pitchFamily="34" charset="0"/>
              </a:rPr>
              <a:t> parte </a:t>
            </a:r>
            <a:r>
              <a:rPr lang="fr-FR" sz="2800" dirty="0" err="1" smtClean="0">
                <a:solidFill>
                  <a:schemeClr val="bg1"/>
                </a:solidFill>
                <a:latin typeface="Tw Cen MT" pitchFamily="34" charset="0"/>
              </a:rPr>
              <a:t>hemicyclio</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frangi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muta</a:t>
            </a:r>
            <a:r>
              <a:rPr lang="fr-FR" sz="2800" u="sng" dirty="0" err="1" smtClean="0">
                <a:solidFill>
                  <a:srgbClr val="00B0F0"/>
                </a:solidFill>
                <a:latin typeface="Tw Cen MT" pitchFamily="34" charset="0"/>
              </a:rPr>
              <a:t>t</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faciem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Cupressis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ambi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dens</a:t>
            </a:r>
            <a:r>
              <a:rPr lang="fr-FR" sz="2800" i="1" dirty="0" err="1" smtClean="0">
                <a:solidFill>
                  <a:srgbClr val="00FF00"/>
                </a:solidFill>
                <a:latin typeface="Tw Cen MT" pitchFamily="34" charset="0"/>
              </a:rPr>
              <a:t>ior</a:t>
            </a:r>
            <a:r>
              <a:rPr lang="fr-FR" sz="2800" i="1" dirty="0" err="1" smtClean="0">
                <a:solidFill>
                  <a:schemeClr val="bg1"/>
                </a:solidFill>
                <a:latin typeface="Tw Cen MT" pitchFamily="34"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umbra</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i="1" dirty="0" smtClean="0">
                <a:solidFill>
                  <a:schemeClr val="bg1"/>
                </a:solidFill>
                <a:latin typeface="Tw Cen MT" pitchFamily="34" charset="0"/>
              </a:rPr>
              <a:t>Medium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spatium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brev</a:t>
            </a:r>
            <a:r>
              <a:rPr lang="fr-FR" sz="2800" i="1" dirty="0" err="1" smtClean="0">
                <a:solidFill>
                  <a:srgbClr val="00FF00"/>
                </a:solidFill>
                <a:latin typeface="Tw Cen MT" pitchFamily="34" charset="0"/>
              </a:rPr>
              <a:t>ior</a:t>
            </a:r>
            <a:r>
              <a:rPr lang="fr-FR" sz="2800" i="1" dirty="0" err="1" smtClean="0">
                <a:solidFill>
                  <a:schemeClr val="bg1"/>
                </a:solidFill>
                <a:latin typeface="Tw Cen MT" pitchFamily="34" charset="0"/>
              </a:rPr>
              <a:t>ibus</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utrimque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platanis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adorna</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capite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candido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vite </a:t>
            </a:r>
            <a:r>
              <a:rPr lang="fr-FR" sz="2800" u="sng" dirty="0" err="1" smtClean="0">
                <a:solidFill>
                  <a:schemeClr val="bg1"/>
                </a:solidFill>
                <a:latin typeface="Tw Cen MT" pitchFamily="34" charset="0"/>
              </a:rPr>
              <a:t>protegi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 </a:t>
            </a:r>
            <a:r>
              <a:rPr lang="fr-FR" sz="2800" dirty="0" err="1" smtClean="0">
                <a:solidFill>
                  <a:schemeClr val="bg1"/>
                </a:solidFill>
                <a:latin typeface="Tw Cen MT" pitchFamily="34" charset="0"/>
              </a:rPr>
              <a:t>vitem</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quattuor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columellae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subeu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p>
          <a:p>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aqua</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efflui</a:t>
            </a:r>
            <a:r>
              <a:rPr lang="fr-FR" sz="2800" u="sng" dirty="0" err="1" smtClean="0">
                <a:solidFill>
                  <a:srgbClr val="00B0F0"/>
                </a:solidFill>
                <a:latin typeface="Tw Cen MT" pitchFamily="34" charset="0"/>
              </a:rPr>
              <a:t>t</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gracili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contine</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err="1" smtClean="0">
                <a:solidFill>
                  <a:schemeClr val="bg1"/>
                </a:solidFill>
                <a:latin typeface="Tw Cen MT" pitchFamily="34" charset="0"/>
              </a:rPr>
              <a:t>Gustatorium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grav</a:t>
            </a:r>
            <a:r>
              <a:rPr lang="fr-FR" sz="2800" i="1" dirty="0" err="1" smtClean="0">
                <a:solidFill>
                  <a:srgbClr val="00FF00"/>
                </a:solidFill>
                <a:latin typeface="Tw Cen MT" pitchFamily="34" charset="0"/>
              </a:rPr>
              <a:t>ior</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cena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margini</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imponi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lev</a:t>
            </a:r>
            <a:r>
              <a:rPr lang="fr-FR" sz="2800" i="1" dirty="0" err="1" smtClean="0">
                <a:solidFill>
                  <a:srgbClr val="00FF00"/>
                </a:solidFill>
                <a:latin typeface="Tw Cen MT" pitchFamily="34" charset="0"/>
              </a:rPr>
              <a:t>ior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navicularum</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avium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figuris</a:t>
            </a:r>
            <a:r>
              <a:rPr lang="fr-FR" sz="2800" dirty="0" smtClean="0">
                <a:solidFill>
                  <a:schemeClr val="bg1"/>
                </a:solidFill>
                <a:latin typeface="Tw Cen MT" pitchFamily="34" charset="0"/>
              </a:rPr>
              <a:t> </a:t>
            </a:r>
            <a:r>
              <a:rPr lang="fr-FR" sz="2800" i="1" u="sng" dirty="0" err="1" smtClean="0">
                <a:solidFill>
                  <a:schemeClr val="bg1"/>
                </a:solidFill>
                <a:latin typeface="Tw Cen MT" pitchFamily="34" charset="0"/>
              </a:rPr>
              <a:t>innata</a:t>
            </a:r>
            <a:r>
              <a:rPr lang="fr-FR" sz="2800" i="1" u="sng" dirty="0" err="1" smtClean="0">
                <a:solidFill>
                  <a:srgbClr val="00FF00"/>
                </a:solidFill>
                <a:latin typeface="Tw Cen MT" pitchFamily="34" charset="0"/>
              </a:rPr>
              <a:t>ns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circui</a:t>
            </a:r>
            <a:r>
              <a:rPr lang="fr-FR" sz="2800" u="sng" dirty="0" smtClean="0">
                <a:solidFill>
                  <a:srgbClr val="00B0F0"/>
                </a:solidFill>
                <a:latin typeface="Tw Cen MT" pitchFamily="34" charset="0"/>
              </a:rPr>
              <a:t>t</a:t>
            </a:r>
            <a:r>
              <a:rPr lang="fr-FR" sz="2800" dirty="0" smtClean="0">
                <a:solidFill>
                  <a:schemeClr val="bg1"/>
                </a:solidFill>
                <a:latin typeface="Tw Cen MT" pitchFamily="34" charset="0"/>
              </a:rPr>
              <a:t>...</a:t>
            </a:r>
          </a:p>
          <a:p>
            <a:endParaRPr lang="fr-FR" sz="2800" dirty="0" smtClean="0">
              <a:solidFill>
                <a:schemeClr val="bg1"/>
              </a:solidFill>
              <a:latin typeface="Tw Cen MT" pitchFamily="34" charset="0"/>
            </a:endParaRPr>
          </a:p>
          <a:p>
            <a:r>
              <a:rPr lang="fr-FR" sz="2800" u="sng" dirty="0" err="1" smtClean="0">
                <a:solidFill>
                  <a:schemeClr val="bg1"/>
                </a:solidFill>
                <a:latin typeface="Tw Cen MT" pitchFamily="34" charset="0"/>
              </a:rPr>
              <a:t>Su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locis</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pluribus</a:t>
            </a:r>
            <a:r>
              <a:rPr lang="fr-FR" sz="2800" dirty="0" smtClean="0">
                <a:solidFill>
                  <a:schemeClr val="bg1"/>
                </a:solidFill>
                <a:latin typeface="Tw Cen MT" pitchFamily="34" charset="0"/>
              </a:rPr>
              <a:t> </a:t>
            </a:r>
            <a:r>
              <a:rPr lang="fr-FR" sz="2800" i="1" u="sng" dirty="0" err="1" smtClean="0">
                <a:solidFill>
                  <a:schemeClr val="bg1"/>
                </a:solidFill>
                <a:latin typeface="Tw Cen MT" pitchFamily="34" charset="0"/>
              </a:rPr>
              <a:t>disposita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sedilia</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quae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ambulatione</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fessos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juva</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Fonticuli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sedilibus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adjace</a:t>
            </a:r>
            <a:r>
              <a:rPr lang="fr-FR" sz="2800" u="sng" dirty="0" smtClean="0">
                <a:solidFill>
                  <a:srgbClr val="00B0F0"/>
                </a:solidFill>
                <a:latin typeface="Tw Cen MT" pitchFamily="34" charset="0"/>
              </a:rPr>
              <a:t>nt</a:t>
            </a:r>
            <a:r>
              <a:rPr lang="fr-FR" sz="2800" dirty="0" smtClean="0">
                <a:solidFill>
                  <a:schemeClr val="bg1"/>
                </a:solidFill>
                <a:latin typeface="Tw Cen MT" pitchFamily="34" charset="0"/>
              </a:rPr>
              <a:t>. </a:t>
            </a:r>
          </a:p>
        </p:txBody>
      </p:sp>
      <p:sp>
        <p:nvSpPr>
          <p:cNvPr id="5" name="ZoneTexte 4"/>
          <p:cNvSpPr txBox="1"/>
          <p:nvPr/>
        </p:nvSpPr>
        <p:spPr>
          <a:xfrm>
            <a:off x="8786191" y="6488668"/>
            <a:ext cx="357809" cy="369332"/>
          </a:xfrm>
          <a:prstGeom prst="rect">
            <a:avLst/>
          </a:prstGeom>
          <a:noFill/>
        </p:spPr>
        <p:txBody>
          <a:bodyPr wrap="square" rtlCol="0">
            <a:spAutoFit/>
          </a:bodyPr>
          <a:lstStyle/>
          <a:p>
            <a:r>
              <a:rPr lang="fr-FR" dirty="0" smtClean="0">
                <a:solidFill>
                  <a:srgbClr val="FFC000"/>
                </a:solidFill>
                <a:latin typeface="Absalom" pitchFamily="2" charset="0"/>
              </a:rPr>
              <a:t>6</a:t>
            </a:r>
            <a:endParaRPr lang="fr-FR" dirty="0">
              <a:solidFill>
                <a:srgbClr val="FFC000"/>
              </a:solidFill>
              <a:latin typeface="Absalom" pitchFamily="2" charset="0"/>
            </a:endParaRPr>
          </a:p>
        </p:txBody>
      </p:sp>
    </p:spTree>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80"/>
            <a:ext cx="9144000" cy="6845320"/>
          </a:xfrm>
          <a:prstGeom prst="rect">
            <a:avLst/>
          </a:prstGeom>
        </p:spPr>
        <p:txBody>
          <a:bodyPr anchor="ctr">
            <a:noAutofit/>
          </a:bodyPr>
          <a:lstStyle/>
          <a:p>
            <a:r>
              <a:rPr lang="fr-FR" sz="2800" i="1" dirty="0" err="1" smtClean="0">
                <a:solidFill>
                  <a:schemeClr val="bg1"/>
                </a:solidFill>
                <a:latin typeface="Tw Cen MT" pitchFamily="34" charset="0"/>
              </a:rPr>
              <a:t>Rectus</a:t>
            </a:r>
            <a:r>
              <a:rPr lang="fr-FR" sz="2800" dirty="0" smtClean="0">
                <a:solidFill>
                  <a:schemeClr val="bg1"/>
                </a:solidFill>
                <a:latin typeface="Tw Cen MT" pitchFamily="34" charset="0"/>
              </a:rPr>
              <a:t> </a:t>
            </a:r>
            <a:r>
              <a:rPr lang="fr-FR" sz="2800" i="1" dirty="0" smtClean="0">
                <a:solidFill>
                  <a:schemeClr val="bg1"/>
                </a:solidFill>
                <a:latin typeface="Tw Cen MT" pitchFamily="34" charset="0"/>
              </a:rPr>
              <a:t>hic</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hippodromi</a:t>
            </a:r>
            <a:r>
              <a:rPr lang="fr-FR" sz="2800" dirty="0" smtClean="0">
                <a:solidFill>
                  <a:schemeClr val="bg1"/>
                </a:solidFill>
                <a:latin typeface="Tw Cen MT" pitchFamily="34" charset="0"/>
              </a:rPr>
              <a:t> limes </a:t>
            </a:r>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i="1" dirty="0" smtClean="0">
                <a:solidFill>
                  <a:schemeClr val="bg1"/>
                </a:solidFill>
                <a:latin typeface="Tw Cen MT" pitchFamily="34" charset="0"/>
              </a:rPr>
              <a:t>extrema</a:t>
            </a:r>
            <a:r>
              <a:rPr lang="fr-FR" sz="2800" dirty="0" smtClean="0">
                <a:solidFill>
                  <a:schemeClr val="bg1"/>
                </a:solidFill>
                <a:latin typeface="Tw Cen MT" pitchFamily="34" charset="0"/>
              </a:rPr>
              <a:t> parte </a:t>
            </a:r>
            <a:r>
              <a:rPr lang="fr-FR" sz="2800" dirty="0" err="1" smtClean="0">
                <a:solidFill>
                  <a:schemeClr val="bg1"/>
                </a:solidFill>
                <a:latin typeface="Tw Cen MT" pitchFamily="34" charset="0"/>
              </a:rPr>
              <a:t>hemicyclio</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frangi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muta</a:t>
            </a:r>
            <a:r>
              <a:rPr lang="fr-FR" sz="2800" u="sng" dirty="0" err="1" smtClean="0">
                <a:solidFill>
                  <a:srgbClr val="00B0F0"/>
                </a:solidFill>
                <a:latin typeface="Tw Cen MT" pitchFamily="34" charset="0"/>
              </a:rPr>
              <a:t>t</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faciem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Cupressis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ambi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dens</a:t>
            </a:r>
            <a:r>
              <a:rPr lang="fr-FR" sz="2800" i="1" dirty="0" err="1" smtClean="0">
                <a:solidFill>
                  <a:srgbClr val="00FF00"/>
                </a:solidFill>
                <a:latin typeface="Tw Cen MT" pitchFamily="34" charset="0"/>
              </a:rPr>
              <a:t>ior</a:t>
            </a:r>
            <a:r>
              <a:rPr lang="fr-FR" sz="2800" i="1" dirty="0" err="1" smtClean="0">
                <a:solidFill>
                  <a:schemeClr val="bg1"/>
                </a:solidFill>
                <a:latin typeface="Tw Cen MT" pitchFamily="34"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umbra</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i="1" dirty="0" smtClean="0">
                <a:solidFill>
                  <a:schemeClr val="bg1"/>
                </a:solidFill>
                <a:latin typeface="Tw Cen MT" pitchFamily="34" charset="0"/>
              </a:rPr>
              <a:t>Medium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spatium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brev</a:t>
            </a:r>
            <a:r>
              <a:rPr lang="fr-FR" sz="2800" i="1" dirty="0" err="1" smtClean="0">
                <a:solidFill>
                  <a:srgbClr val="00FF00"/>
                </a:solidFill>
                <a:latin typeface="Tw Cen MT" pitchFamily="34" charset="0"/>
              </a:rPr>
              <a:t>ior</a:t>
            </a:r>
            <a:r>
              <a:rPr lang="fr-FR" sz="2800" i="1" dirty="0" err="1" smtClean="0">
                <a:solidFill>
                  <a:schemeClr val="bg1"/>
                </a:solidFill>
                <a:latin typeface="Tw Cen MT" pitchFamily="34" charset="0"/>
              </a:rPr>
              <a:t>ibus</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utrimque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platanis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adorna</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capite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candido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vite </a:t>
            </a:r>
            <a:r>
              <a:rPr lang="fr-FR" sz="2800" u="sng" dirty="0" err="1" smtClean="0">
                <a:solidFill>
                  <a:schemeClr val="bg1"/>
                </a:solidFill>
                <a:latin typeface="Tw Cen MT" pitchFamily="34" charset="0"/>
              </a:rPr>
              <a:t>protegi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 </a:t>
            </a:r>
            <a:r>
              <a:rPr lang="fr-FR" sz="2800" dirty="0" err="1" smtClean="0">
                <a:solidFill>
                  <a:schemeClr val="bg1"/>
                </a:solidFill>
                <a:latin typeface="Tw Cen MT" pitchFamily="34" charset="0"/>
              </a:rPr>
              <a:t>vitem</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quattuor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columellae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subeu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p>
          <a:p>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aqua</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efflui</a:t>
            </a:r>
            <a:r>
              <a:rPr lang="fr-FR" sz="2800" u="sng" dirty="0" err="1" smtClean="0">
                <a:solidFill>
                  <a:srgbClr val="00B0F0"/>
                </a:solidFill>
                <a:latin typeface="Tw Cen MT" pitchFamily="34" charset="0"/>
              </a:rPr>
              <a:t>t</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gracili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contine</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err="1" smtClean="0">
                <a:solidFill>
                  <a:schemeClr val="bg1"/>
                </a:solidFill>
                <a:latin typeface="Tw Cen MT" pitchFamily="34" charset="0"/>
              </a:rPr>
              <a:t>Gustatorium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grav</a:t>
            </a:r>
            <a:r>
              <a:rPr lang="fr-FR" sz="2800" i="1" dirty="0" err="1" smtClean="0">
                <a:solidFill>
                  <a:srgbClr val="00FF00"/>
                </a:solidFill>
                <a:latin typeface="Tw Cen MT" pitchFamily="34" charset="0"/>
              </a:rPr>
              <a:t>ior</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cena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margini</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imponi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lev</a:t>
            </a:r>
            <a:r>
              <a:rPr lang="fr-FR" sz="2800" i="1" dirty="0" err="1" smtClean="0">
                <a:solidFill>
                  <a:srgbClr val="00FF00"/>
                </a:solidFill>
                <a:latin typeface="Tw Cen MT" pitchFamily="34" charset="0"/>
              </a:rPr>
              <a:t>ior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navicularum</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avium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figuris</a:t>
            </a:r>
            <a:r>
              <a:rPr lang="fr-FR" sz="2800" dirty="0" smtClean="0">
                <a:solidFill>
                  <a:schemeClr val="bg1"/>
                </a:solidFill>
                <a:latin typeface="Tw Cen MT" pitchFamily="34" charset="0"/>
              </a:rPr>
              <a:t> </a:t>
            </a:r>
            <a:r>
              <a:rPr lang="fr-FR" sz="2800" i="1" u="sng" dirty="0" err="1" smtClean="0">
                <a:solidFill>
                  <a:schemeClr val="bg1"/>
                </a:solidFill>
                <a:latin typeface="Tw Cen MT" pitchFamily="34" charset="0"/>
              </a:rPr>
              <a:t>innata</a:t>
            </a:r>
            <a:r>
              <a:rPr lang="fr-FR" sz="2800" i="1" u="sng" dirty="0" err="1" smtClean="0">
                <a:solidFill>
                  <a:srgbClr val="00FF00"/>
                </a:solidFill>
                <a:latin typeface="Tw Cen MT" pitchFamily="34" charset="0"/>
              </a:rPr>
              <a:t>ns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circui</a:t>
            </a:r>
            <a:r>
              <a:rPr lang="fr-FR" sz="2800" u="sng" dirty="0" smtClean="0">
                <a:solidFill>
                  <a:srgbClr val="00B0F0"/>
                </a:solidFill>
                <a:latin typeface="Tw Cen MT" pitchFamily="34" charset="0"/>
              </a:rPr>
              <a:t>t</a:t>
            </a:r>
            <a:r>
              <a:rPr lang="fr-FR" sz="2800" dirty="0" smtClean="0">
                <a:solidFill>
                  <a:schemeClr val="bg1"/>
                </a:solidFill>
                <a:latin typeface="Tw Cen MT" pitchFamily="34" charset="0"/>
              </a:rPr>
              <a:t>...</a:t>
            </a:r>
          </a:p>
          <a:p>
            <a:endParaRPr lang="fr-FR" sz="2800" dirty="0" smtClean="0">
              <a:solidFill>
                <a:schemeClr val="bg1"/>
              </a:solidFill>
              <a:latin typeface="Tw Cen MT" pitchFamily="34" charset="0"/>
            </a:endParaRPr>
          </a:p>
          <a:p>
            <a:r>
              <a:rPr lang="fr-FR" sz="2800" u="sng" dirty="0" err="1" smtClean="0">
                <a:solidFill>
                  <a:schemeClr val="bg1"/>
                </a:solidFill>
                <a:latin typeface="Tw Cen MT" pitchFamily="34" charset="0"/>
              </a:rPr>
              <a:t>Su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locis</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pluribus</a:t>
            </a:r>
            <a:r>
              <a:rPr lang="fr-FR" sz="2800" dirty="0" smtClean="0">
                <a:solidFill>
                  <a:schemeClr val="bg1"/>
                </a:solidFill>
                <a:latin typeface="Tw Cen MT" pitchFamily="34" charset="0"/>
              </a:rPr>
              <a:t> </a:t>
            </a:r>
            <a:r>
              <a:rPr lang="fr-FR" sz="2800" i="1" u="sng" dirty="0" err="1" smtClean="0">
                <a:solidFill>
                  <a:schemeClr val="bg1"/>
                </a:solidFill>
                <a:latin typeface="Tw Cen MT" pitchFamily="34" charset="0"/>
              </a:rPr>
              <a:t>disposita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sedilia</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marmore</a:t>
            </a:r>
            <a:r>
              <a:rPr lang="fr-FR" sz="2800" dirty="0" smtClean="0">
                <a:solidFill>
                  <a:schemeClr val="bg1"/>
                </a:solidFill>
                <a:latin typeface="Tw Cen MT" pitchFamily="34" charset="0"/>
              </a:rPr>
              <a:t>, QUAE </a:t>
            </a:r>
            <a:r>
              <a:rPr lang="fr-FR" sz="2800" dirty="0" err="1" smtClean="0">
                <a:solidFill>
                  <a:schemeClr val="bg1"/>
                </a:solidFill>
                <a:latin typeface="Tw Cen MT" pitchFamily="34" charset="0"/>
              </a:rPr>
              <a:t>ambulatione</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fessos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juva</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Fonticuli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sedilibus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adjace</a:t>
            </a:r>
            <a:r>
              <a:rPr lang="fr-FR" sz="2800" u="sng" dirty="0" smtClean="0">
                <a:solidFill>
                  <a:srgbClr val="00B0F0"/>
                </a:solidFill>
                <a:latin typeface="Tw Cen MT" pitchFamily="34" charset="0"/>
              </a:rPr>
              <a:t>nt</a:t>
            </a:r>
            <a:r>
              <a:rPr lang="fr-FR" sz="2800" dirty="0" smtClean="0">
                <a:solidFill>
                  <a:schemeClr val="bg1"/>
                </a:solidFill>
                <a:latin typeface="Tw Cen MT" pitchFamily="34" charset="0"/>
              </a:rPr>
              <a:t>. </a:t>
            </a:r>
          </a:p>
        </p:txBody>
      </p:sp>
      <p:sp>
        <p:nvSpPr>
          <p:cNvPr id="5" name="ZoneTexte 4"/>
          <p:cNvSpPr txBox="1"/>
          <p:nvPr/>
        </p:nvSpPr>
        <p:spPr>
          <a:xfrm>
            <a:off x="8786191" y="6488668"/>
            <a:ext cx="357809" cy="369332"/>
          </a:xfrm>
          <a:prstGeom prst="rect">
            <a:avLst/>
          </a:prstGeom>
          <a:noFill/>
        </p:spPr>
        <p:txBody>
          <a:bodyPr wrap="square" rtlCol="0">
            <a:spAutoFit/>
          </a:bodyPr>
          <a:lstStyle/>
          <a:p>
            <a:r>
              <a:rPr lang="fr-FR" dirty="0" smtClean="0">
                <a:solidFill>
                  <a:srgbClr val="FFC000"/>
                </a:solidFill>
                <a:latin typeface="Absalom" pitchFamily="2" charset="0"/>
              </a:rPr>
              <a:t>7</a:t>
            </a:r>
            <a:endParaRPr lang="fr-FR" dirty="0">
              <a:solidFill>
                <a:srgbClr val="FFC000"/>
              </a:solidFill>
              <a:latin typeface="Absalom" pitchFamily="2" charset="0"/>
            </a:endParaRPr>
          </a:p>
        </p:txBody>
      </p:sp>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680"/>
            <a:ext cx="9144000" cy="6845320"/>
          </a:xfrm>
          <a:prstGeom prst="rect">
            <a:avLst/>
          </a:prstGeom>
        </p:spPr>
        <p:txBody>
          <a:bodyPr anchor="ctr">
            <a:noAutofit/>
          </a:bodyPr>
          <a:lstStyle/>
          <a:p>
            <a:r>
              <a:rPr lang="fr-FR" sz="2800" i="1" dirty="0" err="1" smtClean="0">
                <a:solidFill>
                  <a:schemeClr val="bg1"/>
                </a:solidFill>
                <a:latin typeface="Tw Cen MT" pitchFamily="34" charset="0"/>
              </a:rPr>
              <a:t>Rect</a:t>
            </a:r>
            <a:r>
              <a:rPr lang="fr-FR" sz="2800" i="1" dirty="0" err="1" smtClean="0">
                <a:solidFill>
                  <a:srgbClr val="FFC000"/>
                </a:solidFill>
                <a:latin typeface="Tw Cen MT" pitchFamily="34" charset="0"/>
              </a:rPr>
              <a:t>us</a:t>
            </a:r>
            <a:r>
              <a:rPr lang="fr-FR" sz="2800" dirty="0" smtClean="0">
                <a:solidFill>
                  <a:schemeClr val="bg1"/>
                </a:solidFill>
                <a:latin typeface="Tw Cen MT" pitchFamily="34" charset="0"/>
              </a:rPr>
              <a:t> </a:t>
            </a:r>
            <a:r>
              <a:rPr lang="fr-FR" sz="2800" i="1" dirty="0" smtClean="0">
                <a:solidFill>
                  <a:schemeClr val="bg1"/>
                </a:solidFill>
                <a:latin typeface="Tw Cen MT" pitchFamily="34" charset="0"/>
              </a:rPr>
              <a:t>h</a:t>
            </a:r>
            <a:r>
              <a:rPr lang="fr-FR" sz="2800" i="1" dirty="0" smtClean="0">
                <a:solidFill>
                  <a:srgbClr val="FFC000"/>
                </a:solidFill>
                <a:latin typeface="Tw Cen MT" pitchFamily="34" charset="0"/>
              </a:rPr>
              <a:t>i</a:t>
            </a:r>
            <a:r>
              <a:rPr lang="fr-FR" sz="2800" i="1" dirty="0" smtClean="0">
                <a:solidFill>
                  <a:schemeClr val="bg1"/>
                </a:solidFill>
                <a:latin typeface="Tw Cen MT" pitchFamily="34" charset="0"/>
              </a:rPr>
              <a:t>c</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hippodrom</a:t>
            </a:r>
            <a:r>
              <a:rPr lang="fr-FR" sz="2800" dirty="0" err="1" smtClean="0">
                <a:solidFill>
                  <a:srgbClr val="FFC000"/>
                </a:solidFill>
                <a:latin typeface="Tw Cen MT" pitchFamily="34" charset="0"/>
              </a:rPr>
              <a:t>i</a:t>
            </a:r>
            <a:r>
              <a:rPr lang="fr-FR" sz="2800" dirty="0" smtClean="0">
                <a:solidFill>
                  <a:schemeClr val="bg1"/>
                </a:solidFill>
                <a:latin typeface="Tw Cen MT" pitchFamily="34" charset="0"/>
              </a:rPr>
              <a:t> limes </a:t>
            </a:r>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i="1" dirty="0" smtClean="0">
                <a:solidFill>
                  <a:schemeClr val="bg1"/>
                </a:solidFill>
                <a:latin typeface="Tw Cen MT" pitchFamily="34" charset="0"/>
              </a:rPr>
              <a:t>extrem</a:t>
            </a:r>
            <a:r>
              <a:rPr lang="fr-FR" sz="2800" i="1" dirty="0" smtClean="0">
                <a:solidFill>
                  <a:srgbClr val="FFC000"/>
                </a:solidFill>
                <a:latin typeface="Tw Cen MT" pitchFamily="34" charset="0"/>
              </a:rPr>
              <a:t>a</a:t>
            </a:r>
            <a:r>
              <a:rPr lang="fr-FR" sz="2800" dirty="0" smtClean="0">
                <a:solidFill>
                  <a:schemeClr val="bg1"/>
                </a:solidFill>
                <a:latin typeface="Tw Cen MT" pitchFamily="34" charset="0"/>
              </a:rPr>
              <a:t> part</a:t>
            </a:r>
            <a:r>
              <a:rPr lang="fr-FR" sz="2800" dirty="0"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hemicycli</a:t>
            </a:r>
            <a:r>
              <a:rPr lang="fr-FR" sz="2800" dirty="0" err="1" smtClean="0">
                <a:solidFill>
                  <a:srgbClr val="FFC000"/>
                </a:solidFill>
                <a:latin typeface="Tw Cen MT" pitchFamily="34" charset="0"/>
              </a:rPr>
              <a:t>o</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frangi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muta</a:t>
            </a:r>
            <a:r>
              <a:rPr lang="fr-FR" sz="2800" u="sng" dirty="0" err="1" smtClean="0">
                <a:solidFill>
                  <a:srgbClr val="00B0F0"/>
                </a:solidFill>
                <a:latin typeface="Tw Cen MT" pitchFamily="34" charset="0"/>
              </a:rPr>
              <a:t>t</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faci</a:t>
            </a:r>
            <a:r>
              <a:rPr lang="fr-FR" sz="2800" dirty="0" err="1" smtClean="0">
                <a:solidFill>
                  <a:srgbClr val="FFC000"/>
                </a:solidFill>
                <a:latin typeface="Tw Cen MT" pitchFamily="34" charset="0"/>
              </a:rPr>
              <a:t>em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Cupress</a:t>
            </a:r>
            <a:r>
              <a:rPr lang="fr-FR" sz="2800" dirty="0" err="1" smtClean="0">
                <a:solidFill>
                  <a:srgbClr val="FFC000"/>
                </a:solidFill>
                <a:latin typeface="Tw Cen MT" pitchFamily="34" charset="0"/>
              </a:rPr>
              <a:t>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ambi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dens</a:t>
            </a:r>
            <a:r>
              <a:rPr lang="fr-FR" sz="2800" i="1" dirty="0" err="1" smtClean="0">
                <a:solidFill>
                  <a:srgbClr val="00FF00"/>
                </a:solidFill>
                <a:latin typeface="Tw Cen MT" pitchFamily="34" charset="0"/>
              </a:rPr>
              <a:t>ior</a:t>
            </a:r>
            <a:r>
              <a:rPr lang="fr-FR" sz="2800" i="1" dirty="0" err="1"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umbr</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i="1" dirty="0" smtClean="0">
                <a:solidFill>
                  <a:schemeClr val="bg1"/>
                </a:solidFill>
                <a:latin typeface="Tw Cen MT" pitchFamily="34" charset="0"/>
              </a:rPr>
              <a:t>Medi</a:t>
            </a:r>
            <a:r>
              <a:rPr lang="fr-FR" sz="2800" i="1" dirty="0" smtClean="0">
                <a:solidFill>
                  <a:srgbClr val="FFC000"/>
                </a:solidFill>
                <a:latin typeface="Tw Cen MT" pitchFamily="34" charset="0"/>
              </a:rPr>
              <a:t>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spati</a:t>
            </a:r>
            <a:r>
              <a:rPr lang="fr-FR" sz="2800" dirty="0" err="1" smtClean="0">
                <a:solidFill>
                  <a:srgbClr val="FFC000"/>
                </a:solidFill>
                <a:latin typeface="Tw Cen MT" pitchFamily="34" charset="0"/>
              </a:rPr>
              <a:t>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brev</a:t>
            </a:r>
            <a:r>
              <a:rPr lang="fr-FR" sz="2800" i="1" dirty="0" err="1" smtClean="0">
                <a:solidFill>
                  <a:srgbClr val="00FF00"/>
                </a:solidFill>
                <a:latin typeface="Tw Cen MT" pitchFamily="34" charset="0"/>
              </a:rPr>
              <a:t>ior</a:t>
            </a:r>
            <a:r>
              <a:rPr lang="fr-FR" sz="2800" i="1" dirty="0" err="1" smtClean="0">
                <a:solidFill>
                  <a:srgbClr val="FFC000"/>
                </a:solidFill>
                <a:latin typeface="Tw Cen MT" pitchFamily="34" charset="0"/>
              </a:rPr>
              <a:t>ibus</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utrimque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platan</a:t>
            </a:r>
            <a:r>
              <a:rPr lang="fr-FR" sz="2800" dirty="0" err="1" smtClean="0">
                <a:solidFill>
                  <a:srgbClr val="FFC000"/>
                </a:solidFill>
                <a:latin typeface="Tw Cen MT" pitchFamily="34" charset="0"/>
              </a:rPr>
              <a:t>is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adorna</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smtClean="0">
                <a:solidFill>
                  <a:schemeClr val="bg1"/>
                </a:solidFill>
                <a:latin typeface="Joan" pitchFamily="2" charset="0"/>
              </a:rPr>
              <a:t>In</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capit</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a:t>
            </a:r>
            <a:r>
              <a:rPr lang="fr-FR" sz="2800" dirty="0" err="1" smtClean="0">
                <a:solidFill>
                  <a:srgbClr val="FFC000"/>
                </a:solidFill>
                <a:latin typeface="Tw Cen MT" pitchFamily="34" charset="0"/>
              </a:rPr>
              <a:t>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candid</a:t>
            </a:r>
            <a:r>
              <a:rPr lang="fr-FR" sz="2800" i="1" dirty="0" err="1" smtClean="0">
                <a:solidFill>
                  <a:srgbClr val="FFC000"/>
                </a:solidFill>
                <a:latin typeface="Tw Cen MT" pitchFamily="34" charset="0"/>
              </a:rPr>
              <a:t>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vit</a:t>
            </a:r>
            <a:r>
              <a:rPr lang="fr-FR" sz="2800" dirty="0"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protegi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 </a:t>
            </a:r>
            <a:r>
              <a:rPr lang="fr-FR" sz="2800" dirty="0" err="1" smtClean="0">
                <a:solidFill>
                  <a:schemeClr val="bg1"/>
                </a:solidFill>
                <a:latin typeface="Tw Cen MT" pitchFamily="34" charset="0"/>
              </a:rPr>
              <a:t>vit</a:t>
            </a:r>
            <a:r>
              <a:rPr lang="fr-FR" sz="2800" dirty="0" err="1" smtClean="0">
                <a:solidFill>
                  <a:srgbClr val="FFC000"/>
                </a:solidFill>
                <a:latin typeface="Tw Cen MT" pitchFamily="34" charset="0"/>
              </a:rPr>
              <a:t>em</a:t>
            </a:r>
            <a:r>
              <a:rPr lang="fr-FR" sz="2800" dirty="0" smtClean="0">
                <a:solidFill>
                  <a:schemeClr val="bg1"/>
                </a:solidFill>
                <a:latin typeface="Tw Cen MT" pitchFamily="34" charset="0"/>
              </a:rPr>
              <a:t> </a:t>
            </a:r>
            <a:r>
              <a:rPr lang="fr-FR" sz="2800" dirty="0" err="1" smtClean="0">
                <a:solidFill>
                  <a:schemeClr val="bg1"/>
                </a:solidFill>
                <a:latin typeface="Joan" pitchFamily="2" charset="0"/>
              </a:rPr>
              <a:t>quattuor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columell</a:t>
            </a:r>
            <a:r>
              <a:rPr lang="fr-FR" sz="2800" dirty="0" err="1" smtClean="0">
                <a:solidFill>
                  <a:srgbClr val="FFC000"/>
                </a:solidFill>
                <a:latin typeface="Tw Cen MT" pitchFamily="34" charset="0"/>
              </a:rPr>
              <a:t>ae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subeu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p>
          <a:p>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stibadi</a:t>
            </a:r>
            <a:r>
              <a:rPr lang="fr-FR" sz="2800" dirty="0" err="1" smtClean="0">
                <a:solidFill>
                  <a:srgbClr val="FFC000"/>
                </a:solidFill>
                <a:latin typeface="Tw Cen MT" pitchFamily="34" charset="0"/>
              </a:rPr>
              <a:t>o</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aqu</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efflui</a:t>
            </a:r>
            <a:r>
              <a:rPr lang="fr-FR" sz="2800" u="sng" dirty="0" err="1" smtClean="0">
                <a:solidFill>
                  <a:srgbClr val="00B0F0"/>
                </a:solidFill>
                <a:latin typeface="Tw Cen MT" pitchFamily="34" charset="0"/>
              </a:rPr>
              <a:t>t</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gracil</a:t>
            </a:r>
            <a:r>
              <a:rPr lang="fr-FR" sz="2800" i="1" dirty="0" err="1" smtClean="0">
                <a:solidFill>
                  <a:srgbClr val="FFC000"/>
                </a:solidFill>
                <a:latin typeface="Tw Cen MT" pitchFamily="34" charset="0"/>
              </a:rPr>
              <a:t>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contine</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p>
          <a:p>
            <a:endParaRPr lang="fr-FR" sz="2800" dirty="0" smtClean="0">
              <a:solidFill>
                <a:schemeClr val="bg1"/>
              </a:solidFill>
              <a:latin typeface="Tw Cen MT" pitchFamily="34" charset="0"/>
            </a:endParaRPr>
          </a:p>
          <a:p>
            <a:r>
              <a:rPr lang="fr-FR" sz="2800" dirty="0" err="1" smtClean="0">
                <a:solidFill>
                  <a:schemeClr val="bg1"/>
                </a:solidFill>
                <a:latin typeface="Tw Cen MT" pitchFamily="34" charset="0"/>
              </a:rPr>
              <a:t>Gustatori</a:t>
            </a:r>
            <a:r>
              <a:rPr lang="fr-FR" sz="2800" dirty="0" err="1" smtClean="0">
                <a:solidFill>
                  <a:srgbClr val="FFC000"/>
                </a:solidFill>
                <a:latin typeface="Tw Cen MT" pitchFamily="34" charset="0"/>
              </a:rPr>
              <a:t>um</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grav</a:t>
            </a:r>
            <a:r>
              <a:rPr lang="fr-FR" sz="2800" i="1" dirty="0" err="1" smtClean="0">
                <a:solidFill>
                  <a:srgbClr val="00FF00"/>
                </a:solidFill>
                <a:latin typeface="Tw Cen MT" pitchFamily="34" charset="0"/>
              </a:rPr>
              <a:t>ior</a:t>
            </a:r>
            <a:r>
              <a:rPr lang="fr-FR" sz="2800" dirty="0" err="1" smtClean="0">
                <a:solidFill>
                  <a:schemeClr val="bg1"/>
                </a:solidFill>
                <a:latin typeface="Joan" pitchFamily="2" charset="0"/>
              </a:rPr>
              <a:t>que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cen</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margin</a:t>
            </a:r>
            <a:r>
              <a:rPr lang="fr-FR" sz="2800" dirty="0" err="1" smtClean="0">
                <a:solidFill>
                  <a:srgbClr val="FFC000"/>
                </a:solidFill>
                <a:latin typeface="Tw Cen MT" pitchFamily="34" charset="0"/>
              </a:rPr>
              <a:t>i</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imponi</a:t>
            </a:r>
            <a:r>
              <a:rPr lang="fr-FR" sz="2800" u="sng" dirty="0" err="1" smtClean="0">
                <a:solidFill>
                  <a:srgbClr val="00B0F0"/>
                </a:solidFill>
                <a:latin typeface="Tw Cen MT" pitchFamily="34" charset="0"/>
              </a:rPr>
              <a:t>tur</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lev</a:t>
            </a:r>
            <a:r>
              <a:rPr lang="fr-FR" sz="2800" i="1" dirty="0" err="1" smtClean="0">
                <a:solidFill>
                  <a:srgbClr val="00FF00"/>
                </a:solidFill>
                <a:latin typeface="Tw Cen MT" pitchFamily="34" charset="0"/>
              </a:rPr>
              <a:t>ior</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navicul</a:t>
            </a:r>
            <a:r>
              <a:rPr lang="fr-FR" sz="2800" dirty="0" err="1" smtClean="0">
                <a:solidFill>
                  <a:srgbClr val="FFC000"/>
                </a:solidFill>
                <a:latin typeface="Tw Cen MT" pitchFamily="34" charset="0"/>
              </a:rPr>
              <a:t>arum</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av</a:t>
            </a:r>
            <a:r>
              <a:rPr lang="fr-FR" sz="2800" dirty="0" err="1" smtClean="0">
                <a:solidFill>
                  <a:srgbClr val="FFC000"/>
                </a:solidFill>
                <a:latin typeface="Tw Cen MT" pitchFamily="34" charset="0"/>
              </a:rPr>
              <a:t>ium</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figur</a:t>
            </a:r>
            <a:r>
              <a:rPr lang="fr-FR" sz="2800" dirty="0" err="1" smtClean="0">
                <a:solidFill>
                  <a:srgbClr val="FFC000"/>
                </a:solidFill>
                <a:latin typeface="Tw Cen MT" pitchFamily="34" charset="0"/>
              </a:rPr>
              <a:t>is</a:t>
            </a:r>
            <a:r>
              <a:rPr lang="fr-FR" sz="2800" dirty="0" smtClean="0">
                <a:solidFill>
                  <a:schemeClr val="bg1"/>
                </a:solidFill>
                <a:latin typeface="Tw Cen MT" pitchFamily="34" charset="0"/>
              </a:rPr>
              <a:t> </a:t>
            </a:r>
            <a:r>
              <a:rPr lang="fr-FR" sz="2800" i="1" u="sng" dirty="0" err="1" smtClean="0">
                <a:solidFill>
                  <a:schemeClr val="bg1"/>
                </a:solidFill>
                <a:latin typeface="Tw Cen MT" pitchFamily="34" charset="0"/>
              </a:rPr>
              <a:t>innata</a:t>
            </a:r>
            <a:r>
              <a:rPr lang="fr-FR" sz="2800" i="1" u="sng" dirty="0" err="1" smtClean="0">
                <a:solidFill>
                  <a:srgbClr val="00FF00"/>
                </a:solidFill>
                <a:latin typeface="Tw Cen MT" pitchFamily="34" charset="0"/>
              </a:rPr>
              <a:t>ns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circui</a:t>
            </a:r>
            <a:r>
              <a:rPr lang="fr-FR" sz="2800" u="sng" dirty="0" smtClean="0">
                <a:solidFill>
                  <a:srgbClr val="00B0F0"/>
                </a:solidFill>
                <a:latin typeface="Tw Cen MT" pitchFamily="34" charset="0"/>
              </a:rPr>
              <a:t>t</a:t>
            </a:r>
            <a:r>
              <a:rPr lang="fr-FR" sz="2800" dirty="0" smtClean="0">
                <a:solidFill>
                  <a:schemeClr val="bg1"/>
                </a:solidFill>
                <a:latin typeface="Tw Cen MT" pitchFamily="34" charset="0"/>
              </a:rPr>
              <a:t>...</a:t>
            </a:r>
          </a:p>
          <a:p>
            <a:endParaRPr lang="fr-FR" sz="2800" dirty="0" smtClean="0">
              <a:solidFill>
                <a:schemeClr val="bg1"/>
              </a:solidFill>
              <a:latin typeface="Tw Cen MT" pitchFamily="34" charset="0"/>
            </a:endParaRPr>
          </a:p>
          <a:p>
            <a:r>
              <a:rPr lang="fr-FR" sz="2800" u="sng" dirty="0" err="1" smtClean="0">
                <a:solidFill>
                  <a:schemeClr val="bg1"/>
                </a:solidFill>
                <a:latin typeface="Tw Cen MT" pitchFamily="34" charset="0"/>
              </a:rPr>
              <a:t>Su</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loc</a:t>
            </a:r>
            <a:r>
              <a:rPr lang="fr-FR" sz="2800" dirty="0" err="1" smtClean="0">
                <a:solidFill>
                  <a:srgbClr val="FFC000"/>
                </a:solidFill>
                <a:latin typeface="Tw Cen MT" pitchFamily="34" charset="0"/>
              </a:rPr>
              <a:t>is</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plur</a:t>
            </a:r>
            <a:r>
              <a:rPr lang="fr-FR" sz="2800" i="1" dirty="0" err="1" smtClean="0">
                <a:solidFill>
                  <a:srgbClr val="FFC000"/>
                </a:solidFill>
                <a:latin typeface="Tw Cen MT" pitchFamily="34" charset="0"/>
              </a:rPr>
              <a:t>ibus</a:t>
            </a:r>
            <a:r>
              <a:rPr lang="fr-FR" sz="2800" dirty="0" smtClean="0">
                <a:solidFill>
                  <a:schemeClr val="bg1"/>
                </a:solidFill>
                <a:latin typeface="Tw Cen MT" pitchFamily="34" charset="0"/>
              </a:rPr>
              <a:t> </a:t>
            </a:r>
            <a:r>
              <a:rPr lang="fr-FR" sz="2800" i="1" u="sng" dirty="0" err="1" smtClean="0">
                <a:solidFill>
                  <a:schemeClr val="bg1"/>
                </a:solidFill>
                <a:latin typeface="Tw Cen MT" pitchFamily="34" charset="0"/>
              </a:rPr>
              <a:t>disposit</a:t>
            </a:r>
            <a:r>
              <a:rPr lang="fr-FR" sz="2800" i="1" u="sng"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sedili</a:t>
            </a:r>
            <a:r>
              <a:rPr lang="fr-FR" sz="2800" dirty="0" err="1" smtClean="0">
                <a:solidFill>
                  <a:srgbClr val="FFC000"/>
                </a:solidFill>
                <a:latin typeface="Tw Cen MT" pitchFamily="34" charset="0"/>
              </a:rPr>
              <a:t>a</a:t>
            </a:r>
            <a:r>
              <a:rPr lang="fr-FR" sz="2800" dirty="0" smtClean="0">
                <a:solidFill>
                  <a:schemeClr val="bg1"/>
                </a:solidFill>
                <a:latin typeface="Tw Cen MT" pitchFamily="34" charset="0"/>
              </a:rPr>
              <a:t> </a:t>
            </a:r>
            <a:r>
              <a:rPr lang="fr-FR" sz="2800" dirty="0" smtClean="0">
                <a:solidFill>
                  <a:schemeClr val="bg1"/>
                </a:solidFill>
                <a:latin typeface="Joan" pitchFamily="2" charset="0"/>
              </a:rPr>
              <a:t>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marmor</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QU</a:t>
            </a:r>
            <a:r>
              <a:rPr lang="fr-FR" sz="2800" dirty="0" smtClean="0">
                <a:solidFill>
                  <a:srgbClr val="FFC000"/>
                </a:solidFill>
                <a:latin typeface="Tw Cen MT" pitchFamily="34" charset="0"/>
              </a:rPr>
              <a:t>AE</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ambulation</a:t>
            </a:r>
            <a:r>
              <a:rPr lang="fr-FR" sz="2800" dirty="0" err="1" smtClean="0">
                <a:solidFill>
                  <a:srgbClr val="FFC000"/>
                </a:solidFill>
                <a:latin typeface="Tw Cen MT" pitchFamily="34" charset="0"/>
              </a:rPr>
              <a:t>e</a:t>
            </a:r>
            <a:r>
              <a:rPr lang="fr-FR" sz="2800" dirty="0" smtClean="0">
                <a:solidFill>
                  <a:schemeClr val="bg1"/>
                </a:solidFill>
                <a:latin typeface="Tw Cen MT" pitchFamily="34" charset="0"/>
              </a:rPr>
              <a:t> </a:t>
            </a:r>
            <a:r>
              <a:rPr lang="fr-FR" sz="2800" i="1" dirty="0" err="1" smtClean="0">
                <a:solidFill>
                  <a:schemeClr val="bg1"/>
                </a:solidFill>
                <a:latin typeface="Tw Cen MT" pitchFamily="34" charset="0"/>
              </a:rPr>
              <a:t>fess</a:t>
            </a:r>
            <a:r>
              <a:rPr lang="fr-FR" sz="2800" i="1" dirty="0" err="1" smtClean="0">
                <a:solidFill>
                  <a:srgbClr val="FFC000"/>
                </a:solidFill>
                <a:latin typeface="Tw Cen MT" pitchFamily="34" charset="0"/>
              </a:rPr>
              <a:t>os</a:t>
            </a:r>
            <a:r>
              <a:rPr lang="fr-FR" sz="2800" dirty="0" smtClean="0">
                <a:solidFill>
                  <a:schemeClr val="bg1"/>
                </a:solidFill>
                <a:latin typeface="Tw Cen MT" pitchFamily="34" charset="0"/>
              </a:rPr>
              <a:t> ....</a:t>
            </a:r>
            <a:r>
              <a:rPr lang="fr-FR" sz="2800" u="sng" dirty="0" err="1" smtClean="0">
                <a:solidFill>
                  <a:schemeClr val="bg1"/>
                </a:solidFill>
                <a:latin typeface="Tw Cen MT" pitchFamily="34" charset="0"/>
              </a:rPr>
              <a:t>juva</a:t>
            </a:r>
            <a:r>
              <a:rPr lang="fr-FR" sz="2800" u="sng" dirty="0" err="1" smtClean="0">
                <a:solidFill>
                  <a:srgbClr val="00B0F0"/>
                </a:solidFill>
                <a:latin typeface="Tw Cen MT" pitchFamily="34" charset="0"/>
              </a:rPr>
              <a:t>nt</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Fonticul</a:t>
            </a:r>
            <a:r>
              <a:rPr lang="fr-FR" sz="2800" dirty="0" err="1" smtClean="0">
                <a:solidFill>
                  <a:srgbClr val="FFC000"/>
                </a:solidFill>
                <a:latin typeface="Tw Cen MT" pitchFamily="34" charset="0"/>
              </a:rPr>
              <a:t>i</a:t>
            </a:r>
            <a:r>
              <a:rPr lang="fr-FR" sz="2800" dirty="0" smtClean="0">
                <a:solidFill>
                  <a:schemeClr val="bg1"/>
                </a:solidFill>
                <a:latin typeface="Tw Cen MT" pitchFamily="34" charset="0"/>
              </a:rPr>
              <a:t> </a:t>
            </a:r>
            <a:r>
              <a:rPr lang="fr-FR" sz="2800" dirty="0" err="1" smtClean="0">
                <a:solidFill>
                  <a:schemeClr val="bg1"/>
                </a:solidFill>
                <a:latin typeface="Tw Cen MT" pitchFamily="34" charset="0"/>
              </a:rPr>
              <a:t>sedil</a:t>
            </a:r>
            <a:r>
              <a:rPr lang="fr-FR" sz="2800" dirty="0" err="1" smtClean="0">
                <a:solidFill>
                  <a:srgbClr val="FFC000"/>
                </a:solidFill>
                <a:latin typeface="Tw Cen MT" pitchFamily="34" charset="0"/>
              </a:rPr>
              <a:t>ibus</a:t>
            </a:r>
            <a:r>
              <a:rPr lang="fr-FR" sz="2800" dirty="0" smtClean="0">
                <a:solidFill>
                  <a:schemeClr val="bg1"/>
                </a:solidFill>
                <a:latin typeface="Tw Cen MT" pitchFamily="34" charset="0"/>
              </a:rPr>
              <a:t> </a:t>
            </a:r>
            <a:r>
              <a:rPr lang="fr-FR" sz="2800" u="sng" dirty="0" smtClean="0">
                <a:solidFill>
                  <a:schemeClr val="bg1"/>
                </a:solidFill>
                <a:latin typeface="Tw Cen MT" pitchFamily="34" charset="0"/>
              </a:rPr>
              <a:t>adjace</a:t>
            </a:r>
            <a:r>
              <a:rPr lang="fr-FR" sz="2800" u="sng" dirty="0" smtClean="0">
                <a:solidFill>
                  <a:srgbClr val="00B0F0"/>
                </a:solidFill>
                <a:latin typeface="Tw Cen MT" pitchFamily="34" charset="0"/>
              </a:rPr>
              <a:t>nt</a:t>
            </a:r>
            <a:r>
              <a:rPr lang="fr-FR" sz="2800" dirty="0" smtClean="0">
                <a:solidFill>
                  <a:schemeClr val="bg1"/>
                </a:solidFill>
                <a:latin typeface="Tw Cen MT" pitchFamily="34" charset="0"/>
              </a:rPr>
              <a:t>. </a:t>
            </a:r>
          </a:p>
        </p:txBody>
      </p:sp>
      <p:sp>
        <p:nvSpPr>
          <p:cNvPr id="5" name="ZoneTexte 4"/>
          <p:cNvSpPr txBox="1"/>
          <p:nvPr/>
        </p:nvSpPr>
        <p:spPr>
          <a:xfrm>
            <a:off x="8786191" y="6488668"/>
            <a:ext cx="357809" cy="369332"/>
          </a:xfrm>
          <a:prstGeom prst="rect">
            <a:avLst/>
          </a:prstGeom>
          <a:noFill/>
        </p:spPr>
        <p:txBody>
          <a:bodyPr wrap="square" rtlCol="0">
            <a:spAutoFit/>
          </a:bodyPr>
          <a:lstStyle/>
          <a:p>
            <a:r>
              <a:rPr lang="fr-FR" dirty="0" smtClean="0">
                <a:solidFill>
                  <a:srgbClr val="FFC000"/>
                </a:solidFill>
                <a:latin typeface="Absalom" pitchFamily="2" charset="0"/>
              </a:rPr>
              <a:t>8</a:t>
            </a:r>
            <a:endParaRPr lang="fr-FR" dirty="0">
              <a:solidFill>
                <a:srgbClr val="FFC000"/>
              </a:solidFill>
              <a:latin typeface="Absalom" pitchFamily="2" charset="0"/>
            </a:endParaRPr>
          </a:p>
        </p:txBody>
      </p:sp>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Modèle par défau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4337</Words>
  <Application>Microsoft Office PowerPoint</Application>
  <PresentationFormat>Affichage à l'écran (4:3)</PresentationFormat>
  <Paragraphs>453</Paragraphs>
  <Slides>48</Slides>
  <Notes>45</Notes>
  <HiddenSlides>0</HiddenSlides>
  <MMClips>0</MMClips>
  <ScaleCrop>false</ScaleCrop>
  <HeadingPairs>
    <vt:vector size="6" baseType="variant">
      <vt:variant>
        <vt:lpstr>Polices utilisées</vt:lpstr>
      </vt:variant>
      <vt:variant>
        <vt:i4>18</vt:i4>
      </vt:variant>
      <vt:variant>
        <vt:lpstr>Thème</vt:lpstr>
      </vt:variant>
      <vt:variant>
        <vt:i4>10</vt:i4>
      </vt:variant>
      <vt:variant>
        <vt:lpstr>Titres des diapositives</vt:lpstr>
      </vt:variant>
      <vt:variant>
        <vt:i4>48</vt:i4>
      </vt:variant>
    </vt:vector>
  </HeadingPairs>
  <TitlesOfParts>
    <vt:vector size="76" baseType="lpstr">
      <vt:lpstr>Arial</vt:lpstr>
      <vt:lpstr>Alibi</vt:lpstr>
      <vt:lpstr>Black Chancery</vt:lpstr>
      <vt:lpstr>Absalom</vt:lpstr>
      <vt:lpstr>Tw Cen MT</vt:lpstr>
      <vt:lpstr>Joan</vt:lpstr>
      <vt:lpstr>Bodoni MT Condensed</vt:lpstr>
      <vt:lpstr>Freestyle Script</vt:lpstr>
      <vt:lpstr>Calibri</vt:lpstr>
      <vt:lpstr>Maiandra GD</vt:lpstr>
      <vt:lpstr>Algerian</vt:lpstr>
      <vt:lpstr>Arial Unicode MS</vt:lpstr>
      <vt:lpstr>Wingdings</vt:lpstr>
      <vt:lpstr>Agency FB</vt:lpstr>
      <vt:lpstr>Times New Roman</vt:lpstr>
      <vt:lpstr>Gill Sans MT Condensed</vt:lpstr>
      <vt:lpstr>Gigi</vt:lpstr>
      <vt:lpstr>Berlin Sans FB</vt:lpstr>
      <vt:lpstr>Thème Office</vt:lpstr>
      <vt:lpstr>Modèle par défaut</vt:lpstr>
      <vt:lpstr>2_Thème Office</vt:lpstr>
      <vt:lpstr>1_Thème Office</vt:lpstr>
      <vt:lpstr>2_Modèle par défaut</vt:lpstr>
      <vt:lpstr>4_Thème Office</vt:lpstr>
      <vt:lpstr>3_Thème Office</vt:lpstr>
      <vt:lpstr>6_Thème Office</vt:lpstr>
      <vt:lpstr>5_Thème Office</vt:lpstr>
      <vt:lpstr>7_Thème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PLAUTE Aulularia, IV, 9, v. 713-726</vt:lpstr>
      <vt:lpstr>Diapositive 48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 jardin extraordinaire : La villa de Pline en Toscane Pline le Jeune, Lettres, V, 6, 36-37  </dc:title>
  <dc:creator>Isabelle GOUVERNEUR</dc:creator>
  <cp:lastModifiedBy>Isabelle GOUVERNEUR</cp:lastModifiedBy>
  <cp:revision>317</cp:revision>
  <dcterms:created xsi:type="dcterms:W3CDTF">2008-09-28T17:58:50Z</dcterms:created>
  <dcterms:modified xsi:type="dcterms:W3CDTF">2010-01-09T14:49:09Z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