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AA154E-6DB7-1EC3-C36F-CC97AC991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01F4C4-8C1A-2B7E-B6B9-EB792AF45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4500E9-CC12-FBDF-156D-D0703FA33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B866A1-1CA2-3CF0-7BCD-B8B1A5ED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BB4D31-E453-8899-0A1F-7719F4BE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09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9063D-1CB9-3E87-C890-13E49BAE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D8E82CE-D0AB-AFBC-0F2B-BEBEFB95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C36378-75BF-98F6-DCCB-30E4DBD0D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5D60E-3DCC-B8E2-1429-745B680F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316447-A5DC-83DF-48BD-7992D3AD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2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E4D2523-69D3-E77C-C68F-356C87CA4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488443A-BAF5-D984-98BA-F03966A78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2BC31-BFCB-0861-BA7A-5086E2FD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039B0A-F74B-FBD8-5058-FA39E15F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E51901-AA0D-A2BC-B2BC-23961E5EC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39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589E6-5821-8431-93DD-E204D64C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81865-5B7A-D7D4-C5C6-354D0DF75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9A1487-EE27-04B5-7271-7853AF2C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C5FC0B-1C5C-0E11-50A2-662DF1B7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0660DB-7168-3386-F519-D9AD57E4E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11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CFE71-24EA-B1F7-578C-77D11C1A3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F39202-CB02-8A19-618F-D6B9D443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B98D5F-9A8D-6C96-6560-E3BBE1CB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9B0463-D522-B2D9-AB20-193025DF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DE278-76EE-41DD-FC89-D0D4FEA25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059CCD-0C93-7A3F-F80D-6B9823B9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BD013D-1E06-B069-33FF-B77D23D5A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25B3C2F-C88B-CF4D-40EA-2B5037FB4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F3CD8A-462F-52AB-6D37-DDBB5334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DFD76F-1F9F-83B2-2712-66D79A9D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61F4F3-C144-A9DA-25B7-2C02B06F5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95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9E8550-AB8D-4FF6-98BA-A2B100D4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99910D-52C2-5065-9AF5-F5BEAAE39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EE8F78-B68D-623D-2E54-09ADAEF1D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D85AEB-0EF3-79CA-1957-4968F0FB38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CE1E55-C6C6-3E74-4F56-B7BDB475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D61C1A-DC01-EC8F-DCC0-CC436F28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B3375C-7ABF-E446-323F-F76AF3E7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695B57-1372-7706-1C24-7CB545E4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0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3159AE-2C9E-C0E4-47D9-DB8F9EA0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DF5649E-B8B3-1438-6816-D6EF5ADF1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0E2B12-8F28-9238-6892-12A728998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E9145D-E305-DA70-7081-9EB1016B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52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856390-94BB-D621-E4A6-E2281109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F3A4452-A0A5-DEB8-1EEC-65B24B7B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DD1795-2C97-56AC-7E08-06707665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1504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7EF6E-B4D9-48CD-801D-3D59FD09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A94902-00D3-D627-41AA-87D10011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04AF00-CA1F-47D5-5DD9-A013D1099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62C935-33EE-CC74-412D-7F9AF6EB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916683-7919-AEFE-A9AB-D69F182D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8DF60F-CBC5-A2FB-9E52-752D0A20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59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B032C3-010A-14EC-28BB-A9D9CFC4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118B8-098F-C9AA-0F5D-DA67761F08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981DD3-63F6-1CEA-0DC4-5C17B7F74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D1C9DD-757B-9B61-877E-58EF8097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7DC9EF4-8861-E6DF-EADA-AD7A8318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5EB632-2D30-7742-CD6E-3E31B89E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2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3B722C-3A21-F054-DABB-77A8DEB6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5888FFA-88F4-1007-2DBC-72ED0B29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BA201F-FBC2-303C-DDE2-9304533F3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E87A-1C86-4889-8AD9-131187003BC4}" type="datetimeFigureOut">
              <a:rPr lang="fr-FR" smtClean="0"/>
              <a:t>08/01/2023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6501FF-52A4-EEAD-9896-13C53764F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DB468-E331-C39A-817C-2FED30330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2AC5A-C22A-47C6-A8A8-93DE7C3DA9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6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AD1CA27-E102-8986-751C-BB84B5F8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841" y="223910"/>
            <a:ext cx="3130711" cy="343552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002E899-5244-E2D7-6B0C-B3C557354B7F}"/>
              </a:ext>
            </a:extLst>
          </p:cNvPr>
          <p:cNvSpPr txBox="1"/>
          <p:nvPr/>
        </p:nvSpPr>
        <p:spPr>
          <a:xfrm>
            <a:off x="277381" y="5534526"/>
            <a:ext cx="60976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dirty="0"/>
              <a:t>Des exemples d’activités dans l’estuaire de la Loire</a:t>
            </a:r>
          </a:p>
          <a:p>
            <a:r>
              <a:rPr lang="fr-FR" sz="1400" dirty="0"/>
              <a:t>Source photo : </a:t>
            </a:r>
            <a:r>
              <a:rPr lang="fr-FR" sz="1400" dirty="0" err="1"/>
              <a:t>Edugéo</a:t>
            </a:r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9148363-DB11-FAFC-1169-3371689B7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1" y="223910"/>
            <a:ext cx="8642460" cy="5229462"/>
          </a:xfrm>
          <a:prstGeom prst="rect">
            <a:avLst/>
          </a:prstGeom>
        </p:spPr>
      </p:pic>
      <p:sp>
        <p:nvSpPr>
          <p:cNvPr id="19" name="Losange 18">
            <a:extLst>
              <a:ext uri="{FF2B5EF4-FFF2-40B4-BE49-F238E27FC236}">
                <a16:creationId xmlns:a16="http://schemas.microsoft.com/office/drawing/2014/main" id="{23EFC8A7-6C27-5F12-E4D4-B9107EAE3AFB}"/>
              </a:ext>
            </a:extLst>
          </p:cNvPr>
          <p:cNvSpPr/>
          <p:nvPr/>
        </p:nvSpPr>
        <p:spPr>
          <a:xfrm>
            <a:off x="963960" y="2357945"/>
            <a:ext cx="346509" cy="32443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Losange 19">
            <a:extLst>
              <a:ext uri="{FF2B5EF4-FFF2-40B4-BE49-F238E27FC236}">
                <a16:creationId xmlns:a16="http://schemas.microsoft.com/office/drawing/2014/main" id="{D0527689-72D6-FA56-ED95-FC533C3A23EF}"/>
              </a:ext>
            </a:extLst>
          </p:cNvPr>
          <p:cNvSpPr/>
          <p:nvPr/>
        </p:nvSpPr>
        <p:spPr>
          <a:xfrm>
            <a:off x="2526470" y="2969473"/>
            <a:ext cx="346509" cy="32443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E5C661F8-911C-3494-9C6F-462993211E6A}"/>
              </a:ext>
            </a:extLst>
          </p:cNvPr>
          <p:cNvSpPr/>
          <p:nvPr/>
        </p:nvSpPr>
        <p:spPr>
          <a:xfrm>
            <a:off x="3272160" y="2641724"/>
            <a:ext cx="346509" cy="32443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Losange 21">
            <a:extLst>
              <a:ext uri="{FF2B5EF4-FFF2-40B4-BE49-F238E27FC236}">
                <a16:creationId xmlns:a16="http://schemas.microsoft.com/office/drawing/2014/main" id="{E4561E98-6EF0-08FE-C031-50B2828C361D}"/>
              </a:ext>
            </a:extLst>
          </p:cNvPr>
          <p:cNvSpPr/>
          <p:nvPr/>
        </p:nvSpPr>
        <p:spPr>
          <a:xfrm>
            <a:off x="7639250" y="3859732"/>
            <a:ext cx="346509" cy="324430"/>
          </a:xfrm>
          <a:prstGeom prst="diamond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Losange 22">
            <a:extLst>
              <a:ext uri="{FF2B5EF4-FFF2-40B4-BE49-F238E27FC236}">
                <a16:creationId xmlns:a16="http://schemas.microsoft.com/office/drawing/2014/main" id="{7FFA8543-122D-8D9E-06D7-21A5C9BC2ECE}"/>
              </a:ext>
            </a:extLst>
          </p:cNvPr>
          <p:cNvSpPr/>
          <p:nvPr/>
        </p:nvSpPr>
        <p:spPr>
          <a:xfrm>
            <a:off x="2396367" y="2302042"/>
            <a:ext cx="346509" cy="324430"/>
          </a:xfrm>
          <a:prstGeom prst="diamon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33E3E5E2-EA92-E292-C999-F7372079D730}"/>
              </a:ext>
            </a:extLst>
          </p:cNvPr>
          <p:cNvSpPr/>
          <p:nvPr/>
        </p:nvSpPr>
        <p:spPr>
          <a:xfrm>
            <a:off x="2687611" y="1796826"/>
            <a:ext cx="346509" cy="324430"/>
          </a:xfrm>
          <a:prstGeom prst="diamond">
            <a:avLst/>
          </a:prstGeom>
          <a:solidFill>
            <a:srgbClr val="A568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7EDF8178-E22B-5F07-55CD-A2421F685DD8}"/>
              </a:ext>
            </a:extLst>
          </p:cNvPr>
          <p:cNvSpPr/>
          <p:nvPr/>
        </p:nvSpPr>
        <p:spPr>
          <a:xfrm>
            <a:off x="7260655" y="2302042"/>
            <a:ext cx="346509" cy="32443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Voix 005">
            <a:hlinkClick r:id="" action="ppaction://media"/>
            <a:extLst>
              <a:ext uri="{FF2B5EF4-FFF2-40B4-BE49-F238E27FC236}">
                <a16:creationId xmlns:a16="http://schemas.microsoft.com/office/drawing/2014/main" id="{8DF36209-14E6-D362-A97B-11E5C7C24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9014" y="1755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5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Grand écran</PresentationFormat>
  <Paragraphs>2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essoubise@gmail.com</dc:creator>
  <cp:lastModifiedBy>essoubise@gmail.com</cp:lastModifiedBy>
  <cp:revision>1</cp:revision>
  <dcterms:created xsi:type="dcterms:W3CDTF">2023-01-08T11:29:36Z</dcterms:created>
  <dcterms:modified xsi:type="dcterms:W3CDTF">2023-01-08T11:30:00Z</dcterms:modified>
</cp:coreProperties>
</file>