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6"/>
  </p:notesMasterIdLst>
  <p:handoutMasterIdLst>
    <p:handoutMasterId r:id="rId17"/>
  </p:handoutMasterIdLst>
  <p:sldIdLst>
    <p:sldId id="256" r:id="rId5"/>
    <p:sldId id="266" r:id="rId6"/>
    <p:sldId id="262" r:id="rId7"/>
    <p:sldId id="267" r:id="rId8"/>
    <p:sldId id="265" r:id="rId9"/>
    <p:sldId id="257" r:id="rId10"/>
    <p:sldId id="268" r:id="rId11"/>
    <p:sldId id="264" r:id="rId12"/>
    <p:sldId id="271" r:id="rId13"/>
    <p:sldId id="269" r:id="rId14"/>
    <p:sldId id="263" r:id="rId15"/>
  </p:sldIdLst>
  <p:sldSz cx="12192000" cy="6858000"/>
  <p:notesSz cx="6858000" cy="9144000"/>
  <p:defaultTextStyle>
    <a:defPPr rtl="0">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Bienvenue" id="{E75E278A-FF0E-49A4-B170-79828D63BBAD}">
          <p14:sldIdLst>
            <p14:sldId id="256"/>
          </p14:sldIdLst>
        </p14:section>
        <p14:section name="Créez, impressionnez votre auditoire et collaborez" id="{B9B51309-D148-4332-87C2-07BE32FBCA3B}">
          <p14:sldIdLst>
            <p14:sldId id="266"/>
            <p14:sldId id="262"/>
            <p14:sldId id="267"/>
            <p14:sldId id="265"/>
            <p14:sldId id="257"/>
            <p14:sldId id="268"/>
            <p14:sldId id="264"/>
            <p14:sldId id="271"/>
            <p14:sldId id="269"/>
          </p14:sldIdLst>
        </p14:section>
        <p14:section name="En savoir plus" id="{2CC34DB2-6590-42C0-AD4B-A04C6060184E}">
          <p14:sldIdLst>
            <p14:sldId id="263"/>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B4A6"/>
    <a:srgbClr val="734F29"/>
    <a:srgbClr val="D24726"/>
    <a:srgbClr val="DD462F"/>
    <a:srgbClr val="AEB785"/>
    <a:srgbClr val="EFD5A2"/>
    <a:srgbClr val="3B3026"/>
    <a:srgbClr val="ECE1CA"/>
    <a:srgbClr val="795531"/>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280" autoAdjust="0"/>
  </p:normalViewPr>
  <p:slideViewPr>
    <p:cSldViewPr snapToGrid="0">
      <p:cViewPr varScale="1">
        <p:scale>
          <a:sx n="113" d="100"/>
          <a:sy n="113" d="100"/>
        </p:scale>
        <p:origin x="372" y="96"/>
      </p:cViewPr>
      <p:guideLst>
        <p:guide orient="horz" pos="2160"/>
        <p:guide pos="3840"/>
      </p:guideLst>
    </p:cSldViewPr>
  </p:slideViewPr>
  <p:notesTextViewPr>
    <p:cViewPr>
      <p:scale>
        <a:sx n="1" d="1"/>
        <a:sy n="1" d="1"/>
      </p:scale>
      <p:origin x="0" y="0"/>
    </p:cViewPr>
  </p:notesTextViewPr>
  <p:notesViewPr>
    <p:cSldViewPr snapToGrid="0">
      <p:cViewPr varScale="1">
        <p:scale>
          <a:sx n="99" d="100"/>
          <a:sy n="99" d="100"/>
        </p:scale>
        <p:origin x="3570" y="6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ake Test User" userId="SID-0" providerId="Test" clId="FakeClientId"/>
    <pc:docChg chg="undo custSel modSld modMainMaster modNotesMaster modHandout">
      <pc:chgData name="Fake Test User" userId="SID-0" providerId="Test" clId="FakeClientId" dt="2019-08-05T02:47:41.727" v="95"/>
      <pc:docMkLst>
        <pc:docMk/>
      </pc:docMkLst>
      <pc:sldChg chg="modSp mod modNotes">
        <pc:chgData name="Fake Test User" userId="SID-0" providerId="Test" clId="FakeClientId" dt="2019-08-02T07:56:00.070" v="32" actId="790"/>
        <pc:sldMkLst>
          <pc:docMk/>
          <pc:sldMk cId="2471807738" sldId="256"/>
        </pc:sldMkLst>
        <pc:spChg chg="mod">
          <ac:chgData name="Fake Test User" userId="SID-0" providerId="Test" clId="FakeClientId" dt="2019-08-02T07:56:00.070" v="32" actId="790"/>
          <ac:spMkLst>
            <pc:docMk/>
            <pc:sldMk cId="2471807738" sldId="256"/>
            <ac:spMk id="2" creationId="{00000000-0000-0000-0000-000000000000}"/>
          </ac:spMkLst>
        </pc:spChg>
        <pc:spChg chg="mod">
          <ac:chgData name="Fake Test User" userId="SID-0" providerId="Test" clId="FakeClientId" dt="2019-08-02T07:56:00.070" v="32" actId="790"/>
          <ac:spMkLst>
            <pc:docMk/>
            <pc:sldMk cId="2471807738" sldId="256"/>
            <ac:spMk id="3" creationId="{00000000-0000-0000-0000-000000000000}"/>
          </ac:spMkLst>
        </pc:spChg>
      </pc:sldChg>
      <pc:sldChg chg="modSp mod modNotes">
        <pc:chgData name="Fake Test User" userId="SID-0" providerId="Test" clId="FakeClientId" dt="2019-08-02T09:04:03.889" v="92" actId="20577"/>
        <pc:sldMkLst>
          <pc:docMk/>
          <pc:sldMk cId="1328676004" sldId="257"/>
        </pc:sldMkLst>
        <pc:spChg chg="mod">
          <ac:chgData name="Fake Test User" userId="SID-0" providerId="Test" clId="FakeClientId" dt="2019-08-02T07:55:36.946" v="29" actId="790"/>
          <ac:spMkLst>
            <pc:docMk/>
            <pc:sldMk cId="1328676004" sldId="257"/>
            <ac:spMk id="2" creationId="{00000000-0000-0000-0000-000000000000}"/>
          </ac:spMkLst>
        </pc:spChg>
        <pc:spChg chg="mod">
          <ac:chgData name="Fake Test User" userId="SID-0" providerId="Test" clId="FakeClientId" dt="2019-08-02T09:04:03.889" v="92" actId="20577"/>
          <ac:spMkLst>
            <pc:docMk/>
            <pc:sldMk cId="1328676004" sldId="257"/>
            <ac:spMk id="3" creationId="{00000000-0000-0000-0000-000000000000}"/>
          </ac:spMkLst>
        </pc:spChg>
        <pc:picChg chg="mod">
          <ac:chgData name="Fake Test User" userId="SID-0" providerId="Test" clId="FakeClientId" dt="2019-08-02T07:56:49.755" v="83" actId="1036"/>
          <ac:picMkLst>
            <pc:docMk/>
            <pc:sldMk cId="1328676004" sldId="257"/>
            <ac:picMk id="6" creationId="{00000000-0000-0000-0000-000000000000}"/>
          </ac:picMkLst>
        </pc:picChg>
        <pc:picChg chg="mod">
          <ac:chgData name="Fake Test User" userId="SID-0" providerId="Test" clId="FakeClientId" dt="2019-08-02T08:01:36.102" v="87" actId="14826"/>
          <ac:picMkLst>
            <pc:docMk/>
            <pc:sldMk cId="1328676004" sldId="257"/>
            <ac:picMk id="7" creationId="{00000000-0000-0000-0000-000000000000}"/>
          </ac:picMkLst>
        </pc:picChg>
        <pc:picChg chg="mod">
          <ac:chgData name="Fake Test User" userId="SID-0" providerId="Test" clId="FakeClientId" dt="2019-08-02T07:56:44.365" v="76" actId="1035"/>
          <ac:picMkLst>
            <pc:docMk/>
            <pc:sldMk cId="1328676004" sldId="257"/>
            <ac:picMk id="9" creationId="{00000000-0000-0000-0000-000000000000}"/>
          </ac:picMkLst>
        </pc:picChg>
        <pc:picChg chg="mod">
          <ac:chgData name="Fake Test User" userId="SID-0" providerId="Test" clId="FakeClientId" dt="2019-08-02T08:01:51.789" v="88" actId="14826"/>
          <ac:picMkLst>
            <pc:docMk/>
            <pc:sldMk cId="1328676004" sldId="257"/>
            <ac:picMk id="11" creationId="{00000000-0000-0000-0000-000000000000}"/>
          </ac:picMkLst>
        </pc:picChg>
      </pc:sldChg>
      <pc:sldChg chg="modSp mod modNotes">
        <pc:chgData name="Fake Test User" userId="SID-0" providerId="Test" clId="FakeClientId" dt="2019-08-02T08:01:15.384" v="86" actId="14826"/>
        <pc:sldMkLst>
          <pc:docMk/>
          <pc:sldMk cId="2090733893" sldId="262"/>
        </pc:sldMkLst>
        <pc:spChg chg="mod">
          <ac:chgData name="Fake Test User" userId="SID-0" providerId="Test" clId="FakeClientId" dt="2019-08-02T07:55:28.431" v="28" actId="790"/>
          <ac:spMkLst>
            <pc:docMk/>
            <pc:sldMk cId="2090733893" sldId="262"/>
            <ac:spMk id="2" creationId="{00000000-0000-0000-0000-000000000000}"/>
          </ac:spMkLst>
        </pc:spChg>
        <pc:spChg chg="mod">
          <ac:chgData name="Fake Test User" userId="SID-0" providerId="Test" clId="FakeClientId" dt="2019-08-02T07:55:28.431" v="28" actId="790"/>
          <ac:spMkLst>
            <pc:docMk/>
            <pc:sldMk cId="2090733893" sldId="262"/>
            <ac:spMk id="3" creationId="{00000000-0000-0000-0000-000000000000}"/>
          </ac:spMkLst>
        </pc:spChg>
        <pc:picChg chg="mod">
          <ac:chgData name="Fake Test User" userId="SID-0" providerId="Test" clId="FakeClientId" dt="2019-08-02T08:01:01.072" v="85" actId="14826"/>
          <ac:picMkLst>
            <pc:docMk/>
            <pc:sldMk cId="2090733893" sldId="262"/>
            <ac:picMk id="4" creationId="{00000000-0000-0000-0000-000000000000}"/>
          </ac:picMkLst>
        </pc:picChg>
        <pc:picChg chg="mod">
          <ac:chgData name="Fake Test User" userId="SID-0" providerId="Test" clId="FakeClientId" dt="2019-08-02T08:01:15.384" v="86" actId="14826"/>
          <ac:picMkLst>
            <pc:docMk/>
            <pc:sldMk cId="2090733893" sldId="262"/>
            <ac:picMk id="5" creationId="{00000000-0000-0000-0000-000000000000}"/>
          </ac:picMkLst>
        </pc:picChg>
        <pc:picChg chg="mod">
          <ac:chgData name="Fake Test User" userId="SID-0" providerId="Test" clId="FakeClientId" dt="2019-08-02T08:00:44.870" v="84" actId="14826"/>
          <ac:picMkLst>
            <pc:docMk/>
            <pc:sldMk cId="2090733893" sldId="262"/>
            <ac:picMk id="6" creationId="{00000000-0000-0000-0000-000000000000}"/>
          </ac:picMkLst>
        </pc:picChg>
      </pc:sldChg>
      <pc:sldChg chg="modSp mod modNotes">
        <pc:chgData name="Fake Test User" userId="SID-0" providerId="Test" clId="FakeClientId" dt="2019-08-02T09:05:49.337" v="94"/>
        <pc:sldMkLst>
          <pc:docMk/>
          <pc:sldMk cId="2317502127" sldId="263"/>
        </pc:sldMkLst>
        <pc:spChg chg="mod">
          <ac:chgData name="Fake Test User" userId="SID-0" providerId="Test" clId="FakeClientId" dt="2019-08-02T07:55:52.180" v="31" actId="790"/>
          <ac:spMkLst>
            <pc:docMk/>
            <pc:sldMk cId="2317502127" sldId="263"/>
            <ac:spMk id="2" creationId="{00000000-0000-0000-0000-000000000000}"/>
          </ac:spMkLst>
        </pc:spChg>
        <pc:spChg chg="mod">
          <ac:chgData name="Fake Test User" userId="SID-0" providerId="Test" clId="FakeClientId" dt="2019-08-02T07:55:52.180" v="31" actId="790"/>
          <ac:spMkLst>
            <pc:docMk/>
            <pc:sldMk cId="2317502127" sldId="263"/>
            <ac:spMk id="3" creationId="{00000000-0000-0000-0000-000000000000}"/>
          </ac:spMkLst>
        </pc:spChg>
        <pc:spChg chg="mod">
          <ac:chgData name="Fake Test User" userId="SID-0" providerId="Test" clId="FakeClientId" dt="2019-08-02T07:55:52.180" v="31" actId="790"/>
          <ac:spMkLst>
            <pc:docMk/>
            <pc:sldMk cId="2317502127" sldId="263"/>
            <ac:spMk id="4" creationId="{00000000-0000-0000-0000-000000000000}"/>
          </ac:spMkLst>
        </pc:spChg>
        <pc:spChg chg="mod">
          <ac:chgData name="Fake Test User" userId="SID-0" providerId="Test" clId="FakeClientId" dt="2019-08-02T09:05:49.337" v="94"/>
          <ac:spMkLst>
            <pc:docMk/>
            <pc:sldMk cId="2317502127" sldId="263"/>
            <ac:spMk id="8" creationId="{00000000-0000-0000-0000-000000000000}"/>
          </ac:spMkLst>
        </pc:spChg>
        <pc:spChg chg="mod">
          <ac:chgData name="Fake Test User" userId="SID-0" providerId="Test" clId="FakeClientId" dt="2019-08-02T09:05:35.603" v="93"/>
          <ac:spMkLst>
            <pc:docMk/>
            <pc:sldMk cId="2317502127" sldId="263"/>
            <ac:spMk id="9" creationId="{00000000-0000-0000-0000-000000000000}"/>
          </ac:spMkLst>
        </pc:spChg>
      </pc:sldChg>
      <pc:sldChg chg="modSp mod modNotes">
        <pc:chgData name="Fake Test User" userId="SID-0" providerId="Test" clId="FakeClientId" dt="2019-08-02T08:02:10.616" v="89" actId="14826"/>
        <pc:sldMkLst>
          <pc:docMk/>
          <pc:sldMk cId="1531532291" sldId="264"/>
        </pc:sldMkLst>
        <pc:spChg chg="mod">
          <ac:chgData name="Fake Test User" userId="SID-0" providerId="Test" clId="FakeClientId" dt="2019-08-02T07:55:44.117" v="30" actId="790"/>
          <ac:spMkLst>
            <pc:docMk/>
            <pc:sldMk cId="1531532291" sldId="264"/>
            <ac:spMk id="2" creationId="{00000000-0000-0000-0000-000000000000}"/>
          </ac:spMkLst>
        </pc:spChg>
        <pc:spChg chg="mod">
          <ac:chgData name="Fake Test User" userId="SID-0" providerId="Test" clId="FakeClientId" dt="2019-08-02T07:55:44.117" v="30" actId="790"/>
          <ac:spMkLst>
            <pc:docMk/>
            <pc:sldMk cId="1531532291" sldId="264"/>
            <ac:spMk id="3" creationId="{00000000-0000-0000-0000-000000000000}"/>
          </ac:spMkLst>
        </pc:spChg>
        <pc:picChg chg="mod">
          <ac:chgData name="Fake Test User" userId="SID-0" providerId="Test" clId="FakeClientId" dt="2019-08-02T08:02:10.616" v="89" actId="14826"/>
          <ac:picMkLst>
            <pc:docMk/>
            <pc:sldMk cId="1531532291" sldId="264"/>
            <ac:picMk id="5" creationId="{00000000-0000-0000-0000-000000000000}"/>
          </ac:picMkLst>
        </pc:picChg>
      </pc:sldChg>
      <pc:sldMasterChg chg="modSp mod modSldLayout">
        <pc:chgData name="Fake Test User" userId="SID-0" providerId="Test" clId="FakeClientId" dt="2019-08-05T02:47:41.727" v="95"/>
        <pc:sldMasterMkLst>
          <pc:docMk/>
          <pc:sldMasterMk cId="946754946" sldId="2147483660"/>
        </pc:sldMasterMkLst>
        <pc:spChg chg="mod">
          <ac:chgData name="Fake Test User" userId="SID-0" providerId="Test" clId="FakeClientId" dt="2019-08-02T07:50:40.647" v="19" actId="790"/>
          <ac:spMkLst>
            <pc:docMk/>
            <pc:sldMasterMk cId="946754946" sldId="2147483660"/>
            <ac:spMk id="2" creationId="{00000000-0000-0000-0000-000000000000}"/>
          </ac:spMkLst>
        </pc:spChg>
        <pc:spChg chg="mod">
          <ac:chgData name="Fake Test User" userId="SID-0" providerId="Test" clId="FakeClientId" dt="2019-08-02T07:50:40.647" v="19" actId="790"/>
          <ac:spMkLst>
            <pc:docMk/>
            <pc:sldMasterMk cId="946754946" sldId="2147483660"/>
            <ac:spMk id="3" creationId="{00000000-0000-0000-0000-000000000000}"/>
          </ac:spMkLst>
        </pc:spChg>
        <pc:spChg chg="mod">
          <ac:chgData name="Fake Test User" userId="SID-0" providerId="Test" clId="FakeClientId" dt="2019-08-02T07:50:40.647" v="19" actId="790"/>
          <ac:spMkLst>
            <pc:docMk/>
            <pc:sldMasterMk cId="946754946" sldId="2147483660"/>
            <ac:spMk id="4" creationId="{00000000-0000-0000-0000-000000000000}"/>
          </ac:spMkLst>
        </pc:spChg>
        <pc:spChg chg="mod">
          <ac:chgData name="Fake Test User" userId="SID-0" providerId="Test" clId="FakeClientId" dt="2019-08-02T07:50:40.647" v="19" actId="790"/>
          <ac:spMkLst>
            <pc:docMk/>
            <pc:sldMasterMk cId="946754946" sldId="2147483660"/>
            <ac:spMk id="5" creationId="{00000000-0000-0000-0000-000000000000}"/>
          </ac:spMkLst>
        </pc:spChg>
        <pc:spChg chg="mod">
          <ac:chgData name="Fake Test User" userId="SID-0" providerId="Test" clId="FakeClientId" dt="2019-08-02T07:50:40.647" v="19" actId="790"/>
          <ac:spMkLst>
            <pc:docMk/>
            <pc:sldMasterMk cId="946754946" sldId="2147483660"/>
            <ac:spMk id="6" creationId="{00000000-0000-0000-0000-000000000000}"/>
          </ac:spMkLst>
        </pc:spChg>
        <pc:sldLayoutChg chg="modSp mod">
          <pc:chgData name="Fake Test User" userId="SID-0" providerId="Test" clId="FakeClientId" dt="2019-08-02T07:47:47.774" v="7" actId="790"/>
          <pc:sldLayoutMkLst>
            <pc:docMk/>
            <pc:sldMasterMk cId="946754946" sldId="2147483660"/>
            <pc:sldLayoutMk cId="1718549498" sldId="2147483661"/>
          </pc:sldLayoutMkLst>
          <pc:spChg chg="mod">
            <ac:chgData name="Fake Test User" userId="SID-0" providerId="Test" clId="FakeClientId" dt="2019-08-02T07:47:47.774" v="7" actId="790"/>
            <ac:spMkLst>
              <pc:docMk/>
              <pc:sldMasterMk cId="946754946" sldId="2147483660"/>
              <pc:sldLayoutMk cId="1718549498" sldId="2147483661"/>
              <ac:spMk id="2" creationId="{00000000-0000-0000-0000-000000000000}"/>
            </ac:spMkLst>
          </pc:spChg>
          <pc:spChg chg="mod">
            <ac:chgData name="Fake Test User" userId="SID-0" providerId="Test" clId="FakeClientId" dt="2019-08-02T07:47:47.774" v="7" actId="790"/>
            <ac:spMkLst>
              <pc:docMk/>
              <pc:sldMasterMk cId="946754946" sldId="2147483660"/>
              <pc:sldLayoutMk cId="1718549498" sldId="2147483661"/>
              <ac:spMk id="3" creationId="{00000000-0000-0000-0000-000000000000}"/>
            </ac:spMkLst>
          </pc:spChg>
          <pc:spChg chg="mod">
            <ac:chgData name="Fake Test User" userId="SID-0" providerId="Test" clId="FakeClientId" dt="2019-08-02T07:47:47.774" v="7" actId="790"/>
            <ac:spMkLst>
              <pc:docMk/>
              <pc:sldMasterMk cId="946754946" sldId="2147483660"/>
              <pc:sldLayoutMk cId="1718549498" sldId="2147483661"/>
              <ac:spMk id="4" creationId="{00000000-0000-0000-0000-000000000000}"/>
            </ac:spMkLst>
          </pc:spChg>
          <pc:spChg chg="mod">
            <ac:chgData name="Fake Test User" userId="SID-0" providerId="Test" clId="FakeClientId" dt="2019-08-02T07:47:47.774" v="7" actId="790"/>
            <ac:spMkLst>
              <pc:docMk/>
              <pc:sldMasterMk cId="946754946" sldId="2147483660"/>
              <pc:sldLayoutMk cId="1718549498" sldId="2147483661"/>
              <ac:spMk id="5" creationId="{00000000-0000-0000-0000-000000000000}"/>
            </ac:spMkLst>
          </pc:spChg>
          <pc:spChg chg="mod">
            <ac:chgData name="Fake Test User" userId="SID-0" providerId="Test" clId="FakeClientId" dt="2019-08-02T07:47:47.774" v="7" actId="790"/>
            <ac:spMkLst>
              <pc:docMk/>
              <pc:sldMasterMk cId="946754946" sldId="2147483660"/>
              <pc:sldLayoutMk cId="1718549498" sldId="2147483661"/>
              <ac:spMk id="6" creationId="{00000000-0000-0000-0000-000000000000}"/>
            </ac:spMkLst>
          </pc:spChg>
          <pc:spChg chg="mod">
            <ac:chgData name="Fake Test User" userId="SID-0" providerId="Test" clId="FakeClientId" dt="2019-08-02T07:47:47.774" v="7" actId="790"/>
            <ac:spMkLst>
              <pc:docMk/>
              <pc:sldMasterMk cId="946754946" sldId="2147483660"/>
              <pc:sldLayoutMk cId="1718549498" sldId="2147483661"/>
              <ac:spMk id="7" creationId="{00000000-0000-0000-0000-000000000000}"/>
            </ac:spMkLst>
          </pc:spChg>
          <pc:spChg chg="mod">
            <ac:chgData name="Fake Test User" userId="SID-0" providerId="Test" clId="FakeClientId" dt="2019-08-02T07:47:47.774" v="7" actId="790"/>
            <ac:spMkLst>
              <pc:docMk/>
              <pc:sldMasterMk cId="946754946" sldId="2147483660"/>
              <pc:sldLayoutMk cId="1718549498" sldId="2147483661"/>
              <ac:spMk id="8" creationId="{00000000-0000-0000-0000-000000000000}"/>
            </ac:spMkLst>
          </pc:spChg>
        </pc:sldLayoutChg>
        <pc:sldLayoutChg chg="modSp mod">
          <pc:chgData name="Fake Test User" userId="SID-0" providerId="Test" clId="FakeClientId" dt="2019-08-02T07:48:37.053" v="8" actId="790"/>
          <pc:sldLayoutMkLst>
            <pc:docMk/>
            <pc:sldMasterMk cId="946754946" sldId="2147483660"/>
            <pc:sldLayoutMk cId="2185836540" sldId="2147483662"/>
          </pc:sldLayoutMkLst>
          <pc:spChg chg="mod">
            <ac:chgData name="Fake Test User" userId="SID-0" providerId="Test" clId="FakeClientId" dt="2019-08-02T07:48:37.053" v="8" actId="790"/>
            <ac:spMkLst>
              <pc:docMk/>
              <pc:sldMasterMk cId="946754946" sldId="2147483660"/>
              <pc:sldLayoutMk cId="2185836540" sldId="2147483662"/>
              <ac:spMk id="2" creationId="{00000000-0000-0000-0000-000000000000}"/>
            </ac:spMkLst>
          </pc:spChg>
          <pc:spChg chg="mod">
            <ac:chgData name="Fake Test User" userId="SID-0" providerId="Test" clId="FakeClientId" dt="2019-08-02T07:48:37.053" v="8" actId="790"/>
            <ac:spMkLst>
              <pc:docMk/>
              <pc:sldMasterMk cId="946754946" sldId="2147483660"/>
              <pc:sldLayoutMk cId="2185836540" sldId="2147483662"/>
              <ac:spMk id="3" creationId="{00000000-0000-0000-0000-000000000000}"/>
            </ac:spMkLst>
          </pc:spChg>
          <pc:spChg chg="mod">
            <ac:chgData name="Fake Test User" userId="SID-0" providerId="Test" clId="FakeClientId" dt="2019-08-02T07:48:37.053" v="8" actId="790"/>
            <ac:spMkLst>
              <pc:docMk/>
              <pc:sldMasterMk cId="946754946" sldId="2147483660"/>
              <pc:sldLayoutMk cId="2185836540" sldId="2147483662"/>
              <ac:spMk id="4" creationId="{00000000-0000-0000-0000-000000000000}"/>
            </ac:spMkLst>
          </pc:spChg>
          <pc:spChg chg="mod">
            <ac:chgData name="Fake Test User" userId="SID-0" providerId="Test" clId="FakeClientId" dt="2019-08-02T07:48:37.053" v="8" actId="790"/>
            <ac:spMkLst>
              <pc:docMk/>
              <pc:sldMasterMk cId="946754946" sldId="2147483660"/>
              <pc:sldLayoutMk cId="2185836540" sldId="2147483662"/>
              <ac:spMk id="5" creationId="{00000000-0000-0000-0000-000000000000}"/>
            </ac:spMkLst>
          </pc:spChg>
          <pc:spChg chg="mod">
            <ac:chgData name="Fake Test User" userId="SID-0" providerId="Test" clId="FakeClientId" dt="2019-08-02T07:48:37.053" v="8" actId="790"/>
            <ac:spMkLst>
              <pc:docMk/>
              <pc:sldMasterMk cId="946754946" sldId="2147483660"/>
              <pc:sldLayoutMk cId="2185836540" sldId="2147483662"/>
              <ac:spMk id="6" creationId="{00000000-0000-0000-0000-000000000000}"/>
            </ac:spMkLst>
          </pc:spChg>
          <pc:spChg chg="mod">
            <ac:chgData name="Fake Test User" userId="SID-0" providerId="Test" clId="FakeClientId" dt="2019-08-02T07:48:37.053" v="8" actId="790"/>
            <ac:spMkLst>
              <pc:docMk/>
              <pc:sldMasterMk cId="946754946" sldId="2147483660"/>
              <pc:sldLayoutMk cId="2185836540" sldId="2147483662"/>
              <ac:spMk id="7" creationId="{00000000-0000-0000-0000-000000000000}"/>
            </ac:spMkLst>
          </pc:spChg>
          <pc:spChg chg="mod">
            <ac:chgData name="Fake Test User" userId="SID-0" providerId="Test" clId="FakeClientId" dt="2019-08-02T07:48:37.053" v="8" actId="790"/>
            <ac:spMkLst>
              <pc:docMk/>
              <pc:sldMasterMk cId="946754946" sldId="2147483660"/>
              <pc:sldLayoutMk cId="2185836540" sldId="2147483662"/>
              <ac:spMk id="8" creationId="{00000000-0000-0000-0000-000000000000}"/>
            </ac:spMkLst>
          </pc:spChg>
        </pc:sldLayoutChg>
        <pc:sldLayoutChg chg="modSp mod">
          <pc:chgData name="Fake Test User" userId="SID-0" providerId="Test" clId="FakeClientId" dt="2019-08-02T07:48:53.714" v="9" actId="790"/>
          <pc:sldLayoutMkLst>
            <pc:docMk/>
            <pc:sldMasterMk cId="946754946" sldId="2147483660"/>
            <pc:sldLayoutMk cId="1335655537" sldId="2147483663"/>
          </pc:sldLayoutMkLst>
          <pc:spChg chg="mod">
            <ac:chgData name="Fake Test User" userId="SID-0" providerId="Test" clId="FakeClientId" dt="2019-08-02T07:48:53.714" v="9" actId="790"/>
            <ac:spMkLst>
              <pc:docMk/>
              <pc:sldMasterMk cId="946754946" sldId="2147483660"/>
              <pc:sldLayoutMk cId="1335655537" sldId="2147483663"/>
              <ac:spMk id="2" creationId="{00000000-0000-0000-0000-000000000000}"/>
            </ac:spMkLst>
          </pc:spChg>
          <pc:spChg chg="mod">
            <ac:chgData name="Fake Test User" userId="SID-0" providerId="Test" clId="FakeClientId" dt="2019-08-02T07:48:53.714" v="9" actId="790"/>
            <ac:spMkLst>
              <pc:docMk/>
              <pc:sldMasterMk cId="946754946" sldId="2147483660"/>
              <pc:sldLayoutMk cId="1335655537" sldId="2147483663"/>
              <ac:spMk id="3" creationId="{00000000-0000-0000-0000-000000000000}"/>
            </ac:spMkLst>
          </pc:spChg>
          <pc:spChg chg="mod">
            <ac:chgData name="Fake Test User" userId="SID-0" providerId="Test" clId="FakeClientId" dt="2019-08-02T07:48:53.714" v="9" actId="790"/>
            <ac:spMkLst>
              <pc:docMk/>
              <pc:sldMasterMk cId="946754946" sldId="2147483660"/>
              <pc:sldLayoutMk cId="1335655537" sldId="2147483663"/>
              <ac:spMk id="4" creationId="{00000000-0000-0000-0000-000000000000}"/>
            </ac:spMkLst>
          </pc:spChg>
          <pc:spChg chg="mod">
            <ac:chgData name="Fake Test User" userId="SID-0" providerId="Test" clId="FakeClientId" dt="2019-08-02T07:48:53.714" v="9" actId="790"/>
            <ac:spMkLst>
              <pc:docMk/>
              <pc:sldMasterMk cId="946754946" sldId="2147483660"/>
              <pc:sldLayoutMk cId="1335655537" sldId="2147483663"/>
              <ac:spMk id="5" creationId="{00000000-0000-0000-0000-000000000000}"/>
            </ac:spMkLst>
          </pc:spChg>
          <pc:spChg chg="mod">
            <ac:chgData name="Fake Test User" userId="SID-0" providerId="Test" clId="FakeClientId" dt="2019-08-02T07:48:53.714" v="9" actId="790"/>
            <ac:spMkLst>
              <pc:docMk/>
              <pc:sldMasterMk cId="946754946" sldId="2147483660"/>
              <pc:sldLayoutMk cId="1335655537" sldId="2147483663"/>
              <ac:spMk id="6" creationId="{00000000-0000-0000-0000-000000000000}"/>
            </ac:spMkLst>
          </pc:spChg>
          <pc:spChg chg="mod">
            <ac:chgData name="Fake Test User" userId="SID-0" providerId="Test" clId="FakeClientId" dt="2019-08-02T07:48:53.714" v="9" actId="790"/>
            <ac:spMkLst>
              <pc:docMk/>
              <pc:sldMasterMk cId="946754946" sldId="2147483660"/>
              <pc:sldLayoutMk cId="1335655537" sldId="2147483663"/>
              <ac:spMk id="7" creationId="{00000000-0000-0000-0000-000000000000}"/>
            </ac:spMkLst>
          </pc:spChg>
          <pc:spChg chg="mod">
            <ac:chgData name="Fake Test User" userId="SID-0" providerId="Test" clId="FakeClientId" dt="2019-08-02T07:48:53.714" v="9" actId="790"/>
            <ac:spMkLst>
              <pc:docMk/>
              <pc:sldMasterMk cId="946754946" sldId="2147483660"/>
              <pc:sldLayoutMk cId="1335655537" sldId="2147483663"/>
              <ac:spMk id="8" creationId="{00000000-0000-0000-0000-000000000000}"/>
            </ac:spMkLst>
          </pc:spChg>
        </pc:sldLayoutChg>
        <pc:sldLayoutChg chg="modSp mod">
          <pc:chgData name="Fake Test User" userId="SID-0" providerId="Test" clId="FakeClientId" dt="2019-08-02T07:49:06.041" v="10" actId="790"/>
          <pc:sldLayoutMkLst>
            <pc:docMk/>
            <pc:sldMasterMk cId="946754946" sldId="2147483660"/>
            <pc:sldLayoutMk cId="3328223887" sldId="2147483664"/>
          </pc:sldLayoutMkLst>
          <pc:spChg chg="mod">
            <ac:chgData name="Fake Test User" userId="SID-0" providerId="Test" clId="FakeClientId" dt="2019-08-02T07:49:06.041" v="10" actId="790"/>
            <ac:spMkLst>
              <pc:docMk/>
              <pc:sldMasterMk cId="946754946" sldId="2147483660"/>
              <pc:sldLayoutMk cId="3328223887" sldId="2147483664"/>
              <ac:spMk id="2" creationId="{00000000-0000-0000-0000-000000000000}"/>
            </ac:spMkLst>
          </pc:spChg>
          <pc:spChg chg="mod">
            <ac:chgData name="Fake Test User" userId="SID-0" providerId="Test" clId="FakeClientId" dt="2019-08-02T07:49:06.041" v="10" actId="790"/>
            <ac:spMkLst>
              <pc:docMk/>
              <pc:sldMasterMk cId="946754946" sldId="2147483660"/>
              <pc:sldLayoutMk cId="3328223887" sldId="2147483664"/>
              <ac:spMk id="3" creationId="{00000000-0000-0000-0000-000000000000}"/>
            </ac:spMkLst>
          </pc:spChg>
          <pc:spChg chg="mod">
            <ac:chgData name="Fake Test User" userId="SID-0" providerId="Test" clId="FakeClientId" dt="2019-08-02T07:49:06.041" v="10" actId="790"/>
            <ac:spMkLst>
              <pc:docMk/>
              <pc:sldMasterMk cId="946754946" sldId="2147483660"/>
              <pc:sldLayoutMk cId="3328223887" sldId="2147483664"/>
              <ac:spMk id="4" creationId="{00000000-0000-0000-0000-000000000000}"/>
            </ac:spMkLst>
          </pc:spChg>
          <pc:spChg chg="mod">
            <ac:chgData name="Fake Test User" userId="SID-0" providerId="Test" clId="FakeClientId" dt="2019-08-02T07:49:06.041" v="10" actId="790"/>
            <ac:spMkLst>
              <pc:docMk/>
              <pc:sldMasterMk cId="946754946" sldId="2147483660"/>
              <pc:sldLayoutMk cId="3328223887" sldId="2147483664"/>
              <ac:spMk id="5" creationId="{00000000-0000-0000-0000-000000000000}"/>
            </ac:spMkLst>
          </pc:spChg>
          <pc:spChg chg="mod">
            <ac:chgData name="Fake Test User" userId="SID-0" providerId="Test" clId="FakeClientId" dt="2019-08-02T07:49:06.041" v="10" actId="790"/>
            <ac:spMkLst>
              <pc:docMk/>
              <pc:sldMasterMk cId="946754946" sldId="2147483660"/>
              <pc:sldLayoutMk cId="3328223887" sldId="2147483664"/>
              <ac:spMk id="6" creationId="{00000000-0000-0000-0000-000000000000}"/>
            </ac:spMkLst>
          </pc:spChg>
          <pc:spChg chg="mod">
            <ac:chgData name="Fake Test User" userId="SID-0" providerId="Test" clId="FakeClientId" dt="2019-08-02T07:49:06.041" v="10" actId="790"/>
            <ac:spMkLst>
              <pc:docMk/>
              <pc:sldMasterMk cId="946754946" sldId="2147483660"/>
              <pc:sldLayoutMk cId="3328223887" sldId="2147483664"/>
              <ac:spMk id="7" creationId="{00000000-0000-0000-0000-000000000000}"/>
            </ac:spMkLst>
          </pc:spChg>
          <pc:spChg chg="mod">
            <ac:chgData name="Fake Test User" userId="SID-0" providerId="Test" clId="FakeClientId" dt="2019-08-02T07:49:06.041" v="10" actId="790"/>
            <ac:spMkLst>
              <pc:docMk/>
              <pc:sldMasterMk cId="946754946" sldId="2147483660"/>
              <pc:sldLayoutMk cId="3328223887" sldId="2147483664"/>
              <ac:spMk id="8" creationId="{00000000-0000-0000-0000-000000000000}"/>
            </ac:spMkLst>
          </pc:spChg>
          <pc:spChg chg="mod">
            <ac:chgData name="Fake Test User" userId="SID-0" providerId="Test" clId="FakeClientId" dt="2019-08-02T07:49:06.041" v="10" actId="790"/>
            <ac:spMkLst>
              <pc:docMk/>
              <pc:sldMasterMk cId="946754946" sldId="2147483660"/>
              <pc:sldLayoutMk cId="3328223887" sldId="2147483664"/>
              <ac:spMk id="9" creationId="{00000000-0000-0000-0000-000000000000}"/>
            </ac:spMkLst>
          </pc:spChg>
        </pc:sldLayoutChg>
        <pc:sldLayoutChg chg="modSp mod">
          <pc:chgData name="Fake Test User" userId="SID-0" providerId="Test" clId="FakeClientId" dt="2019-08-05T02:47:41.727" v="95"/>
          <pc:sldLayoutMkLst>
            <pc:docMk/>
            <pc:sldMasterMk cId="946754946" sldId="2147483660"/>
            <pc:sldLayoutMk cId="3606029816" sldId="2147483665"/>
          </pc:sldLayoutMkLst>
          <pc:spChg chg="mod">
            <ac:chgData name="Fake Test User" userId="SID-0" providerId="Test" clId="FakeClientId" dt="2019-08-02T07:49:15.119" v="11" actId="790"/>
            <ac:spMkLst>
              <pc:docMk/>
              <pc:sldMasterMk cId="946754946" sldId="2147483660"/>
              <pc:sldLayoutMk cId="3606029816" sldId="2147483665"/>
              <ac:spMk id="2" creationId="{00000000-0000-0000-0000-000000000000}"/>
            </ac:spMkLst>
          </pc:spChg>
          <pc:spChg chg="mod">
            <ac:chgData name="Fake Test User" userId="SID-0" providerId="Test" clId="FakeClientId" dt="2019-08-02T07:49:15.119" v="11" actId="790"/>
            <ac:spMkLst>
              <pc:docMk/>
              <pc:sldMasterMk cId="946754946" sldId="2147483660"/>
              <pc:sldLayoutMk cId="3606029816" sldId="2147483665"/>
              <ac:spMk id="3" creationId="{00000000-0000-0000-0000-000000000000}"/>
            </ac:spMkLst>
          </pc:spChg>
          <pc:spChg chg="mod">
            <ac:chgData name="Fake Test User" userId="SID-0" providerId="Test" clId="FakeClientId" dt="2019-08-02T07:49:15.119" v="11" actId="790"/>
            <ac:spMkLst>
              <pc:docMk/>
              <pc:sldMasterMk cId="946754946" sldId="2147483660"/>
              <pc:sldLayoutMk cId="3606029816" sldId="2147483665"/>
              <ac:spMk id="4" creationId="{00000000-0000-0000-0000-000000000000}"/>
            </ac:spMkLst>
          </pc:spChg>
          <pc:spChg chg="mod">
            <ac:chgData name="Fake Test User" userId="SID-0" providerId="Test" clId="FakeClientId" dt="2019-08-05T02:47:41.727" v="95"/>
            <ac:spMkLst>
              <pc:docMk/>
              <pc:sldMasterMk cId="946754946" sldId="2147483660"/>
              <pc:sldLayoutMk cId="3606029816" sldId="2147483665"/>
              <ac:spMk id="5" creationId="{00000000-0000-0000-0000-000000000000}"/>
            </ac:spMkLst>
          </pc:spChg>
          <pc:spChg chg="mod">
            <ac:chgData name="Fake Test User" userId="SID-0" providerId="Test" clId="FakeClientId" dt="2019-08-02T07:49:15.119" v="11" actId="790"/>
            <ac:spMkLst>
              <pc:docMk/>
              <pc:sldMasterMk cId="946754946" sldId="2147483660"/>
              <pc:sldLayoutMk cId="3606029816" sldId="2147483665"/>
              <ac:spMk id="6" creationId="{00000000-0000-0000-0000-000000000000}"/>
            </ac:spMkLst>
          </pc:spChg>
          <pc:spChg chg="mod">
            <ac:chgData name="Fake Test User" userId="SID-0" providerId="Test" clId="FakeClientId" dt="2019-08-02T07:49:15.119" v="11" actId="790"/>
            <ac:spMkLst>
              <pc:docMk/>
              <pc:sldMasterMk cId="946754946" sldId="2147483660"/>
              <pc:sldLayoutMk cId="3606029816" sldId="2147483665"/>
              <ac:spMk id="7" creationId="{00000000-0000-0000-0000-000000000000}"/>
            </ac:spMkLst>
          </pc:spChg>
          <pc:spChg chg="mod">
            <ac:chgData name="Fake Test User" userId="SID-0" providerId="Test" clId="FakeClientId" dt="2019-08-02T07:49:15.119" v="11" actId="790"/>
            <ac:spMkLst>
              <pc:docMk/>
              <pc:sldMasterMk cId="946754946" sldId="2147483660"/>
              <pc:sldLayoutMk cId="3606029816" sldId="2147483665"/>
              <ac:spMk id="8" creationId="{00000000-0000-0000-0000-000000000000}"/>
            </ac:spMkLst>
          </pc:spChg>
          <pc:spChg chg="mod">
            <ac:chgData name="Fake Test User" userId="SID-0" providerId="Test" clId="FakeClientId" dt="2019-08-02T07:49:15.119" v="11" actId="790"/>
            <ac:spMkLst>
              <pc:docMk/>
              <pc:sldMasterMk cId="946754946" sldId="2147483660"/>
              <pc:sldLayoutMk cId="3606029816" sldId="2147483665"/>
              <ac:spMk id="9" creationId="{00000000-0000-0000-0000-000000000000}"/>
            </ac:spMkLst>
          </pc:spChg>
          <pc:spChg chg="mod">
            <ac:chgData name="Fake Test User" userId="SID-0" providerId="Test" clId="FakeClientId" dt="2019-08-02T07:49:15.119" v="11" actId="790"/>
            <ac:spMkLst>
              <pc:docMk/>
              <pc:sldMasterMk cId="946754946" sldId="2147483660"/>
              <pc:sldLayoutMk cId="3606029816" sldId="2147483665"/>
              <ac:spMk id="10" creationId="{00000000-0000-0000-0000-000000000000}"/>
            </ac:spMkLst>
          </pc:spChg>
          <pc:spChg chg="mod">
            <ac:chgData name="Fake Test User" userId="SID-0" providerId="Test" clId="FakeClientId" dt="2019-08-02T07:49:15.119" v="11" actId="790"/>
            <ac:spMkLst>
              <pc:docMk/>
              <pc:sldMasterMk cId="946754946" sldId="2147483660"/>
              <pc:sldLayoutMk cId="3606029816" sldId="2147483665"/>
              <ac:spMk id="11" creationId="{00000000-0000-0000-0000-000000000000}"/>
            </ac:spMkLst>
          </pc:spChg>
        </pc:sldLayoutChg>
        <pc:sldLayoutChg chg="modSp mod">
          <pc:chgData name="Fake Test User" userId="SID-0" providerId="Test" clId="FakeClientId" dt="2019-08-02T07:49:30.244" v="12" actId="790"/>
          <pc:sldLayoutMkLst>
            <pc:docMk/>
            <pc:sldMasterMk cId="946754946" sldId="2147483660"/>
            <pc:sldLayoutMk cId="100814485" sldId="2147483666"/>
          </pc:sldLayoutMkLst>
          <pc:spChg chg="mod">
            <ac:chgData name="Fake Test User" userId="SID-0" providerId="Test" clId="FakeClientId" dt="2019-08-02T07:49:30.244" v="12" actId="790"/>
            <ac:spMkLst>
              <pc:docMk/>
              <pc:sldMasterMk cId="946754946" sldId="2147483660"/>
              <pc:sldLayoutMk cId="100814485" sldId="2147483666"/>
              <ac:spMk id="2" creationId="{00000000-0000-0000-0000-000000000000}"/>
            </ac:spMkLst>
          </pc:spChg>
          <pc:spChg chg="mod">
            <ac:chgData name="Fake Test User" userId="SID-0" providerId="Test" clId="FakeClientId" dt="2019-08-02T07:49:30.244" v="12" actId="790"/>
            <ac:spMkLst>
              <pc:docMk/>
              <pc:sldMasterMk cId="946754946" sldId="2147483660"/>
              <pc:sldLayoutMk cId="100814485" sldId="2147483666"/>
              <ac:spMk id="3" creationId="{00000000-0000-0000-0000-000000000000}"/>
            </ac:spMkLst>
          </pc:spChg>
          <pc:spChg chg="mod">
            <ac:chgData name="Fake Test User" userId="SID-0" providerId="Test" clId="FakeClientId" dt="2019-08-02T07:49:30.244" v="12" actId="790"/>
            <ac:spMkLst>
              <pc:docMk/>
              <pc:sldMasterMk cId="946754946" sldId="2147483660"/>
              <pc:sldLayoutMk cId="100814485" sldId="2147483666"/>
              <ac:spMk id="4" creationId="{00000000-0000-0000-0000-000000000000}"/>
            </ac:spMkLst>
          </pc:spChg>
          <pc:spChg chg="mod">
            <ac:chgData name="Fake Test User" userId="SID-0" providerId="Test" clId="FakeClientId" dt="2019-08-02T07:49:30.244" v="12" actId="790"/>
            <ac:spMkLst>
              <pc:docMk/>
              <pc:sldMasterMk cId="946754946" sldId="2147483660"/>
              <pc:sldLayoutMk cId="100814485" sldId="2147483666"/>
              <ac:spMk id="5" creationId="{00000000-0000-0000-0000-000000000000}"/>
            </ac:spMkLst>
          </pc:spChg>
          <pc:spChg chg="mod">
            <ac:chgData name="Fake Test User" userId="SID-0" providerId="Test" clId="FakeClientId" dt="2019-08-02T07:49:30.244" v="12" actId="790"/>
            <ac:spMkLst>
              <pc:docMk/>
              <pc:sldMasterMk cId="946754946" sldId="2147483660"/>
              <pc:sldLayoutMk cId="100814485" sldId="2147483666"/>
              <ac:spMk id="6" creationId="{00000000-0000-0000-0000-000000000000}"/>
            </ac:spMkLst>
          </pc:spChg>
          <pc:spChg chg="mod">
            <ac:chgData name="Fake Test User" userId="SID-0" providerId="Test" clId="FakeClientId" dt="2019-08-02T07:49:30.244" v="12" actId="790"/>
            <ac:spMkLst>
              <pc:docMk/>
              <pc:sldMasterMk cId="946754946" sldId="2147483660"/>
              <pc:sldLayoutMk cId="100814485" sldId="2147483666"/>
              <ac:spMk id="7" creationId="{00000000-0000-0000-0000-000000000000}"/>
            </ac:spMkLst>
          </pc:spChg>
        </pc:sldLayoutChg>
        <pc:sldLayoutChg chg="modSp mod">
          <pc:chgData name="Fake Test User" userId="SID-0" providerId="Test" clId="FakeClientId" dt="2019-08-02T07:49:41.431" v="13" actId="790"/>
          <pc:sldLayoutMkLst>
            <pc:docMk/>
            <pc:sldMasterMk cId="946754946" sldId="2147483660"/>
            <pc:sldLayoutMk cId="4037432058" sldId="2147483667"/>
          </pc:sldLayoutMkLst>
          <pc:spChg chg="mod">
            <ac:chgData name="Fake Test User" userId="SID-0" providerId="Test" clId="FakeClientId" dt="2019-08-02T07:49:41.431" v="13" actId="790"/>
            <ac:spMkLst>
              <pc:docMk/>
              <pc:sldMasterMk cId="946754946" sldId="2147483660"/>
              <pc:sldLayoutMk cId="4037432058" sldId="2147483667"/>
              <ac:spMk id="2" creationId="{00000000-0000-0000-0000-000000000000}"/>
            </ac:spMkLst>
          </pc:spChg>
          <pc:spChg chg="mod">
            <ac:chgData name="Fake Test User" userId="SID-0" providerId="Test" clId="FakeClientId" dt="2019-08-02T07:49:41.431" v="13" actId="790"/>
            <ac:spMkLst>
              <pc:docMk/>
              <pc:sldMasterMk cId="946754946" sldId="2147483660"/>
              <pc:sldLayoutMk cId="4037432058" sldId="2147483667"/>
              <ac:spMk id="3" creationId="{00000000-0000-0000-0000-000000000000}"/>
            </ac:spMkLst>
          </pc:spChg>
          <pc:spChg chg="mod">
            <ac:chgData name="Fake Test User" userId="SID-0" providerId="Test" clId="FakeClientId" dt="2019-08-02T07:49:41.431" v="13" actId="790"/>
            <ac:spMkLst>
              <pc:docMk/>
              <pc:sldMasterMk cId="946754946" sldId="2147483660"/>
              <pc:sldLayoutMk cId="4037432058" sldId="2147483667"/>
              <ac:spMk id="4" creationId="{00000000-0000-0000-0000-000000000000}"/>
            </ac:spMkLst>
          </pc:spChg>
        </pc:sldLayoutChg>
        <pc:sldLayoutChg chg="modSp mod">
          <pc:chgData name="Fake Test User" userId="SID-0" providerId="Test" clId="FakeClientId" dt="2019-08-02T07:49:51.102" v="14" actId="790"/>
          <pc:sldLayoutMkLst>
            <pc:docMk/>
            <pc:sldMasterMk cId="946754946" sldId="2147483660"/>
            <pc:sldLayoutMk cId="1784193825" sldId="2147483668"/>
          </pc:sldLayoutMkLst>
          <pc:spChg chg="mod">
            <ac:chgData name="Fake Test User" userId="SID-0" providerId="Test" clId="FakeClientId" dt="2019-08-02T07:49:51.102" v="14" actId="790"/>
            <ac:spMkLst>
              <pc:docMk/>
              <pc:sldMasterMk cId="946754946" sldId="2147483660"/>
              <pc:sldLayoutMk cId="1784193825" sldId="2147483668"/>
              <ac:spMk id="2" creationId="{00000000-0000-0000-0000-000000000000}"/>
            </ac:spMkLst>
          </pc:spChg>
          <pc:spChg chg="mod">
            <ac:chgData name="Fake Test User" userId="SID-0" providerId="Test" clId="FakeClientId" dt="2019-08-02T07:49:51.102" v="14" actId="790"/>
            <ac:spMkLst>
              <pc:docMk/>
              <pc:sldMasterMk cId="946754946" sldId="2147483660"/>
              <pc:sldLayoutMk cId="1784193825" sldId="2147483668"/>
              <ac:spMk id="3" creationId="{00000000-0000-0000-0000-000000000000}"/>
            </ac:spMkLst>
          </pc:spChg>
          <pc:spChg chg="mod">
            <ac:chgData name="Fake Test User" userId="SID-0" providerId="Test" clId="FakeClientId" dt="2019-08-02T07:49:51.102" v="14" actId="790"/>
            <ac:spMkLst>
              <pc:docMk/>
              <pc:sldMasterMk cId="946754946" sldId="2147483660"/>
              <pc:sldLayoutMk cId="1784193825" sldId="2147483668"/>
              <ac:spMk id="4" creationId="{00000000-0000-0000-0000-000000000000}"/>
            </ac:spMkLst>
          </pc:spChg>
          <pc:spChg chg="mod">
            <ac:chgData name="Fake Test User" userId="SID-0" providerId="Test" clId="FakeClientId" dt="2019-08-02T07:49:51.102" v="14" actId="790"/>
            <ac:spMkLst>
              <pc:docMk/>
              <pc:sldMasterMk cId="946754946" sldId="2147483660"/>
              <pc:sldLayoutMk cId="1784193825" sldId="2147483668"/>
              <ac:spMk id="5" creationId="{00000000-0000-0000-0000-000000000000}"/>
            </ac:spMkLst>
          </pc:spChg>
          <pc:spChg chg="mod">
            <ac:chgData name="Fake Test User" userId="SID-0" providerId="Test" clId="FakeClientId" dt="2019-08-02T07:49:51.102" v="14" actId="790"/>
            <ac:spMkLst>
              <pc:docMk/>
              <pc:sldMasterMk cId="946754946" sldId="2147483660"/>
              <pc:sldLayoutMk cId="1784193825" sldId="2147483668"/>
              <ac:spMk id="6" creationId="{00000000-0000-0000-0000-000000000000}"/>
            </ac:spMkLst>
          </pc:spChg>
          <pc:spChg chg="mod">
            <ac:chgData name="Fake Test User" userId="SID-0" providerId="Test" clId="FakeClientId" dt="2019-08-02T07:49:51.102" v="14" actId="790"/>
            <ac:spMkLst>
              <pc:docMk/>
              <pc:sldMasterMk cId="946754946" sldId="2147483660"/>
              <pc:sldLayoutMk cId="1784193825" sldId="2147483668"/>
              <ac:spMk id="7" creationId="{00000000-0000-0000-0000-000000000000}"/>
            </ac:spMkLst>
          </pc:spChg>
        </pc:sldLayoutChg>
        <pc:sldLayoutChg chg="modSp mod">
          <pc:chgData name="Fake Test User" userId="SID-0" providerId="Test" clId="FakeClientId" dt="2019-08-02T07:49:58.555" v="15" actId="790"/>
          <pc:sldLayoutMkLst>
            <pc:docMk/>
            <pc:sldMasterMk cId="946754946" sldId="2147483660"/>
            <pc:sldLayoutMk cId="3161095380" sldId="2147483669"/>
          </pc:sldLayoutMkLst>
          <pc:spChg chg="mod">
            <ac:chgData name="Fake Test User" userId="SID-0" providerId="Test" clId="FakeClientId" dt="2019-08-02T07:49:58.555" v="15" actId="790"/>
            <ac:spMkLst>
              <pc:docMk/>
              <pc:sldMasterMk cId="946754946" sldId="2147483660"/>
              <pc:sldLayoutMk cId="3161095380" sldId="2147483669"/>
              <ac:spMk id="2" creationId="{00000000-0000-0000-0000-000000000000}"/>
            </ac:spMkLst>
          </pc:spChg>
          <pc:spChg chg="mod">
            <ac:chgData name="Fake Test User" userId="SID-0" providerId="Test" clId="FakeClientId" dt="2019-08-02T07:49:58.555" v="15" actId="790"/>
            <ac:spMkLst>
              <pc:docMk/>
              <pc:sldMasterMk cId="946754946" sldId="2147483660"/>
              <pc:sldLayoutMk cId="3161095380" sldId="2147483669"/>
              <ac:spMk id="3" creationId="{00000000-0000-0000-0000-000000000000}"/>
            </ac:spMkLst>
          </pc:spChg>
          <pc:spChg chg="mod">
            <ac:chgData name="Fake Test User" userId="SID-0" providerId="Test" clId="FakeClientId" dt="2019-08-02T07:49:58.555" v="15" actId="790"/>
            <ac:spMkLst>
              <pc:docMk/>
              <pc:sldMasterMk cId="946754946" sldId="2147483660"/>
              <pc:sldLayoutMk cId="3161095380" sldId="2147483669"/>
              <ac:spMk id="4" creationId="{00000000-0000-0000-0000-000000000000}"/>
            </ac:spMkLst>
          </pc:spChg>
          <pc:spChg chg="mod">
            <ac:chgData name="Fake Test User" userId="SID-0" providerId="Test" clId="FakeClientId" dt="2019-08-02T07:49:58.555" v="15" actId="790"/>
            <ac:spMkLst>
              <pc:docMk/>
              <pc:sldMasterMk cId="946754946" sldId="2147483660"/>
              <pc:sldLayoutMk cId="3161095380" sldId="2147483669"/>
              <ac:spMk id="5" creationId="{00000000-0000-0000-0000-000000000000}"/>
            </ac:spMkLst>
          </pc:spChg>
          <pc:spChg chg="mod">
            <ac:chgData name="Fake Test User" userId="SID-0" providerId="Test" clId="FakeClientId" dt="2019-08-02T07:49:58.555" v="15" actId="790"/>
            <ac:spMkLst>
              <pc:docMk/>
              <pc:sldMasterMk cId="946754946" sldId="2147483660"/>
              <pc:sldLayoutMk cId="3161095380" sldId="2147483669"/>
              <ac:spMk id="6" creationId="{00000000-0000-0000-0000-000000000000}"/>
            </ac:spMkLst>
          </pc:spChg>
          <pc:spChg chg="mod">
            <ac:chgData name="Fake Test User" userId="SID-0" providerId="Test" clId="FakeClientId" dt="2019-08-02T07:49:58.555" v="15" actId="790"/>
            <ac:spMkLst>
              <pc:docMk/>
              <pc:sldMasterMk cId="946754946" sldId="2147483660"/>
              <pc:sldLayoutMk cId="3161095380" sldId="2147483669"/>
              <ac:spMk id="7" creationId="{00000000-0000-0000-0000-000000000000}"/>
            </ac:spMkLst>
          </pc:spChg>
        </pc:sldLayoutChg>
        <pc:sldLayoutChg chg="modSp mod">
          <pc:chgData name="Fake Test User" userId="SID-0" providerId="Test" clId="FakeClientId" dt="2019-08-02T07:50:05.789" v="16" actId="790"/>
          <pc:sldLayoutMkLst>
            <pc:docMk/>
            <pc:sldMasterMk cId="946754946" sldId="2147483660"/>
            <pc:sldLayoutMk cId="596921339" sldId="2147483670"/>
          </pc:sldLayoutMkLst>
          <pc:spChg chg="mod">
            <ac:chgData name="Fake Test User" userId="SID-0" providerId="Test" clId="FakeClientId" dt="2019-08-02T07:50:05.789" v="16" actId="790"/>
            <ac:spMkLst>
              <pc:docMk/>
              <pc:sldMasterMk cId="946754946" sldId="2147483660"/>
              <pc:sldLayoutMk cId="596921339" sldId="2147483670"/>
              <ac:spMk id="2" creationId="{00000000-0000-0000-0000-000000000000}"/>
            </ac:spMkLst>
          </pc:spChg>
          <pc:spChg chg="mod">
            <ac:chgData name="Fake Test User" userId="SID-0" providerId="Test" clId="FakeClientId" dt="2019-08-02T07:50:05.789" v="16" actId="790"/>
            <ac:spMkLst>
              <pc:docMk/>
              <pc:sldMasterMk cId="946754946" sldId="2147483660"/>
              <pc:sldLayoutMk cId="596921339" sldId="2147483670"/>
              <ac:spMk id="3" creationId="{00000000-0000-0000-0000-000000000000}"/>
            </ac:spMkLst>
          </pc:spChg>
          <pc:spChg chg="mod">
            <ac:chgData name="Fake Test User" userId="SID-0" providerId="Test" clId="FakeClientId" dt="2019-08-02T07:50:05.789" v="16" actId="790"/>
            <ac:spMkLst>
              <pc:docMk/>
              <pc:sldMasterMk cId="946754946" sldId="2147483660"/>
              <pc:sldLayoutMk cId="596921339" sldId="2147483670"/>
              <ac:spMk id="4" creationId="{00000000-0000-0000-0000-000000000000}"/>
            </ac:spMkLst>
          </pc:spChg>
          <pc:spChg chg="mod">
            <ac:chgData name="Fake Test User" userId="SID-0" providerId="Test" clId="FakeClientId" dt="2019-08-02T07:50:05.789" v="16" actId="790"/>
            <ac:spMkLst>
              <pc:docMk/>
              <pc:sldMasterMk cId="946754946" sldId="2147483660"/>
              <pc:sldLayoutMk cId="596921339" sldId="2147483670"/>
              <ac:spMk id="5" creationId="{00000000-0000-0000-0000-000000000000}"/>
            </ac:spMkLst>
          </pc:spChg>
          <pc:spChg chg="mod">
            <ac:chgData name="Fake Test User" userId="SID-0" providerId="Test" clId="FakeClientId" dt="2019-08-02T07:50:05.789" v="16" actId="790"/>
            <ac:spMkLst>
              <pc:docMk/>
              <pc:sldMasterMk cId="946754946" sldId="2147483660"/>
              <pc:sldLayoutMk cId="596921339" sldId="2147483670"/>
              <ac:spMk id="6" creationId="{00000000-0000-0000-0000-000000000000}"/>
            </ac:spMkLst>
          </pc:spChg>
          <pc:spChg chg="mod">
            <ac:chgData name="Fake Test User" userId="SID-0" providerId="Test" clId="FakeClientId" dt="2019-08-02T07:50:05.789" v="16" actId="790"/>
            <ac:spMkLst>
              <pc:docMk/>
              <pc:sldMasterMk cId="946754946" sldId="2147483660"/>
              <pc:sldLayoutMk cId="596921339" sldId="2147483670"/>
              <ac:spMk id="7" creationId="{00000000-0000-0000-0000-000000000000}"/>
            </ac:spMkLst>
          </pc:spChg>
          <pc:spChg chg="mod">
            <ac:chgData name="Fake Test User" userId="SID-0" providerId="Test" clId="FakeClientId" dt="2019-08-02T07:50:05.789" v="16" actId="790"/>
            <ac:spMkLst>
              <pc:docMk/>
              <pc:sldMasterMk cId="946754946" sldId="2147483660"/>
              <pc:sldLayoutMk cId="596921339" sldId="2147483670"/>
              <ac:spMk id="8" creationId="{00000000-0000-0000-0000-000000000000}"/>
            </ac:spMkLst>
          </pc:spChg>
        </pc:sldLayoutChg>
        <pc:sldLayoutChg chg="modSp mod">
          <pc:chgData name="Fake Test User" userId="SID-0" providerId="Test" clId="FakeClientId" dt="2019-08-02T07:50:24.991" v="18" actId="790"/>
          <pc:sldLayoutMkLst>
            <pc:docMk/>
            <pc:sldMasterMk cId="946754946" sldId="2147483660"/>
            <pc:sldLayoutMk cId="1302266631" sldId="2147483671"/>
          </pc:sldLayoutMkLst>
          <pc:spChg chg="mod">
            <ac:chgData name="Fake Test User" userId="SID-0" providerId="Test" clId="FakeClientId" dt="2019-08-02T07:50:24.991" v="18" actId="790"/>
            <ac:spMkLst>
              <pc:docMk/>
              <pc:sldMasterMk cId="946754946" sldId="2147483660"/>
              <pc:sldLayoutMk cId="1302266631" sldId="2147483671"/>
              <ac:spMk id="2" creationId="{00000000-0000-0000-0000-000000000000}"/>
            </ac:spMkLst>
          </pc:spChg>
          <pc:spChg chg="mod">
            <ac:chgData name="Fake Test User" userId="SID-0" providerId="Test" clId="FakeClientId" dt="2019-08-02T07:50:24.991" v="18" actId="790"/>
            <ac:spMkLst>
              <pc:docMk/>
              <pc:sldMasterMk cId="946754946" sldId="2147483660"/>
              <pc:sldLayoutMk cId="1302266631" sldId="2147483671"/>
              <ac:spMk id="3" creationId="{00000000-0000-0000-0000-000000000000}"/>
            </ac:spMkLst>
          </pc:spChg>
          <pc:spChg chg="mod">
            <ac:chgData name="Fake Test User" userId="SID-0" providerId="Test" clId="FakeClientId" dt="2019-08-02T07:50:24.991" v="18" actId="790"/>
            <ac:spMkLst>
              <pc:docMk/>
              <pc:sldMasterMk cId="946754946" sldId="2147483660"/>
              <pc:sldLayoutMk cId="1302266631" sldId="2147483671"/>
              <ac:spMk id="4" creationId="{00000000-0000-0000-0000-000000000000}"/>
            </ac:spMkLst>
          </pc:spChg>
          <pc:spChg chg="mod">
            <ac:chgData name="Fake Test User" userId="SID-0" providerId="Test" clId="FakeClientId" dt="2019-08-02T07:50:24.991" v="18" actId="790"/>
            <ac:spMkLst>
              <pc:docMk/>
              <pc:sldMasterMk cId="946754946" sldId="2147483660"/>
              <pc:sldLayoutMk cId="1302266631" sldId="2147483671"/>
              <ac:spMk id="5" creationId="{00000000-0000-0000-0000-000000000000}"/>
            </ac:spMkLst>
          </pc:spChg>
          <pc:spChg chg="mod">
            <ac:chgData name="Fake Test User" userId="SID-0" providerId="Test" clId="FakeClientId" dt="2019-08-02T07:50:24.991" v="18" actId="790"/>
            <ac:spMkLst>
              <pc:docMk/>
              <pc:sldMasterMk cId="946754946" sldId="2147483660"/>
              <pc:sldLayoutMk cId="1302266631" sldId="2147483671"/>
              <ac:spMk id="6" creationId="{00000000-0000-0000-0000-000000000000}"/>
            </ac:spMkLst>
          </pc:spChg>
          <pc:spChg chg="mod">
            <ac:chgData name="Fake Test User" userId="SID-0" providerId="Test" clId="FakeClientId" dt="2019-08-02T07:50:24.991" v="18" actId="790"/>
            <ac:spMkLst>
              <pc:docMk/>
              <pc:sldMasterMk cId="946754946" sldId="2147483660"/>
              <pc:sldLayoutMk cId="1302266631" sldId="2147483671"/>
              <ac:spMk id="7" creationId="{00000000-0000-0000-0000-000000000000}"/>
            </ac:spMkLst>
          </pc:spChg>
          <pc:spChg chg="mod">
            <ac:chgData name="Fake Test User" userId="SID-0" providerId="Test" clId="FakeClientId" dt="2019-08-02T07:50:24.991" v="18" actId="790"/>
            <ac:spMkLst>
              <pc:docMk/>
              <pc:sldMasterMk cId="946754946" sldId="2147483660"/>
              <pc:sldLayoutMk cId="1302266631" sldId="2147483671"/>
              <ac:spMk id="8" creationId="{00000000-0000-0000-0000-000000000000}"/>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a:extLst>
              <a:ext uri="{FF2B5EF4-FFF2-40B4-BE49-F238E27FC236}">
                <a16:creationId xmlns:a16="http://schemas.microsoft.com/office/drawing/2014/main" xmlns="" id="{939EDDF0-E385-4E7B-A78C-7D97CABDF074}"/>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noProof="1"/>
          </a:p>
        </p:txBody>
      </p:sp>
      <p:sp>
        <p:nvSpPr>
          <p:cNvPr id="3" name="Espace réservé de la date 2">
            <a:extLst>
              <a:ext uri="{FF2B5EF4-FFF2-40B4-BE49-F238E27FC236}">
                <a16:creationId xmlns:a16="http://schemas.microsoft.com/office/drawing/2014/main" xmlns="" id="{D575BFFE-4A85-44EA-984D-F538D7CF155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3CA80C8-535F-440E-AA0E-1AA1F0916E66}" type="datetime1">
              <a:rPr lang="fr-FR" noProof="1" smtClean="0"/>
              <a:t>19/02/2022</a:t>
            </a:fld>
            <a:endParaRPr lang="fr-FR" noProof="1"/>
          </a:p>
        </p:txBody>
      </p:sp>
      <p:sp>
        <p:nvSpPr>
          <p:cNvPr id="4" name="Espace réservé du pied de page 3">
            <a:extLst>
              <a:ext uri="{FF2B5EF4-FFF2-40B4-BE49-F238E27FC236}">
                <a16:creationId xmlns:a16="http://schemas.microsoft.com/office/drawing/2014/main" xmlns="" id="{A2F27037-9A1F-4071-8767-8992AD332870}"/>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noProof="1"/>
          </a:p>
        </p:txBody>
      </p:sp>
      <p:sp>
        <p:nvSpPr>
          <p:cNvPr id="5" name="Espace réservé du numéro de diapositive 4">
            <a:extLst>
              <a:ext uri="{FF2B5EF4-FFF2-40B4-BE49-F238E27FC236}">
                <a16:creationId xmlns:a16="http://schemas.microsoft.com/office/drawing/2014/main" xmlns="" id="{3F197AF3-92B7-4C80-B4E8-9070C8AA850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F6F08F-0F05-4FF1-A4A2-687DED3B701D}" type="slidenum">
              <a:rPr lang="fr-FR" noProof="1" smtClean="0"/>
              <a:t>‹N°›</a:t>
            </a:fld>
            <a:endParaRPr lang="fr-FR" noProof="1"/>
          </a:p>
        </p:txBody>
      </p:sp>
    </p:spTree>
    <p:extLst>
      <p:ext uri="{BB962C8B-B14F-4D97-AF65-F5344CB8AC3E}">
        <p14:creationId xmlns:p14="http://schemas.microsoft.com/office/powerpoint/2010/main" val="33419846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rtl="0"/>
            <a:endParaRPr lang="fr-FR" noProof="1"/>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rtl="0"/>
            <a:fld id="{B846C65A-61FB-4959-83C9-6E4B5CD9F47A}" type="datetime1">
              <a:rPr lang="fr-FR" noProof="1" smtClean="0"/>
              <a:t>19/02/2022</a:t>
            </a:fld>
            <a:endParaRPr lang="fr-FR" noProof="1"/>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rtl="0"/>
            <a:endParaRPr lang="fr-FR" noProof="1"/>
          </a:p>
        </p:txBody>
      </p:sp>
      <p:sp>
        <p:nvSpPr>
          <p:cNvPr id="5" name="Espace réservé des commentair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rtl="0"/>
            <a:r>
              <a:rPr lang="fr-FR" noProof="1"/>
              <a:t>Modifiez les styles du texte du masque</a:t>
            </a:r>
          </a:p>
          <a:p>
            <a:pPr lvl="1" rtl="0"/>
            <a:r>
              <a:rPr lang="fr-FR" noProof="1"/>
              <a:t>Deuxième niveau</a:t>
            </a:r>
          </a:p>
          <a:p>
            <a:pPr lvl="2" rtl="0"/>
            <a:r>
              <a:rPr lang="fr-FR" noProof="1"/>
              <a:t>Troisième niveau</a:t>
            </a:r>
          </a:p>
          <a:p>
            <a:pPr lvl="3" rtl="0"/>
            <a:r>
              <a:rPr lang="fr-FR" noProof="1"/>
              <a:t>Quatrième niveau</a:t>
            </a:r>
          </a:p>
          <a:p>
            <a:pPr lvl="4" rtl="0"/>
            <a:r>
              <a:rPr lang="fr-FR" noProof="1"/>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pPr rtl="0"/>
            <a:endParaRPr lang="fr-FR" noProof="1"/>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pPr rtl="0"/>
            <a:fld id="{DF61EA0F-A667-4B49-8422-0062BC55E249}" type="slidenum">
              <a:rPr lang="fr-FR" noProof="1" dirty="0" smtClean="0"/>
              <a:t>‹N°›</a:t>
            </a:fld>
            <a:endParaRPr lang="fr-FR" noProof="1"/>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rtlCol="0"/>
          <a:lstStyle/>
          <a:p>
            <a:pPr rtl="0"/>
            <a:endParaRPr lang="fr-FR" noProof="1"/>
          </a:p>
        </p:txBody>
      </p:sp>
      <p:sp>
        <p:nvSpPr>
          <p:cNvPr id="4" name="Espace réservé du numéro de diapositive 3"/>
          <p:cNvSpPr>
            <a:spLocks noGrp="1"/>
          </p:cNvSpPr>
          <p:nvPr>
            <p:ph type="sldNum" sz="quarter" idx="10"/>
          </p:nvPr>
        </p:nvSpPr>
        <p:spPr/>
        <p:txBody>
          <a:bodyPr rtlCol="0"/>
          <a:lstStyle/>
          <a:p>
            <a:pPr rtl="0"/>
            <a:fld id="{DF61EA0F-A667-4B49-8422-0062BC55E249}" type="slidenum">
              <a:rPr lang="fr-FR" noProof="1" smtClean="0"/>
              <a:t>1</a:t>
            </a:fld>
            <a:endParaRPr lang="fr-FR" noProof="1"/>
          </a:p>
        </p:txBody>
      </p:sp>
    </p:spTree>
    <p:extLst>
      <p:ext uri="{BB962C8B-B14F-4D97-AF65-F5344CB8AC3E}">
        <p14:creationId xmlns:p14="http://schemas.microsoft.com/office/powerpoint/2010/main" val="101176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noProof="1"/>
          </a:p>
        </p:txBody>
      </p:sp>
      <p:sp>
        <p:nvSpPr>
          <p:cNvPr id="4" name="Espace réservé du numéro de diapositive 3"/>
          <p:cNvSpPr>
            <a:spLocks noGrp="1"/>
          </p:cNvSpPr>
          <p:nvPr>
            <p:ph type="sldNum" sz="quarter" idx="5"/>
          </p:nvPr>
        </p:nvSpPr>
        <p:spPr/>
        <p:txBody>
          <a:bodyPr/>
          <a:lstStyle/>
          <a:p>
            <a:pPr rtl="0"/>
            <a:fld id="{DF61EA0F-A667-4B49-8422-0062BC55E249}" type="slidenum">
              <a:rPr lang="fr-FR" noProof="1" dirty="0" smtClean="0"/>
              <a:t>2</a:t>
            </a:fld>
            <a:endParaRPr lang="fr-FR" noProof="1"/>
          </a:p>
        </p:txBody>
      </p:sp>
    </p:spTree>
    <p:extLst>
      <p:ext uri="{BB962C8B-B14F-4D97-AF65-F5344CB8AC3E}">
        <p14:creationId xmlns:p14="http://schemas.microsoft.com/office/powerpoint/2010/main" val="3334293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noProof="1"/>
          </a:p>
        </p:txBody>
      </p:sp>
      <p:sp>
        <p:nvSpPr>
          <p:cNvPr id="4" name="Espace réservé du numéro de diapositive 3"/>
          <p:cNvSpPr>
            <a:spLocks noGrp="1"/>
          </p:cNvSpPr>
          <p:nvPr>
            <p:ph type="sldNum" sz="quarter" idx="5"/>
          </p:nvPr>
        </p:nvSpPr>
        <p:spPr/>
        <p:txBody>
          <a:bodyPr/>
          <a:lstStyle/>
          <a:p>
            <a:pPr rtl="0"/>
            <a:fld id="{DF61EA0F-A667-4B49-8422-0062BC55E249}" type="slidenum">
              <a:rPr lang="fr-FR" noProof="1" dirty="0" smtClean="0"/>
              <a:t>3</a:t>
            </a:fld>
            <a:endParaRPr lang="fr-FR" noProof="1"/>
          </a:p>
        </p:txBody>
      </p:sp>
    </p:spTree>
    <p:extLst>
      <p:ext uri="{BB962C8B-B14F-4D97-AF65-F5344CB8AC3E}">
        <p14:creationId xmlns:p14="http://schemas.microsoft.com/office/powerpoint/2010/main" val="23682158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noProof="1"/>
          </a:p>
        </p:txBody>
      </p:sp>
      <p:sp>
        <p:nvSpPr>
          <p:cNvPr id="4" name="Espace réservé du numéro de diapositive 3"/>
          <p:cNvSpPr>
            <a:spLocks noGrp="1"/>
          </p:cNvSpPr>
          <p:nvPr>
            <p:ph type="sldNum" sz="quarter" idx="5"/>
          </p:nvPr>
        </p:nvSpPr>
        <p:spPr/>
        <p:txBody>
          <a:bodyPr/>
          <a:lstStyle/>
          <a:p>
            <a:pPr rtl="0"/>
            <a:fld id="{DF61EA0F-A667-4B49-8422-0062BC55E249}" type="slidenum">
              <a:rPr lang="fr-FR" noProof="1" dirty="0" smtClean="0"/>
              <a:t>6</a:t>
            </a:fld>
            <a:endParaRPr lang="fr-FR" noProof="1"/>
          </a:p>
        </p:txBody>
      </p:sp>
    </p:spTree>
    <p:extLst>
      <p:ext uri="{BB962C8B-B14F-4D97-AF65-F5344CB8AC3E}">
        <p14:creationId xmlns:p14="http://schemas.microsoft.com/office/powerpoint/2010/main" val="25059152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noProof="1"/>
          </a:p>
        </p:txBody>
      </p:sp>
      <p:sp>
        <p:nvSpPr>
          <p:cNvPr id="4" name="Espace réservé du numéro de diapositive 3"/>
          <p:cNvSpPr>
            <a:spLocks noGrp="1"/>
          </p:cNvSpPr>
          <p:nvPr>
            <p:ph type="sldNum" sz="quarter" idx="5"/>
          </p:nvPr>
        </p:nvSpPr>
        <p:spPr/>
        <p:txBody>
          <a:bodyPr/>
          <a:lstStyle/>
          <a:p>
            <a:pPr rtl="0"/>
            <a:fld id="{DF61EA0F-A667-4B49-8422-0062BC55E249}" type="slidenum">
              <a:rPr lang="fr-FR" noProof="1" dirty="0" smtClean="0"/>
              <a:t>7</a:t>
            </a:fld>
            <a:endParaRPr lang="fr-FR" noProof="1"/>
          </a:p>
        </p:txBody>
      </p:sp>
    </p:spTree>
    <p:extLst>
      <p:ext uri="{BB962C8B-B14F-4D97-AF65-F5344CB8AC3E}">
        <p14:creationId xmlns:p14="http://schemas.microsoft.com/office/powerpoint/2010/main" val="2032407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noProof="1"/>
          </a:p>
        </p:txBody>
      </p:sp>
      <p:sp>
        <p:nvSpPr>
          <p:cNvPr id="4" name="Espace réservé du numéro de diapositive 3"/>
          <p:cNvSpPr>
            <a:spLocks noGrp="1"/>
          </p:cNvSpPr>
          <p:nvPr>
            <p:ph type="sldNum" sz="quarter" idx="5"/>
          </p:nvPr>
        </p:nvSpPr>
        <p:spPr/>
        <p:txBody>
          <a:bodyPr/>
          <a:lstStyle/>
          <a:p>
            <a:pPr rtl="0"/>
            <a:fld id="{DF61EA0F-A667-4B49-8422-0062BC55E249}" type="slidenum">
              <a:rPr lang="fr-FR" noProof="1" dirty="0" smtClean="0"/>
              <a:t>8</a:t>
            </a:fld>
            <a:endParaRPr lang="fr-FR" noProof="1"/>
          </a:p>
        </p:txBody>
      </p:sp>
    </p:spTree>
    <p:extLst>
      <p:ext uri="{BB962C8B-B14F-4D97-AF65-F5344CB8AC3E}">
        <p14:creationId xmlns:p14="http://schemas.microsoft.com/office/powerpoint/2010/main" val="79218250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noProof="1"/>
          </a:p>
        </p:txBody>
      </p:sp>
      <p:sp>
        <p:nvSpPr>
          <p:cNvPr id="4" name="Espace réservé du numéro de diapositive 3"/>
          <p:cNvSpPr>
            <a:spLocks noGrp="1"/>
          </p:cNvSpPr>
          <p:nvPr>
            <p:ph type="sldNum" sz="quarter" idx="5"/>
          </p:nvPr>
        </p:nvSpPr>
        <p:spPr/>
        <p:txBody>
          <a:bodyPr/>
          <a:lstStyle/>
          <a:p>
            <a:pPr rtl="0"/>
            <a:fld id="{DF61EA0F-A667-4B49-8422-0062BC55E249}" type="slidenum">
              <a:rPr lang="fr-FR" noProof="1" dirty="0" smtClean="0"/>
              <a:t>9</a:t>
            </a:fld>
            <a:endParaRPr lang="fr-FR" noProof="1"/>
          </a:p>
        </p:txBody>
      </p:sp>
    </p:spTree>
    <p:extLst>
      <p:ext uri="{BB962C8B-B14F-4D97-AF65-F5344CB8AC3E}">
        <p14:creationId xmlns:p14="http://schemas.microsoft.com/office/powerpoint/2010/main" val="19987647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noProof="1"/>
          </a:p>
        </p:txBody>
      </p:sp>
      <p:sp>
        <p:nvSpPr>
          <p:cNvPr id="4" name="Espace réservé du numéro de diapositive 3"/>
          <p:cNvSpPr>
            <a:spLocks noGrp="1"/>
          </p:cNvSpPr>
          <p:nvPr>
            <p:ph type="sldNum" sz="quarter" idx="5"/>
          </p:nvPr>
        </p:nvSpPr>
        <p:spPr/>
        <p:txBody>
          <a:bodyPr/>
          <a:lstStyle/>
          <a:p>
            <a:pPr rtl="0"/>
            <a:fld id="{DF61EA0F-A667-4B49-8422-0062BC55E249}" type="slidenum">
              <a:rPr lang="fr-FR" noProof="1" dirty="0" smtClean="0"/>
              <a:t>10</a:t>
            </a:fld>
            <a:endParaRPr lang="fr-FR" noProof="1"/>
          </a:p>
        </p:txBody>
      </p:sp>
    </p:spTree>
    <p:extLst>
      <p:ext uri="{BB962C8B-B14F-4D97-AF65-F5344CB8AC3E}">
        <p14:creationId xmlns:p14="http://schemas.microsoft.com/office/powerpoint/2010/main" val="392450450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685800" y="1143000"/>
            <a:ext cx="5486400" cy="3086100"/>
          </a:xfrm>
        </p:spPr>
      </p:sp>
      <p:sp>
        <p:nvSpPr>
          <p:cNvPr id="3" name="Espace réservé des notes 2"/>
          <p:cNvSpPr>
            <a:spLocks noGrp="1"/>
          </p:cNvSpPr>
          <p:nvPr>
            <p:ph type="body" idx="1"/>
          </p:nvPr>
        </p:nvSpPr>
        <p:spPr/>
        <p:txBody>
          <a:bodyPr rtlCol="0"/>
          <a:lstStyle/>
          <a:p>
            <a:pPr rtl="0"/>
            <a:r>
              <a:rPr lang="fr-FR" noProof="1"/>
              <a:t>En mode Diaporama, cliquez sur la flèche pour accéder au Centre de prise en main de PowerPoint.</a:t>
            </a:r>
          </a:p>
        </p:txBody>
      </p:sp>
      <p:sp>
        <p:nvSpPr>
          <p:cNvPr id="4" name="Espace réservé du numéro de diapositive 3"/>
          <p:cNvSpPr>
            <a:spLocks noGrp="1"/>
          </p:cNvSpPr>
          <p:nvPr>
            <p:ph type="sldNum" sz="quarter" idx="10"/>
          </p:nvPr>
        </p:nvSpPr>
        <p:spPr/>
        <p:txBody>
          <a:bodyPr rtlCol="0"/>
          <a:lstStyle/>
          <a:p>
            <a:pPr rtl="0"/>
            <a:fld id="{DF61EA0F-A667-4B49-8422-0062BC55E249}" type="slidenum">
              <a:rPr lang="fr-FR" noProof="1" smtClean="0"/>
              <a:t>11</a:t>
            </a:fld>
            <a:endParaRPr lang="fr-FR" noProof="1"/>
          </a:p>
        </p:txBody>
      </p:sp>
    </p:spTree>
    <p:extLst>
      <p:ext uri="{BB962C8B-B14F-4D97-AF65-F5344CB8AC3E}">
        <p14:creationId xmlns:p14="http://schemas.microsoft.com/office/powerpoint/2010/main" val="18511961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7" name="Rectangle 6"/>
          <p:cNvSpPr/>
          <p:nvPr/>
        </p:nvSpPr>
        <p:spPr>
          <a:xfrm>
            <a:off x="0" y="0"/>
            <a:ext cx="12192000" cy="4866468"/>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1"/>
          </a:p>
        </p:txBody>
      </p:sp>
      <p:sp>
        <p:nvSpPr>
          <p:cNvPr id="2" name="Titre 1"/>
          <p:cNvSpPr>
            <a:spLocks noGrp="1"/>
          </p:cNvSpPr>
          <p:nvPr>
            <p:ph type="ctrTitle"/>
          </p:nvPr>
        </p:nvSpPr>
        <p:spPr>
          <a:xfrm>
            <a:off x="838200" y="2061006"/>
            <a:ext cx="10515600" cy="2387600"/>
          </a:xfrm>
        </p:spPr>
        <p:txBody>
          <a:bodyPr rtlCol="0" anchor="b">
            <a:normAutofit/>
          </a:bodyPr>
          <a:lstStyle>
            <a:lvl1pPr algn="l">
              <a:defRPr sz="5400">
                <a:solidFill>
                  <a:schemeClr val="bg1"/>
                </a:solidFill>
              </a:defRPr>
            </a:lvl1pPr>
          </a:lstStyle>
          <a:p>
            <a:pPr rtl="0"/>
            <a:r>
              <a:rPr lang="fr-FR" noProof="1" smtClean="0"/>
              <a:t>Modifiez le style du titre</a:t>
            </a:r>
            <a:endParaRPr lang="fr-FR" noProof="1"/>
          </a:p>
        </p:txBody>
      </p:sp>
      <p:sp>
        <p:nvSpPr>
          <p:cNvPr id="3" name="Sous-titre 2"/>
          <p:cNvSpPr>
            <a:spLocks noGrp="1"/>
          </p:cNvSpPr>
          <p:nvPr>
            <p:ph type="subTitle" idx="1"/>
          </p:nvPr>
        </p:nvSpPr>
        <p:spPr>
          <a:xfrm>
            <a:off x="838202" y="5110609"/>
            <a:ext cx="6705599" cy="1137793"/>
          </a:xfrm>
        </p:spPr>
        <p:txBody>
          <a:bodyPr rtlCol="0">
            <a:normAutofit/>
          </a:bodyPr>
          <a:lstStyle>
            <a:lvl1pPr marL="0" indent="0" algn="l">
              <a:lnSpc>
                <a:spcPct val="150000"/>
              </a:lnSpc>
              <a:spcBef>
                <a:spcPts val="600"/>
              </a:spcBef>
              <a:buNone/>
              <a:defRPr sz="2800">
                <a:solidFill>
                  <a:srgbClr val="D24726"/>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rtl="0"/>
            <a:r>
              <a:rPr lang="fr-FR" noProof="1" smtClean="0"/>
              <a:t>Modifiez le style des sous-titres du masque</a:t>
            </a:r>
            <a:endParaRPr lang="fr-FR" noProof="1"/>
          </a:p>
        </p:txBody>
      </p:sp>
      <p:sp>
        <p:nvSpPr>
          <p:cNvPr id="4" name="Espace réservé de la date 3"/>
          <p:cNvSpPr>
            <a:spLocks noGrp="1"/>
          </p:cNvSpPr>
          <p:nvPr>
            <p:ph type="dt" sz="half" idx="10"/>
          </p:nvPr>
        </p:nvSpPr>
        <p:spPr/>
        <p:txBody>
          <a:bodyPr rtlCol="0"/>
          <a:lstStyle/>
          <a:p>
            <a:pPr rtl="0"/>
            <a:fld id="{AA77023D-EB21-4259-80AC-48A788C55EA1}" type="datetime1">
              <a:rPr lang="fr-FR" noProof="1" smtClean="0"/>
              <a:t>19/02/2022</a:t>
            </a:fld>
            <a:endParaRPr lang="fr-FR" noProof="1"/>
          </a:p>
        </p:txBody>
      </p:sp>
      <p:sp>
        <p:nvSpPr>
          <p:cNvPr id="5" name="Espace réservé du pied de page 4"/>
          <p:cNvSpPr>
            <a:spLocks noGrp="1"/>
          </p:cNvSpPr>
          <p:nvPr>
            <p:ph type="ftr" sz="quarter" idx="11"/>
          </p:nvPr>
        </p:nvSpPr>
        <p:spPr/>
        <p:txBody>
          <a:bodyPr rtlCol="0"/>
          <a:lstStyle/>
          <a:p>
            <a:pPr rtl="0"/>
            <a:endParaRPr lang="fr-FR" noProof="1"/>
          </a:p>
        </p:txBody>
      </p:sp>
      <p:sp>
        <p:nvSpPr>
          <p:cNvPr id="6" name="Espace réservé du numéro de diapositive 5"/>
          <p:cNvSpPr>
            <a:spLocks noGrp="1"/>
          </p:cNvSpPr>
          <p:nvPr>
            <p:ph type="sldNum" sz="quarter" idx="12"/>
          </p:nvPr>
        </p:nvSpPr>
        <p:spPr/>
        <p:txBody>
          <a:bodyPr rtlCol="0"/>
          <a:lstStyle/>
          <a:p>
            <a:pPr rtl="0"/>
            <a:fld id="{9860EDB8-5305-433F-BE41-D7A86D811DB3}" type="slidenum">
              <a:rPr lang="fr-FR" noProof="1" dirty="0" smtClean="0"/>
              <a:t>‹N°›</a:t>
            </a:fld>
            <a:endParaRPr lang="fr-FR" noProof="1"/>
          </a:p>
        </p:txBody>
      </p:sp>
      <p:sp>
        <p:nvSpPr>
          <p:cNvPr id="8" name="Rectangle 7"/>
          <p:cNvSpPr/>
          <p:nvPr userDrawn="1"/>
        </p:nvSpPr>
        <p:spPr>
          <a:xfrm>
            <a:off x="0" y="0"/>
            <a:ext cx="12192000" cy="4866468"/>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1"/>
          </a:p>
        </p:txBody>
      </p:sp>
    </p:spTree>
    <p:extLst>
      <p:ext uri="{BB962C8B-B14F-4D97-AF65-F5344CB8AC3E}">
        <p14:creationId xmlns:p14="http://schemas.microsoft.com/office/powerpoint/2010/main" val="17185494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7" name="Rectangle 6"/>
          <p:cNvSpPr/>
          <p:nvPr/>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1"/>
          </a:p>
        </p:txBody>
      </p:sp>
      <p:sp>
        <p:nvSpPr>
          <p:cNvPr id="2" name="Titre 1"/>
          <p:cNvSpPr>
            <a:spLocks noGrp="1"/>
          </p:cNvSpPr>
          <p:nvPr>
            <p:ph type="title"/>
          </p:nvPr>
        </p:nvSpPr>
        <p:spPr>
          <a:xfrm>
            <a:off x="609600" y="1"/>
            <a:ext cx="10744200" cy="1228436"/>
          </a:xfrm>
        </p:spPr>
        <p:txBody>
          <a:bodyPr rtlCol="0" anchor="b">
            <a:normAutofit/>
          </a:bodyPr>
          <a:lstStyle>
            <a:lvl1pPr>
              <a:defRPr sz="3600">
                <a:solidFill>
                  <a:schemeClr val="bg1"/>
                </a:solidFill>
              </a:defRPr>
            </a:lvl1pPr>
          </a:lstStyle>
          <a:p>
            <a:pPr rtl="0"/>
            <a:r>
              <a:rPr lang="fr-FR" noProof="1" smtClean="0"/>
              <a:t>Modifiez le style du titre</a:t>
            </a:r>
            <a:endParaRPr lang="fr-FR" noProof="1"/>
          </a:p>
        </p:txBody>
      </p:sp>
      <p:sp>
        <p:nvSpPr>
          <p:cNvPr id="3" name="Espace réservé du texte vertical 2"/>
          <p:cNvSpPr>
            <a:spLocks noGrp="1"/>
          </p:cNvSpPr>
          <p:nvPr>
            <p:ph type="body" orient="vert" idx="1" hasCustomPrompt="1"/>
          </p:nvPr>
        </p:nvSpPr>
        <p:spPr/>
        <p:txBody>
          <a:bodyPr vert="eaVert" rtlCol="0"/>
          <a:lstStyle/>
          <a:p>
            <a:pPr lvl="0" rtl="0"/>
            <a:r>
              <a:rPr lang="fr-FR" noProof="1"/>
              <a:t>Modifiez les styles du texte du masque</a:t>
            </a:r>
          </a:p>
          <a:p>
            <a:pPr lvl="1" rtl="0"/>
            <a:r>
              <a:rPr lang="fr-FR" noProof="1"/>
              <a:t>Deuxième niveau</a:t>
            </a:r>
          </a:p>
          <a:p>
            <a:pPr lvl="2" rtl="0"/>
            <a:r>
              <a:rPr lang="fr-FR" noProof="1"/>
              <a:t>Troisième niveau</a:t>
            </a:r>
          </a:p>
          <a:p>
            <a:pPr lvl="3" rtl="0"/>
            <a:r>
              <a:rPr lang="fr-FR" noProof="1"/>
              <a:t>Quatrième niveau</a:t>
            </a:r>
          </a:p>
          <a:p>
            <a:pPr lvl="4" rtl="0"/>
            <a:r>
              <a:rPr lang="fr-FR" noProof="1"/>
              <a:t>Cinquième niveau</a:t>
            </a:r>
          </a:p>
        </p:txBody>
      </p:sp>
      <p:sp>
        <p:nvSpPr>
          <p:cNvPr id="4" name="Espace réservé de la date 3"/>
          <p:cNvSpPr>
            <a:spLocks noGrp="1"/>
          </p:cNvSpPr>
          <p:nvPr>
            <p:ph type="dt" sz="half" idx="10"/>
          </p:nvPr>
        </p:nvSpPr>
        <p:spPr/>
        <p:txBody>
          <a:bodyPr rtlCol="0"/>
          <a:lstStyle/>
          <a:p>
            <a:pPr rtl="0"/>
            <a:fld id="{B5EF757E-1FC7-49D5-AEB2-732A3E6CC1EA}" type="datetime1">
              <a:rPr lang="fr-FR" noProof="1" smtClean="0"/>
              <a:t>19/02/2022</a:t>
            </a:fld>
            <a:endParaRPr lang="fr-FR" noProof="1"/>
          </a:p>
        </p:txBody>
      </p:sp>
      <p:sp>
        <p:nvSpPr>
          <p:cNvPr id="5" name="Espace réservé du pied de page 4"/>
          <p:cNvSpPr>
            <a:spLocks noGrp="1"/>
          </p:cNvSpPr>
          <p:nvPr>
            <p:ph type="ftr" sz="quarter" idx="11"/>
          </p:nvPr>
        </p:nvSpPr>
        <p:spPr/>
        <p:txBody>
          <a:bodyPr rtlCol="0"/>
          <a:lstStyle/>
          <a:p>
            <a:pPr rtl="0"/>
            <a:endParaRPr lang="fr-FR" noProof="1"/>
          </a:p>
        </p:txBody>
      </p:sp>
      <p:sp>
        <p:nvSpPr>
          <p:cNvPr id="6" name="Espace réservé du numéro de diapositive 5"/>
          <p:cNvSpPr>
            <a:spLocks noGrp="1"/>
          </p:cNvSpPr>
          <p:nvPr>
            <p:ph type="sldNum" sz="quarter" idx="12"/>
          </p:nvPr>
        </p:nvSpPr>
        <p:spPr/>
        <p:txBody>
          <a:bodyPr rtlCol="0"/>
          <a:lstStyle/>
          <a:p>
            <a:pPr rtl="0"/>
            <a:fld id="{9860EDB8-5305-433F-BE41-D7A86D811DB3}" type="slidenum">
              <a:rPr lang="fr-FR" noProof="1" dirty="0" smtClean="0"/>
              <a:t>‹N°›</a:t>
            </a:fld>
            <a:endParaRPr lang="fr-FR" noProof="1"/>
          </a:p>
        </p:txBody>
      </p:sp>
      <p:sp>
        <p:nvSpPr>
          <p:cNvPr id="8" name="Rectangle 7"/>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1"/>
          </a:p>
        </p:txBody>
      </p:sp>
    </p:spTree>
    <p:extLst>
      <p:ext uri="{BB962C8B-B14F-4D97-AF65-F5344CB8AC3E}">
        <p14:creationId xmlns:p14="http://schemas.microsoft.com/office/powerpoint/2010/main" val="5969213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7" name="Rectangle 6"/>
          <p:cNvSpPr/>
          <p:nvPr/>
        </p:nvSpPr>
        <p:spPr>
          <a:xfrm>
            <a:off x="10095346" y="0"/>
            <a:ext cx="2096655"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1"/>
          </a:p>
        </p:txBody>
      </p:sp>
      <p:sp>
        <p:nvSpPr>
          <p:cNvPr id="2" name="Titre vertical 1"/>
          <p:cNvSpPr>
            <a:spLocks noGrp="1"/>
          </p:cNvSpPr>
          <p:nvPr>
            <p:ph type="title" orient="vert"/>
          </p:nvPr>
        </p:nvSpPr>
        <p:spPr>
          <a:xfrm>
            <a:off x="10215419" y="365125"/>
            <a:ext cx="1819564" cy="5811838"/>
          </a:xfrm>
        </p:spPr>
        <p:txBody>
          <a:bodyPr vert="eaVert" rtlCol="0" anchor="b">
            <a:normAutofit/>
          </a:bodyPr>
          <a:lstStyle>
            <a:lvl1pPr>
              <a:defRPr sz="3600">
                <a:solidFill>
                  <a:schemeClr val="bg1"/>
                </a:solidFill>
              </a:defRPr>
            </a:lvl1pPr>
          </a:lstStyle>
          <a:p>
            <a:pPr rtl="0"/>
            <a:r>
              <a:rPr lang="fr-FR" noProof="1" smtClean="0"/>
              <a:t>Modifiez le style du titre</a:t>
            </a:r>
            <a:endParaRPr lang="fr-FR" noProof="1"/>
          </a:p>
        </p:txBody>
      </p:sp>
      <p:sp>
        <p:nvSpPr>
          <p:cNvPr id="3" name="Espace réservé du texte vertical 2"/>
          <p:cNvSpPr>
            <a:spLocks noGrp="1"/>
          </p:cNvSpPr>
          <p:nvPr>
            <p:ph type="body" orient="vert" idx="1" hasCustomPrompt="1"/>
          </p:nvPr>
        </p:nvSpPr>
        <p:spPr>
          <a:xfrm>
            <a:off x="838201" y="365125"/>
            <a:ext cx="7734300" cy="5811838"/>
          </a:xfrm>
        </p:spPr>
        <p:txBody>
          <a:bodyPr vert="eaVert" rtlCol="0"/>
          <a:lstStyle/>
          <a:p>
            <a:pPr lvl="0" rtl="0"/>
            <a:r>
              <a:rPr lang="fr-FR" noProof="1"/>
              <a:t>Modifiez les styles du texte du masque</a:t>
            </a:r>
          </a:p>
          <a:p>
            <a:pPr lvl="1" rtl="0"/>
            <a:r>
              <a:rPr lang="fr-FR" noProof="1"/>
              <a:t>Deuxième niveau</a:t>
            </a:r>
          </a:p>
          <a:p>
            <a:pPr lvl="2" rtl="0"/>
            <a:r>
              <a:rPr lang="fr-FR" noProof="1"/>
              <a:t>Troisième niveau</a:t>
            </a:r>
          </a:p>
          <a:p>
            <a:pPr lvl="3" rtl="0"/>
            <a:r>
              <a:rPr lang="fr-FR" noProof="1"/>
              <a:t>Quatrième niveau</a:t>
            </a:r>
          </a:p>
          <a:p>
            <a:pPr lvl="4" rtl="0"/>
            <a:r>
              <a:rPr lang="fr-FR" noProof="1"/>
              <a:t>Cinquième niveau</a:t>
            </a:r>
          </a:p>
        </p:txBody>
      </p:sp>
      <p:sp>
        <p:nvSpPr>
          <p:cNvPr id="4" name="Espace réservé de la date 3"/>
          <p:cNvSpPr>
            <a:spLocks noGrp="1"/>
          </p:cNvSpPr>
          <p:nvPr>
            <p:ph type="dt" sz="half" idx="10"/>
          </p:nvPr>
        </p:nvSpPr>
        <p:spPr/>
        <p:txBody>
          <a:bodyPr rtlCol="0"/>
          <a:lstStyle/>
          <a:p>
            <a:pPr rtl="0"/>
            <a:fld id="{F38C3719-54C4-4F10-9146-F0097BD58485}" type="datetime1">
              <a:rPr lang="fr-FR" noProof="1" dirty="0" smtClean="0"/>
              <a:t>19/02/2022</a:t>
            </a:fld>
            <a:endParaRPr lang="fr-FR" noProof="1"/>
          </a:p>
        </p:txBody>
      </p:sp>
      <p:sp>
        <p:nvSpPr>
          <p:cNvPr id="5" name="Espace réservé du pied de page 4"/>
          <p:cNvSpPr>
            <a:spLocks noGrp="1"/>
          </p:cNvSpPr>
          <p:nvPr>
            <p:ph type="ftr" sz="quarter" idx="11"/>
          </p:nvPr>
        </p:nvSpPr>
        <p:spPr/>
        <p:txBody>
          <a:bodyPr rtlCol="0"/>
          <a:lstStyle/>
          <a:p>
            <a:pPr rtl="0"/>
            <a:endParaRPr lang="fr-FR" noProof="1"/>
          </a:p>
        </p:txBody>
      </p:sp>
      <p:sp>
        <p:nvSpPr>
          <p:cNvPr id="6" name="Espace réservé du numéro de diapositive 5"/>
          <p:cNvSpPr>
            <a:spLocks noGrp="1"/>
          </p:cNvSpPr>
          <p:nvPr>
            <p:ph type="sldNum" sz="quarter" idx="12"/>
          </p:nvPr>
        </p:nvSpPr>
        <p:spPr/>
        <p:txBody>
          <a:bodyPr rtlCol="0"/>
          <a:lstStyle/>
          <a:p>
            <a:pPr rtl="0"/>
            <a:fld id="{9860EDB8-5305-433F-BE41-D7A86D811DB3}" type="slidenum">
              <a:rPr lang="fr-FR" noProof="1" dirty="0" smtClean="0"/>
              <a:t>‹N°›</a:t>
            </a:fld>
            <a:endParaRPr lang="fr-FR" noProof="1"/>
          </a:p>
        </p:txBody>
      </p:sp>
      <p:sp>
        <p:nvSpPr>
          <p:cNvPr id="8" name="Rectangle 7"/>
          <p:cNvSpPr/>
          <p:nvPr userDrawn="1"/>
        </p:nvSpPr>
        <p:spPr>
          <a:xfrm>
            <a:off x="10095346" y="0"/>
            <a:ext cx="2096655" cy="6858000"/>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1"/>
          </a:p>
        </p:txBody>
      </p:sp>
    </p:spTree>
    <p:extLst>
      <p:ext uri="{BB962C8B-B14F-4D97-AF65-F5344CB8AC3E}">
        <p14:creationId xmlns:p14="http://schemas.microsoft.com/office/powerpoint/2010/main" val="13022666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7" name="Rectangle 6"/>
          <p:cNvSpPr/>
          <p:nvPr/>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1"/>
          </a:p>
        </p:txBody>
      </p:sp>
      <p:sp>
        <p:nvSpPr>
          <p:cNvPr id="2" name="Titre 1"/>
          <p:cNvSpPr>
            <a:spLocks noGrp="1"/>
          </p:cNvSpPr>
          <p:nvPr>
            <p:ph type="title"/>
          </p:nvPr>
        </p:nvSpPr>
        <p:spPr>
          <a:xfrm>
            <a:off x="604434" y="0"/>
            <a:ext cx="10749367" cy="1208868"/>
          </a:xfrm>
        </p:spPr>
        <p:txBody>
          <a:bodyPr rtlCol="0" anchor="b">
            <a:normAutofit/>
          </a:bodyPr>
          <a:lstStyle>
            <a:lvl1pPr>
              <a:defRPr sz="3600">
                <a:solidFill>
                  <a:schemeClr val="bg1"/>
                </a:solidFill>
              </a:defRPr>
            </a:lvl1pPr>
          </a:lstStyle>
          <a:p>
            <a:pPr rtl="0"/>
            <a:r>
              <a:rPr lang="fr-FR" noProof="1" smtClean="0"/>
              <a:t>Modifiez le style du titre</a:t>
            </a:r>
            <a:endParaRPr lang="fr-FR" noProof="1"/>
          </a:p>
        </p:txBody>
      </p:sp>
      <p:sp>
        <p:nvSpPr>
          <p:cNvPr id="3" name="Espace réservé du contenu 2"/>
          <p:cNvSpPr>
            <a:spLocks noGrp="1"/>
          </p:cNvSpPr>
          <p:nvPr>
            <p:ph idx="1" hasCustomPrompt="1"/>
          </p:nvPr>
        </p:nvSpPr>
        <p:spPr>
          <a:xfrm>
            <a:off x="838201" y="1825625"/>
            <a:ext cx="4167753" cy="4351338"/>
          </a:xfrm>
        </p:spPr>
        <p:txBody>
          <a:bodyPr rtlCol="0">
            <a:normAutofit/>
          </a:bodyPr>
          <a:lstStyle>
            <a:lvl1pPr marL="0" indent="0">
              <a:lnSpc>
                <a:spcPct val="150000"/>
              </a:lnSpc>
              <a:spcAft>
                <a:spcPts val="1200"/>
              </a:spcAft>
              <a:buNone/>
              <a:defRPr sz="1600">
                <a:solidFill>
                  <a:schemeClr val="bg1">
                    <a:lumMod val="50000"/>
                  </a:schemeClr>
                </a:solidFill>
              </a:defRPr>
            </a:lvl1pPr>
            <a:lvl2pPr>
              <a:lnSpc>
                <a:spcPct val="150000"/>
              </a:lnSpc>
              <a:spcAft>
                <a:spcPts val="1200"/>
              </a:spcAft>
              <a:defRPr sz="1400">
                <a:solidFill>
                  <a:schemeClr val="bg1">
                    <a:lumMod val="50000"/>
                  </a:schemeClr>
                </a:solidFill>
              </a:defRPr>
            </a:lvl2pPr>
            <a:lvl3pPr>
              <a:lnSpc>
                <a:spcPct val="150000"/>
              </a:lnSpc>
              <a:spcAft>
                <a:spcPts val="1200"/>
              </a:spcAft>
              <a:defRPr sz="1200">
                <a:solidFill>
                  <a:schemeClr val="bg1">
                    <a:lumMod val="50000"/>
                  </a:schemeClr>
                </a:solidFill>
              </a:defRPr>
            </a:lvl3pPr>
            <a:lvl4pPr>
              <a:lnSpc>
                <a:spcPct val="150000"/>
              </a:lnSpc>
              <a:spcAft>
                <a:spcPts val="1200"/>
              </a:spcAft>
              <a:defRPr sz="1100">
                <a:solidFill>
                  <a:schemeClr val="bg1">
                    <a:lumMod val="50000"/>
                  </a:schemeClr>
                </a:solidFill>
              </a:defRPr>
            </a:lvl4pPr>
            <a:lvl5pPr>
              <a:lnSpc>
                <a:spcPct val="150000"/>
              </a:lnSpc>
              <a:spcAft>
                <a:spcPts val="1200"/>
              </a:spcAft>
              <a:defRPr sz="1100">
                <a:solidFill>
                  <a:schemeClr val="bg1">
                    <a:lumMod val="50000"/>
                  </a:schemeClr>
                </a:solidFill>
              </a:defRPr>
            </a:lvl5pPr>
          </a:lstStyle>
          <a:p>
            <a:pPr lvl="0" rtl="0"/>
            <a:r>
              <a:rPr lang="fr-FR" noProof="1"/>
              <a:t>Modifiez les styles du texte du masque</a:t>
            </a:r>
          </a:p>
          <a:p>
            <a:pPr lvl="1" rtl="0"/>
            <a:r>
              <a:rPr lang="fr-FR" noProof="1"/>
              <a:t>Deuxième niveau</a:t>
            </a:r>
          </a:p>
          <a:p>
            <a:pPr lvl="2" rtl="0"/>
            <a:r>
              <a:rPr lang="fr-FR" noProof="1"/>
              <a:t>Troisième niveau</a:t>
            </a:r>
          </a:p>
          <a:p>
            <a:pPr lvl="3" rtl="0"/>
            <a:r>
              <a:rPr lang="fr-FR" noProof="1"/>
              <a:t>Quatrième niveau</a:t>
            </a:r>
          </a:p>
          <a:p>
            <a:pPr lvl="4" rtl="0"/>
            <a:r>
              <a:rPr lang="fr-FR" noProof="1"/>
              <a:t>Cinquième niveau</a:t>
            </a:r>
          </a:p>
        </p:txBody>
      </p:sp>
      <p:sp>
        <p:nvSpPr>
          <p:cNvPr id="4" name="Espace réservé de la date 3"/>
          <p:cNvSpPr>
            <a:spLocks noGrp="1"/>
          </p:cNvSpPr>
          <p:nvPr>
            <p:ph type="dt" sz="half" idx="10"/>
          </p:nvPr>
        </p:nvSpPr>
        <p:spPr/>
        <p:txBody>
          <a:bodyPr rtlCol="0"/>
          <a:lstStyle/>
          <a:p>
            <a:pPr rtl="0"/>
            <a:fld id="{1C8CAD2D-47EE-4F0A-BAF2-92133FFDB43B}" type="datetime1">
              <a:rPr lang="fr-FR" noProof="1" smtClean="0"/>
              <a:t>19/02/2022</a:t>
            </a:fld>
            <a:endParaRPr lang="fr-FR" noProof="1"/>
          </a:p>
        </p:txBody>
      </p:sp>
      <p:sp>
        <p:nvSpPr>
          <p:cNvPr id="5" name="Espace réservé du pied de page 4"/>
          <p:cNvSpPr>
            <a:spLocks noGrp="1"/>
          </p:cNvSpPr>
          <p:nvPr>
            <p:ph type="ftr" sz="quarter" idx="11"/>
          </p:nvPr>
        </p:nvSpPr>
        <p:spPr/>
        <p:txBody>
          <a:bodyPr rtlCol="0"/>
          <a:lstStyle/>
          <a:p>
            <a:pPr rtl="0"/>
            <a:endParaRPr lang="fr-FR" noProof="1"/>
          </a:p>
        </p:txBody>
      </p:sp>
      <p:sp>
        <p:nvSpPr>
          <p:cNvPr id="6" name="Espace réservé du numéro de diapositive 5"/>
          <p:cNvSpPr>
            <a:spLocks noGrp="1"/>
          </p:cNvSpPr>
          <p:nvPr>
            <p:ph type="sldNum" sz="quarter" idx="12"/>
          </p:nvPr>
        </p:nvSpPr>
        <p:spPr/>
        <p:txBody>
          <a:bodyPr rtlCol="0"/>
          <a:lstStyle/>
          <a:p>
            <a:pPr rtl="0"/>
            <a:fld id="{9860EDB8-5305-433F-BE41-D7A86D811DB3}" type="slidenum">
              <a:rPr lang="fr-FR" noProof="1" dirty="0" smtClean="0"/>
              <a:t>‹N°›</a:t>
            </a:fld>
            <a:endParaRPr lang="fr-FR" noProof="1"/>
          </a:p>
        </p:txBody>
      </p:sp>
      <p:sp>
        <p:nvSpPr>
          <p:cNvPr id="8" name="Rectangle 7"/>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1"/>
          </a:p>
        </p:txBody>
      </p:sp>
    </p:spTree>
    <p:extLst>
      <p:ext uri="{BB962C8B-B14F-4D97-AF65-F5344CB8AC3E}">
        <p14:creationId xmlns:p14="http://schemas.microsoft.com/office/powerpoint/2010/main" val="218583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7" name="Rectangle 6"/>
          <p:cNvSpPr/>
          <p:nvPr/>
        </p:nvSpPr>
        <p:spPr>
          <a:xfrm>
            <a:off x="5656882" y="1709738"/>
            <a:ext cx="6535119" cy="357518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1"/>
          </a:p>
        </p:txBody>
      </p:sp>
      <p:sp>
        <p:nvSpPr>
          <p:cNvPr id="2" name="Titre 1"/>
          <p:cNvSpPr>
            <a:spLocks noGrp="1"/>
          </p:cNvSpPr>
          <p:nvPr>
            <p:ph type="title"/>
          </p:nvPr>
        </p:nvSpPr>
        <p:spPr>
          <a:xfrm>
            <a:off x="838201" y="2402238"/>
            <a:ext cx="4508715" cy="2187227"/>
          </a:xfrm>
        </p:spPr>
        <p:txBody>
          <a:bodyPr rtlCol="0" anchor="ctr">
            <a:noAutofit/>
          </a:bodyPr>
          <a:lstStyle>
            <a:lvl1pPr algn="l">
              <a:defRPr sz="4800">
                <a:solidFill>
                  <a:srgbClr val="D24726"/>
                </a:solidFill>
              </a:defRPr>
            </a:lvl1pPr>
          </a:lstStyle>
          <a:p>
            <a:pPr rtl="0"/>
            <a:r>
              <a:rPr lang="fr-FR" noProof="1" smtClean="0"/>
              <a:t>Modifiez le style du titre</a:t>
            </a:r>
            <a:endParaRPr lang="fr-FR" noProof="1"/>
          </a:p>
        </p:txBody>
      </p:sp>
      <p:sp>
        <p:nvSpPr>
          <p:cNvPr id="3" name="Espace réservé du texte 2"/>
          <p:cNvSpPr>
            <a:spLocks noGrp="1"/>
          </p:cNvSpPr>
          <p:nvPr>
            <p:ph type="body" idx="1" hasCustomPrompt="1"/>
          </p:nvPr>
        </p:nvSpPr>
        <p:spPr>
          <a:xfrm>
            <a:off x="6323308" y="2402237"/>
            <a:ext cx="5269424" cy="2187226"/>
          </a:xfrm>
        </p:spPr>
        <p:txBody>
          <a:bodyPr rtlCol="0" anchor="ctr">
            <a:normAutofit/>
          </a:bodyPr>
          <a:lstStyle>
            <a:lvl1pPr marL="0" indent="0">
              <a:lnSpc>
                <a:spcPct val="150000"/>
              </a:lnSpc>
              <a:buNone/>
              <a:defRPr sz="2800">
                <a:solidFill>
                  <a:schemeClr val="bg1"/>
                </a:solidFill>
                <a:latin typeface="+mj-lt"/>
              </a:defRPr>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rtl="0"/>
            <a:r>
              <a:rPr lang="fr-FR" noProof="1"/>
              <a:t>Modifiez les styles du texte du masque</a:t>
            </a:r>
          </a:p>
        </p:txBody>
      </p:sp>
      <p:sp>
        <p:nvSpPr>
          <p:cNvPr id="4" name="Espace réservé de la date 3"/>
          <p:cNvSpPr>
            <a:spLocks noGrp="1"/>
          </p:cNvSpPr>
          <p:nvPr>
            <p:ph type="dt" sz="half" idx="10"/>
          </p:nvPr>
        </p:nvSpPr>
        <p:spPr/>
        <p:txBody>
          <a:bodyPr rtlCol="0"/>
          <a:lstStyle/>
          <a:p>
            <a:pPr rtl="0"/>
            <a:fld id="{FCC0A4B0-B6AE-4170-ACA7-FAB91F4CF5B0}" type="datetime1">
              <a:rPr lang="fr-FR" noProof="1" smtClean="0"/>
              <a:t>19/02/2022</a:t>
            </a:fld>
            <a:endParaRPr lang="fr-FR" noProof="1"/>
          </a:p>
        </p:txBody>
      </p:sp>
      <p:sp>
        <p:nvSpPr>
          <p:cNvPr id="5" name="Espace réservé du pied de page 4"/>
          <p:cNvSpPr>
            <a:spLocks noGrp="1"/>
          </p:cNvSpPr>
          <p:nvPr>
            <p:ph type="ftr" sz="quarter" idx="11"/>
          </p:nvPr>
        </p:nvSpPr>
        <p:spPr/>
        <p:txBody>
          <a:bodyPr rtlCol="0"/>
          <a:lstStyle/>
          <a:p>
            <a:pPr rtl="0"/>
            <a:endParaRPr lang="fr-FR" noProof="1"/>
          </a:p>
        </p:txBody>
      </p:sp>
      <p:sp>
        <p:nvSpPr>
          <p:cNvPr id="6" name="Espace réservé du numéro de diapositive 5"/>
          <p:cNvSpPr>
            <a:spLocks noGrp="1"/>
          </p:cNvSpPr>
          <p:nvPr>
            <p:ph type="sldNum" sz="quarter" idx="12"/>
          </p:nvPr>
        </p:nvSpPr>
        <p:spPr/>
        <p:txBody>
          <a:bodyPr rtlCol="0"/>
          <a:lstStyle/>
          <a:p>
            <a:pPr rtl="0"/>
            <a:fld id="{9860EDB8-5305-433F-BE41-D7A86D811DB3}" type="slidenum">
              <a:rPr lang="fr-FR" noProof="1" dirty="0" smtClean="0"/>
              <a:t>‹N°›</a:t>
            </a:fld>
            <a:endParaRPr lang="fr-FR" noProof="1"/>
          </a:p>
        </p:txBody>
      </p:sp>
      <p:sp>
        <p:nvSpPr>
          <p:cNvPr id="8" name="Rectangle 7"/>
          <p:cNvSpPr/>
          <p:nvPr userDrawn="1"/>
        </p:nvSpPr>
        <p:spPr>
          <a:xfrm>
            <a:off x="5656882" y="1709738"/>
            <a:ext cx="6535119" cy="357518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1"/>
          </a:p>
        </p:txBody>
      </p:sp>
    </p:spTree>
    <p:extLst>
      <p:ext uri="{BB962C8B-B14F-4D97-AF65-F5344CB8AC3E}">
        <p14:creationId xmlns:p14="http://schemas.microsoft.com/office/powerpoint/2010/main" val="13356555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Rectangle 7"/>
          <p:cNvSpPr/>
          <p:nvPr/>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1"/>
          </a:p>
        </p:txBody>
      </p:sp>
      <p:sp>
        <p:nvSpPr>
          <p:cNvPr id="2" name="Titre 1"/>
          <p:cNvSpPr>
            <a:spLocks noGrp="1"/>
          </p:cNvSpPr>
          <p:nvPr>
            <p:ph type="title"/>
          </p:nvPr>
        </p:nvSpPr>
        <p:spPr>
          <a:xfrm>
            <a:off x="609600" y="1"/>
            <a:ext cx="10744200" cy="1228436"/>
          </a:xfrm>
        </p:spPr>
        <p:txBody>
          <a:bodyPr rtlCol="0" anchor="b">
            <a:normAutofit/>
          </a:bodyPr>
          <a:lstStyle>
            <a:lvl1pPr>
              <a:defRPr sz="3600">
                <a:solidFill>
                  <a:schemeClr val="bg1"/>
                </a:solidFill>
              </a:defRPr>
            </a:lvl1pPr>
          </a:lstStyle>
          <a:p>
            <a:pPr rtl="0"/>
            <a:r>
              <a:rPr lang="fr-FR" noProof="1" smtClean="0"/>
              <a:t>Modifiez le style du titre</a:t>
            </a:r>
            <a:endParaRPr lang="fr-FR" noProof="1"/>
          </a:p>
        </p:txBody>
      </p:sp>
      <p:sp>
        <p:nvSpPr>
          <p:cNvPr id="3" name="Espace réservé du contenu 2"/>
          <p:cNvSpPr>
            <a:spLocks noGrp="1"/>
          </p:cNvSpPr>
          <p:nvPr>
            <p:ph sz="half" idx="1" hasCustomPrompt="1"/>
          </p:nvPr>
        </p:nvSpPr>
        <p:spPr>
          <a:xfrm>
            <a:off x="838200" y="1825625"/>
            <a:ext cx="5181600" cy="4351338"/>
          </a:xfrm>
        </p:spPr>
        <p:txBody>
          <a:bodyPr vert="horz" lIns="91440" tIns="45720" rIns="91440" bIns="45720" rtlCol="0">
            <a:normAutofit/>
          </a:bodyPr>
          <a:lstStyle>
            <a:lvl1pPr>
              <a:defRPr lang="en-US" sz="1600" smtClean="0">
                <a:solidFill>
                  <a:schemeClr val="bg1">
                    <a:lumMod val="50000"/>
                  </a:schemeClr>
                </a:solidFill>
              </a:defRPr>
            </a:lvl1pPr>
            <a:lvl2pPr>
              <a:defRPr lang="en-US" sz="1400" smtClean="0">
                <a:solidFill>
                  <a:schemeClr val="bg1">
                    <a:lumMod val="50000"/>
                  </a:schemeClr>
                </a:solidFill>
              </a:defRPr>
            </a:lvl2pPr>
            <a:lvl3pPr>
              <a:defRPr lang="en-US" sz="1200" smtClean="0">
                <a:solidFill>
                  <a:schemeClr val="bg1">
                    <a:lumMod val="50000"/>
                  </a:schemeClr>
                </a:solidFill>
              </a:defRPr>
            </a:lvl3pPr>
            <a:lvl4pPr>
              <a:defRPr lang="en-US" sz="1100" smtClean="0">
                <a:solidFill>
                  <a:schemeClr val="bg1">
                    <a:lumMod val="50000"/>
                  </a:schemeClr>
                </a:solidFill>
              </a:defRPr>
            </a:lvl4pPr>
            <a:lvl5pPr>
              <a:defRPr lang="en-US" sz="1100">
                <a:solidFill>
                  <a:schemeClr val="bg1">
                    <a:lumMod val="50000"/>
                  </a:schemeClr>
                </a:solidFill>
              </a:defRPr>
            </a:lvl5pPr>
          </a:lstStyle>
          <a:p>
            <a:pPr marL="0" lvl="0" indent="0" rtl="0">
              <a:lnSpc>
                <a:spcPct val="150000"/>
              </a:lnSpc>
              <a:spcAft>
                <a:spcPts val="1200"/>
              </a:spcAft>
              <a:buNone/>
            </a:pPr>
            <a:r>
              <a:rPr lang="fr-FR" noProof="1"/>
              <a:t>Modifiez les styles du texte du masque</a:t>
            </a:r>
          </a:p>
          <a:p>
            <a:pPr marL="0" lvl="1" indent="0" rtl="0">
              <a:lnSpc>
                <a:spcPct val="150000"/>
              </a:lnSpc>
              <a:spcAft>
                <a:spcPts val="1200"/>
              </a:spcAft>
              <a:buNone/>
            </a:pPr>
            <a:r>
              <a:rPr lang="fr-FR" noProof="1"/>
              <a:t>Deuxième niveau</a:t>
            </a:r>
          </a:p>
          <a:p>
            <a:pPr marL="0" lvl="2" indent="0" rtl="0">
              <a:lnSpc>
                <a:spcPct val="150000"/>
              </a:lnSpc>
              <a:spcAft>
                <a:spcPts val="1200"/>
              </a:spcAft>
              <a:buNone/>
            </a:pPr>
            <a:r>
              <a:rPr lang="fr-FR" noProof="1"/>
              <a:t>Troisième niveau</a:t>
            </a:r>
          </a:p>
          <a:p>
            <a:pPr marL="0" lvl="3" indent="0" rtl="0">
              <a:lnSpc>
                <a:spcPct val="150000"/>
              </a:lnSpc>
              <a:spcAft>
                <a:spcPts val="1200"/>
              </a:spcAft>
              <a:buNone/>
            </a:pPr>
            <a:r>
              <a:rPr lang="fr-FR" noProof="1"/>
              <a:t>Quatrième niveau</a:t>
            </a:r>
          </a:p>
          <a:p>
            <a:pPr marL="0" lvl="4" indent="0" rtl="0">
              <a:lnSpc>
                <a:spcPct val="150000"/>
              </a:lnSpc>
              <a:spcAft>
                <a:spcPts val="1200"/>
              </a:spcAft>
              <a:buNone/>
            </a:pPr>
            <a:r>
              <a:rPr lang="fr-FR" noProof="1"/>
              <a:t>Cinquième niveau</a:t>
            </a:r>
          </a:p>
        </p:txBody>
      </p:sp>
      <p:sp>
        <p:nvSpPr>
          <p:cNvPr id="4" name="Espace réservé du contenu 3"/>
          <p:cNvSpPr>
            <a:spLocks noGrp="1"/>
          </p:cNvSpPr>
          <p:nvPr>
            <p:ph sz="half" idx="2" hasCustomPrompt="1"/>
          </p:nvPr>
        </p:nvSpPr>
        <p:spPr>
          <a:xfrm>
            <a:off x="6172200" y="1825625"/>
            <a:ext cx="5181600" cy="4351338"/>
          </a:xfrm>
        </p:spPr>
        <p:txBody>
          <a:bodyPr vert="horz" lIns="91440" tIns="45720" rIns="91440" bIns="45720" rtlCol="0">
            <a:normAutofit/>
          </a:bodyPr>
          <a:lstStyle>
            <a:lvl1pPr>
              <a:defRPr lang="en-US" sz="1600" smtClean="0">
                <a:solidFill>
                  <a:schemeClr val="bg1">
                    <a:lumMod val="50000"/>
                  </a:schemeClr>
                </a:solidFill>
              </a:defRPr>
            </a:lvl1pPr>
            <a:lvl2pPr>
              <a:defRPr lang="en-US" sz="1400" smtClean="0">
                <a:solidFill>
                  <a:schemeClr val="bg1">
                    <a:lumMod val="50000"/>
                  </a:schemeClr>
                </a:solidFill>
              </a:defRPr>
            </a:lvl2pPr>
            <a:lvl3pPr>
              <a:defRPr lang="en-US" sz="1200" smtClean="0">
                <a:solidFill>
                  <a:schemeClr val="bg1">
                    <a:lumMod val="50000"/>
                  </a:schemeClr>
                </a:solidFill>
              </a:defRPr>
            </a:lvl3pPr>
            <a:lvl4pPr>
              <a:defRPr lang="en-US" sz="1100" smtClean="0">
                <a:solidFill>
                  <a:schemeClr val="bg1">
                    <a:lumMod val="50000"/>
                  </a:schemeClr>
                </a:solidFill>
              </a:defRPr>
            </a:lvl4pPr>
            <a:lvl5pPr>
              <a:defRPr lang="en-US" sz="1100">
                <a:solidFill>
                  <a:schemeClr val="bg1">
                    <a:lumMod val="50000"/>
                  </a:schemeClr>
                </a:solidFill>
              </a:defRPr>
            </a:lvl5pPr>
          </a:lstStyle>
          <a:p>
            <a:pPr marL="0" lvl="0" indent="0" rtl="0">
              <a:lnSpc>
                <a:spcPct val="150000"/>
              </a:lnSpc>
              <a:spcAft>
                <a:spcPts val="1200"/>
              </a:spcAft>
              <a:buNone/>
            </a:pPr>
            <a:r>
              <a:rPr lang="fr-FR" noProof="1"/>
              <a:t>Modifiez les styles du texte du masque</a:t>
            </a:r>
          </a:p>
          <a:p>
            <a:pPr marL="0" lvl="1" indent="0" rtl="0">
              <a:lnSpc>
                <a:spcPct val="150000"/>
              </a:lnSpc>
              <a:spcAft>
                <a:spcPts val="1200"/>
              </a:spcAft>
              <a:buNone/>
            </a:pPr>
            <a:r>
              <a:rPr lang="fr-FR" noProof="1"/>
              <a:t>Deuxième niveau</a:t>
            </a:r>
          </a:p>
          <a:p>
            <a:pPr marL="0" lvl="2" indent="0" rtl="0">
              <a:lnSpc>
                <a:spcPct val="150000"/>
              </a:lnSpc>
              <a:spcAft>
                <a:spcPts val="1200"/>
              </a:spcAft>
              <a:buNone/>
            </a:pPr>
            <a:r>
              <a:rPr lang="fr-FR" noProof="1"/>
              <a:t>Troisième niveau</a:t>
            </a:r>
          </a:p>
          <a:p>
            <a:pPr marL="0" lvl="3" indent="0" rtl="0">
              <a:lnSpc>
                <a:spcPct val="150000"/>
              </a:lnSpc>
              <a:spcAft>
                <a:spcPts val="1200"/>
              </a:spcAft>
              <a:buNone/>
            </a:pPr>
            <a:r>
              <a:rPr lang="fr-FR" noProof="1"/>
              <a:t>Quatrième niveau</a:t>
            </a:r>
          </a:p>
          <a:p>
            <a:pPr marL="0" lvl="4" indent="0" rtl="0">
              <a:lnSpc>
                <a:spcPct val="150000"/>
              </a:lnSpc>
              <a:spcAft>
                <a:spcPts val="1200"/>
              </a:spcAft>
              <a:buNone/>
            </a:pPr>
            <a:r>
              <a:rPr lang="fr-FR" noProof="1"/>
              <a:t>Cinquième niveau</a:t>
            </a:r>
          </a:p>
        </p:txBody>
      </p:sp>
      <p:sp>
        <p:nvSpPr>
          <p:cNvPr id="5" name="Espace réservé de la date 4"/>
          <p:cNvSpPr>
            <a:spLocks noGrp="1"/>
          </p:cNvSpPr>
          <p:nvPr>
            <p:ph type="dt" sz="half" idx="10"/>
          </p:nvPr>
        </p:nvSpPr>
        <p:spPr/>
        <p:txBody>
          <a:bodyPr rtlCol="0"/>
          <a:lstStyle/>
          <a:p>
            <a:pPr rtl="0"/>
            <a:fld id="{CE7B8C0C-3F00-4B27-BB5E-7BBF8923B0AC}" type="datetime1">
              <a:rPr lang="fr-FR" noProof="1" smtClean="0"/>
              <a:t>19/02/2022</a:t>
            </a:fld>
            <a:endParaRPr lang="fr-FR" noProof="1"/>
          </a:p>
        </p:txBody>
      </p:sp>
      <p:sp>
        <p:nvSpPr>
          <p:cNvPr id="6" name="Espace réservé du pied de page 5"/>
          <p:cNvSpPr>
            <a:spLocks noGrp="1"/>
          </p:cNvSpPr>
          <p:nvPr>
            <p:ph type="ftr" sz="quarter" idx="11"/>
          </p:nvPr>
        </p:nvSpPr>
        <p:spPr/>
        <p:txBody>
          <a:bodyPr rtlCol="0"/>
          <a:lstStyle/>
          <a:p>
            <a:pPr rtl="0"/>
            <a:endParaRPr lang="fr-FR" noProof="1"/>
          </a:p>
        </p:txBody>
      </p:sp>
      <p:sp>
        <p:nvSpPr>
          <p:cNvPr id="7" name="Espace réservé du numéro de diapositive 6"/>
          <p:cNvSpPr>
            <a:spLocks noGrp="1"/>
          </p:cNvSpPr>
          <p:nvPr>
            <p:ph type="sldNum" sz="quarter" idx="12"/>
          </p:nvPr>
        </p:nvSpPr>
        <p:spPr/>
        <p:txBody>
          <a:bodyPr rtlCol="0"/>
          <a:lstStyle/>
          <a:p>
            <a:pPr rtl="0"/>
            <a:fld id="{9860EDB8-5305-433F-BE41-D7A86D811DB3}" type="slidenum">
              <a:rPr lang="fr-FR" noProof="1" dirty="0" smtClean="0"/>
              <a:t>‹N°›</a:t>
            </a:fld>
            <a:endParaRPr lang="fr-FR" noProof="1"/>
          </a:p>
        </p:txBody>
      </p:sp>
      <p:sp>
        <p:nvSpPr>
          <p:cNvPr id="9" name="Rectangle 8"/>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1"/>
          </a:p>
        </p:txBody>
      </p:sp>
    </p:spTree>
    <p:extLst>
      <p:ext uri="{BB962C8B-B14F-4D97-AF65-F5344CB8AC3E}">
        <p14:creationId xmlns:p14="http://schemas.microsoft.com/office/powerpoint/2010/main" val="33282238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Rectangle 9"/>
          <p:cNvSpPr/>
          <p:nvPr/>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1"/>
          </a:p>
        </p:txBody>
      </p:sp>
      <p:sp>
        <p:nvSpPr>
          <p:cNvPr id="2" name="Titre 1"/>
          <p:cNvSpPr>
            <a:spLocks noGrp="1"/>
          </p:cNvSpPr>
          <p:nvPr>
            <p:ph type="title"/>
          </p:nvPr>
        </p:nvSpPr>
        <p:spPr>
          <a:xfrm>
            <a:off x="609600" y="0"/>
            <a:ext cx="10737851" cy="1228436"/>
          </a:xfrm>
        </p:spPr>
        <p:txBody>
          <a:bodyPr rtlCol="0" anchor="b">
            <a:normAutofit/>
          </a:bodyPr>
          <a:lstStyle>
            <a:lvl1pPr>
              <a:defRPr sz="3600">
                <a:solidFill>
                  <a:schemeClr val="bg1"/>
                </a:solidFill>
              </a:defRPr>
            </a:lvl1pPr>
          </a:lstStyle>
          <a:p>
            <a:pPr rtl="0"/>
            <a:r>
              <a:rPr lang="fr-FR" noProof="1" smtClean="0"/>
              <a:t>Modifiez le style du titre</a:t>
            </a:r>
            <a:endParaRPr lang="fr-FR" noProof="1"/>
          </a:p>
        </p:txBody>
      </p:sp>
      <p:sp>
        <p:nvSpPr>
          <p:cNvPr id="3" name="Espace réservé du texte 2"/>
          <p:cNvSpPr>
            <a:spLocks noGrp="1"/>
          </p:cNvSpPr>
          <p:nvPr>
            <p:ph type="body" idx="1" hasCustomPrompt="1"/>
          </p:nvPr>
        </p:nvSpPr>
        <p:spPr>
          <a:xfrm>
            <a:off x="831851" y="1489075"/>
            <a:ext cx="5156200" cy="641350"/>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FR" noProof="1"/>
              <a:t>Modifiez les styles du texte du masque</a:t>
            </a:r>
          </a:p>
        </p:txBody>
      </p:sp>
      <p:sp>
        <p:nvSpPr>
          <p:cNvPr id="4" name="Espace réservé du contenu 3"/>
          <p:cNvSpPr>
            <a:spLocks noGrp="1"/>
          </p:cNvSpPr>
          <p:nvPr>
            <p:ph sz="half" idx="2" hasCustomPrompt="1"/>
          </p:nvPr>
        </p:nvSpPr>
        <p:spPr>
          <a:xfrm>
            <a:off x="831851" y="2193927"/>
            <a:ext cx="5156200" cy="3978275"/>
          </a:xfrm>
        </p:spPr>
        <p:txBody>
          <a:bodyPr vert="horz" lIns="91440" tIns="45720" rIns="91440" bIns="45720" rtlCol="0">
            <a:normAutofit/>
          </a:bodyPr>
          <a:lstStyle>
            <a:lvl1pPr>
              <a:defRPr lang="en-US" sz="1600" smtClean="0">
                <a:solidFill>
                  <a:schemeClr val="bg1">
                    <a:lumMod val="50000"/>
                  </a:schemeClr>
                </a:solidFill>
              </a:defRPr>
            </a:lvl1pPr>
            <a:lvl2pPr>
              <a:defRPr lang="en-US" sz="1400" smtClean="0">
                <a:solidFill>
                  <a:schemeClr val="bg1">
                    <a:lumMod val="50000"/>
                  </a:schemeClr>
                </a:solidFill>
              </a:defRPr>
            </a:lvl2pPr>
            <a:lvl3pPr>
              <a:defRPr lang="en-US" sz="1200" smtClean="0">
                <a:solidFill>
                  <a:schemeClr val="bg1">
                    <a:lumMod val="50000"/>
                  </a:schemeClr>
                </a:solidFill>
              </a:defRPr>
            </a:lvl3pPr>
            <a:lvl4pPr>
              <a:defRPr lang="en-US" sz="1100" smtClean="0">
                <a:solidFill>
                  <a:schemeClr val="bg1">
                    <a:lumMod val="50000"/>
                  </a:schemeClr>
                </a:solidFill>
              </a:defRPr>
            </a:lvl4pPr>
            <a:lvl5pPr>
              <a:defRPr lang="en-US" sz="1100">
                <a:solidFill>
                  <a:schemeClr val="bg1">
                    <a:lumMod val="50000"/>
                  </a:schemeClr>
                </a:solidFill>
              </a:defRPr>
            </a:lvl5pPr>
          </a:lstStyle>
          <a:p>
            <a:pPr marL="0" lvl="0" indent="0" rtl="0">
              <a:lnSpc>
                <a:spcPct val="150000"/>
              </a:lnSpc>
              <a:spcAft>
                <a:spcPts val="1200"/>
              </a:spcAft>
              <a:buNone/>
            </a:pPr>
            <a:r>
              <a:rPr lang="fr-FR" noProof="1"/>
              <a:t>Modifiez les styles du texte du masque</a:t>
            </a:r>
          </a:p>
          <a:p>
            <a:pPr marL="0" lvl="1" indent="0" rtl="0">
              <a:lnSpc>
                <a:spcPct val="150000"/>
              </a:lnSpc>
              <a:spcAft>
                <a:spcPts val="1200"/>
              </a:spcAft>
              <a:buNone/>
            </a:pPr>
            <a:r>
              <a:rPr lang="fr-FR" noProof="1"/>
              <a:t>Deuxième niveau</a:t>
            </a:r>
          </a:p>
          <a:p>
            <a:pPr marL="0" lvl="2" indent="0" rtl="0">
              <a:lnSpc>
                <a:spcPct val="150000"/>
              </a:lnSpc>
              <a:spcAft>
                <a:spcPts val="1200"/>
              </a:spcAft>
              <a:buNone/>
            </a:pPr>
            <a:r>
              <a:rPr lang="fr-FR" noProof="1"/>
              <a:t>Troisième niveau</a:t>
            </a:r>
          </a:p>
          <a:p>
            <a:pPr marL="0" lvl="3" indent="0" rtl="0">
              <a:lnSpc>
                <a:spcPct val="150000"/>
              </a:lnSpc>
              <a:spcAft>
                <a:spcPts val="1200"/>
              </a:spcAft>
              <a:buNone/>
            </a:pPr>
            <a:r>
              <a:rPr lang="fr-FR" noProof="1"/>
              <a:t>Quatrième niveau</a:t>
            </a:r>
          </a:p>
          <a:p>
            <a:pPr marL="0" lvl="4" indent="0" rtl="0">
              <a:lnSpc>
                <a:spcPct val="150000"/>
              </a:lnSpc>
              <a:spcAft>
                <a:spcPts val="1200"/>
              </a:spcAft>
              <a:buNone/>
            </a:pPr>
            <a:r>
              <a:rPr lang="fr-FR" noProof="1"/>
              <a:t>Cinquième niveau</a:t>
            </a:r>
          </a:p>
        </p:txBody>
      </p:sp>
      <p:sp>
        <p:nvSpPr>
          <p:cNvPr id="5" name="Espace réservé du texte 4"/>
          <p:cNvSpPr>
            <a:spLocks noGrp="1"/>
          </p:cNvSpPr>
          <p:nvPr>
            <p:ph type="body" sz="quarter" idx="3" hasCustomPrompt="1"/>
          </p:nvPr>
        </p:nvSpPr>
        <p:spPr>
          <a:xfrm>
            <a:off x="6189664" y="1489075"/>
            <a:ext cx="5157787" cy="641350"/>
          </a:xfrm>
        </p:spPr>
        <p:txBody>
          <a:bodyPr rtlCol="0"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rtl="0"/>
            <a:r>
              <a:rPr lang="fr-FR" noProof="1"/>
              <a:t>Modifiez les styles du texte du masque</a:t>
            </a:r>
          </a:p>
        </p:txBody>
      </p:sp>
      <p:sp>
        <p:nvSpPr>
          <p:cNvPr id="6" name="Espace réservé du contenu 5"/>
          <p:cNvSpPr>
            <a:spLocks noGrp="1"/>
          </p:cNvSpPr>
          <p:nvPr>
            <p:ph sz="quarter" idx="4" hasCustomPrompt="1"/>
          </p:nvPr>
        </p:nvSpPr>
        <p:spPr>
          <a:xfrm>
            <a:off x="6189664" y="2193927"/>
            <a:ext cx="5157787" cy="3978275"/>
          </a:xfrm>
        </p:spPr>
        <p:txBody>
          <a:bodyPr vert="horz" lIns="91440" tIns="45720" rIns="91440" bIns="45720" rtlCol="0">
            <a:normAutofit/>
          </a:bodyPr>
          <a:lstStyle>
            <a:lvl1pPr>
              <a:defRPr lang="en-US" sz="1600" smtClean="0">
                <a:solidFill>
                  <a:schemeClr val="bg1">
                    <a:lumMod val="50000"/>
                  </a:schemeClr>
                </a:solidFill>
              </a:defRPr>
            </a:lvl1pPr>
            <a:lvl2pPr>
              <a:defRPr lang="en-US" sz="1400" smtClean="0">
                <a:solidFill>
                  <a:schemeClr val="bg1">
                    <a:lumMod val="50000"/>
                  </a:schemeClr>
                </a:solidFill>
              </a:defRPr>
            </a:lvl2pPr>
            <a:lvl3pPr>
              <a:defRPr lang="en-US" sz="1200" smtClean="0">
                <a:solidFill>
                  <a:schemeClr val="bg1">
                    <a:lumMod val="50000"/>
                  </a:schemeClr>
                </a:solidFill>
              </a:defRPr>
            </a:lvl3pPr>
            <a:lvl4pPr>
              <a:defRPr lang="en-US" sz="1100" smtClean="0">
                <a:solidFill>
                  <a:schemeClr val="bg1">
                    <a:lumMod val="50000"/>
                  </a:schemeClr>
                </a:solidFill>
              </a:defRPr>
            </a:lvl4pPr>
            <a:lvl5pPr>
              <a:defRPr lang="en-US" sz="1100">
                <a:solidFill>
                  <a:schemeClr val="bg1">
                    <a:lumMod val="50000"/>
                  </a:schemeClr>
                </a:solidFill>
              </a:defRPr>
            </a:lvl5pPr>
          </a:lstStyle>
          <a:p>
            <a:pPr marL="0" lvl="0" indent="0" rtl="0">
              <a:lnSpc>
                <a:spcPct val="150000"/>
              </a:lnSpc>
              <a:spcAft>
                <a:spcPts val="1200"/>
              </a:spcAft>
              <a:buNone/>
            </a:pPr>
            <a:r>
              <a:rPr lang="fr-FR" noProof="1"/>
              <a:t>Modifiez les styles du texte du masque</a:t>
            </a:r>
          </a:p>
          <a:p>
            <a:pPr marL="0" lvl="1" indent="0" rtl="0">
              <a:lnSpc>
                <a:spcPct val="150000"/>
              </a:lnSpc>
              <a:spcAft>
                <a:spcPts val="1200"/>
              </a:spcAft>
              <a:buNone/>
            </a:pPr>
            <a:r>
              <a:rPr lang="fr-FR" noProof="1"/>
              <a:t>Deuxième niveau</a:t>
            </a:r>
          </a:p>
          <a:p>
            <a:pPr marL="0" lvl="2" indent="0" rtl="0">
              <a:lnSpc>
                <a:spcPct val="150000"/>
              </a:lnSpc>
              <a:spcAft>
                <a:spcPts val="1200"/>
              </a:spcAft>
              <a:buNone/>
            </a:pPr>
            <a:r>
              <a:rPr lang="fr-FR" noProof="1"/>
              <a:t>Troisième niveau</a:t>
            </a:r>
          </a:p>
          <a:p>
            <a:pPr marL="0" lvl="3" indent="0" rtl="0">
              <a:lnSpc>
                <a:spcPct val="150000"/>
              </a:lnSpc>
              <a:spcAft>
                <a:spcPts val="1200"/>
              </a:spcAft>
              <a:buNone/>
            </a:pPr>
            <a:r>
              <a:rPr lang="fr-FR" noProof="1"/>
              <a:t>Quatrième niveau</a:t>
            </a:r>
          </a:p>
          <a:p>
            <a:pPr marL="0" lvl="4" indent="0" rtl="0">
              <a:lnSpc>
                <a:spcPct val="150000"/>
              </a:lnSpc>
              <a:spcAft>
                <a:spcPts val="1200"/>
              </a:spcAft>
              <a:buNone/>
            </a:pPr>
            <a:r>
              <a:rPr lang="fr-FR" noProof="1"/>
              <a:t>Cinquième niveau</a:t>
            </a:r>
          </a:p>
        </p:txBody>
      </p:sp>
      <p:sp>
        <p:nvSpPr>
          <p:cNvPr id="7" name="Espace réservé de la date 6"/>
          <p:cNvSpPr>
            <a:spLocks noGrp="1"/>
          </p:cNvSpPr>
          <p:nvPr>
            <p:ph type="dt" sz="half" idx="10"/>
          </p:nvPr>
        </p:nvSpPr>
        <p:spPr/>
        <p:txBody>
          <a:bodyPr rtlCol="0"/>
          <a:lstStyle/>
          <a:p>
            <a:pPr rtl="0"/>
            <a:fld id="{F6305260-D424-4061-9197-7E7FCCF9A9AC}" type="datetime1">
              <a:rPr lang="fr-FR" noProof="1" smtClean="0"/>
              <a:t>19/02/2022</a:t>
            </a:fld>
            <a:endParaRPr lang="fr-FR" noProof="1"/>
          </a:p>
        </p:txBody>
      </p:sp>
      <p:sp>
        <p:nvSpPr>
          <p:cNvPr id="8" name="Espace réservé du pied de page 7"/>
          <p:cNvSpPr>
            <a:spLocks noGrp="1"/>
          </p:cNvSpPr>
          <p:nvPr>
            <p:ph type="ftr" sz="quarter" idx="11"/>
          </p:nvPr>
        </p:nvSpPr>
        <p:spPr/>
        <p:txBody>
          <a:bodyPr rtlCol="0"/>
          <a:lstStyle/>
          <a:p>
            <a:pPr rtl="0"/>
            <a:endParaRPr lang="fr-FR" noProof="1"/>
          </a:p>
        </p:txBody>
      </p:sp>
      <p:sp>
        <p:nvSpPr>
          <p:cNvPr id="9" name="Espace réservé du numéro de diapositive 8"/>
          <p:cNvSpPr>
            <a:spLocks noGrp="1"/>
          </p:cNvSpPr>
          <p:nvPr>
            <p:ph type="sldNum" sz="quarter" idx="12"/>
          </p:nvPr>
        </p:nvSpPr>
        <p:spPr/>
        <p:txBody>
          <a:bodyPr rtlCol="0"/>
          <a:lstStyle/>
          <a:p>
            <a:pPr rtl="0"/>
            <a:fld id="{9860EDB8-5305-433F-BE41-D7A86D811DB3}" type="slidenum">
              <a:rPr lang="fr-FR" noProof="1" dirty="0" smtClean="0"/>
              <a:t>‹N°›</a:t>
            </a:fld>
            <a:endParaRPr lang="fr-FR" noProof="1"/>
          </a:p>
        </p:txBody>
      </p:sp>
      <p:sp>
        <p:nvSpPr>
          <p:cNvPr id="11" name="Rectangle 10"/>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1"/>
          </a:p>
        </p:txBody>
      </p:sp>
    </p:spTree>
    <p:extLst>
      <p:ext uri="{BB962C8B-B14F-4D97-AF65-F5344CB8AC3E}">
        <p14:creationId xmlns:p14="http://schemas.microsoft.com/office/powerpoint/2010/main" val="36060298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uniquement">
    <p:spTree>
      <p:nvGrpSpPr>
        <p:cNvPr id="1" name=""/>
        <p:cNvGrpSpPr/>
        <p:nvPr/>
      </p:nvGrpSpPr>
      <p:grpSpPr>
        <a:xfrm>
          <a:off x="0" y="0"/>
          <a:ext cx="0" cy="0"/>
          <a:chOff x="0" y="0"/>
          <a:chExt cx="0" cy="0"/>
        </a:xfrm>
      </p:grpSpPr>
      <p:sp>
        <p:nvSpPr>
          <p:cNvPr id="6" name="Rectangle 5"/>
          <p:cNvSpPr/>
          <p:nvPr/>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1"/>
          </a:p>
        </p:txBody>
      </p:sp>
      <p:sp>
        <p:nvSpPr>
          <p:cNvPr id="2" name="Titre 1"/>
          <p:cNvSpPr>
            <a:spLocks noGrp="1"/>
          </p:cNvSpPr>
          <p:nvPr>
            <p:ph type="title"/>
          </p:nvPr>
        </p:nvSpPr>
        <p:spPr>
          <a:xfrm>
            <a:off x="609600" y="1"/>
            <a:ext cx="10744200" cy="1228436"/>
          </a:xfrm>
        </p:spPr>
        <p:txBody>
          <a:bodyPr rtlCol="0" anchor="b">
            <a:normAutofit/>
          </a:bodyPr>
          <a:lstStyle>
            <a:lvl1pPr>
              <a:defRPr sz="3600">
                <a:solidFill>
                  <a:schemeClr val="bg1"/>
                </a:solidFill>
              </a:defRPr>
            </a:lvl1pPr>
          </a:lstStyle>
          <a:p>
            <a:pPr rtl="0"/>
            <a:r>
              <a:rPr lang="fr-FR" noProof="1" smtClean="0"/>
              <a:t>Modifiez le style du titre</a:t>
            </a:r>
            <a:endParaRPr lang="fr-FR" noProof="1"/>
          </a:p>
        </p:txBody>
      </p:sp>
      <p:sp>
        <p:nvSpPr>
          <p:cNvPr id="3" name="Espace réservé de la date 2"/>
          <p:cNvSpPr>
            <a:spLocks noGrp="1"/>
          </p:cNvSpPr>
          <p:nvPr>
            <p:ph type="dt" sz="half" idx="10"/>
          </p:nvPr>
        </p:nvSpPr>
        <p:spPr/>
        <p:txBody>
          <a:bodyPr rtlCol="0"/>
          <a:lstStyle/>
          <a:p>
            <a:pPr rtl="0"/>
            <a:fld id="{5A6D3428-F1F3-47AB-8038-47BFC9D48AAC}" type="datetime1">
              <a:rPr lang="fr-FR" noProof="1" smtClean="0"/>
              <a:t>19/02/2022</a:t>
            </a:fld>
            <a:endParaRPr lang="fr-FR" noProof="1"/>
          </a:p>
        </p:txBody>
      </p:sp>
      <p:sp>
        <p:nvSpPr>
          <p:cNvPr id="4" name="Espace réservé du pied de page 3"/>
          <p:cNvSpPr>
            <a:spLocks noGrp="1"/>
          </p:cNvSpPr>
          <p:nvPr>
            <p:ph type="ftr" sz="quarter" idx="11"/>
          </p:nvPr>
        </p:nvSpPr>
        <p:spPr/>
        <p:txBody>
          <a:bodyPr rtlCol="0"/>
          <a:lstStyle/>
          <a:p>
            <a:pPr rtl="0"/>
            <a:endParaRPr lang="fr-FR" noProof="1"/>
          </a:p>
        </p:txBody>
      </p:sp>
      <p:sp>
        <p:nvSpPr>
          <p:cNvPr id="5" name="Espace réservé du numéro de diapositive 4"/>
          <p:cNvSpPr>
            <a:spLocks noGrp="1"/>
          </p:cNvSpPr>
          <p:nvPr>
            <p:ph type="sldNum" sz="quarter" idx="12"/>
          </p:nvPr>
        </p:nvSpPr>
        <p:spPr/>
        <p:txBody>
          <a:bodyPr rtlCol="0"/>
          <a:lstStyle/>
          <a:p>
            <a:pPr rtl="0"/>
            <a:fld id="{9860EDB8-5305-433F-BE41-D7A86D811DB3}" type="slidenum">
              <a:rPr lang="fr-FR" noProof="1" dirty="0" smtClean="0"/>
              <a:t>‹N°›</a:t>
            </a:fld>
            <a:endParaRPr lang="fr-FR" noProof="1"/>
          </a:p>
        </p:txBody>
      </p:sp>
      <p:sp>
        <p:nvSpPr>
          <p:cNvPr id="7" name="Rectangle 6"/>
          <p:cNvSpPr/>
          <p:nvPr userDrawn="1"/>
        </p:nvSpPr>
        <p:spPr>
          <a:xfrm>
            <a:off x="0" y="0"/>
            <a:ext cx="12192000" cy="1332854"/>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sz="1800" noProof="1"/>
          </a:p>
        </p:txBody>
      </p:sp>
    </p:spTree>
    <p:extLst>
      <p:ext uri="{BB962C8B-B14F-4D97-AF65-F5344CB8AC3E}">
        <p14:creationId xmlns:p14="http://schemas.microsoft.com/office/powerpoint/2010/main" val="100814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rtlCol="0"/>
          <a:lstStyle/>
          <a:p>
            <a:pPr rtl="0"/>
            <a:fld id="{9F4B81FF-C0CA-4DB0-A68E-10B4A2DD1BA6}" type="datetime1">
              <a:rPr lang="fr-FR" noProof="1" smtClean="0"/>
              <a:t>19/02/2022</a:t>
            </a:fld>
            <a:endParaRPr lang="fr-FR" noProof="1"/>
          </a:p>
        </p:txBody>
      </p:sp>
      <p:sp>
        <p:nvSpPr>
          <p:cNvPr id="3" name="Espace réservé du pied de page 2"/>
          <p:cNvSpPr>
            <a:spLocks noGrp="1"/>
          </p:cNvSpPr>
          <p:nvPr>
            <p:ph type="ftr" sz="quarter" idx="11"/>
          </p:nvPr>
        </p:nvSpPr>
        <p:spPr/>
        <p:txBody>
          <a:bodyPr rtlCol="0"/>
          <a:lstStyle/>
          <a:p>
            <a:pPr rtl="0"/>
            <a:endParaRPr lang="fr-FR" noProof="1"/>
          </a:p>
        </p:txBody>
      </p:sp>
      <p:sp>
        <p:nvSpPr>
          <p:cNvPr id="4" name="Espace réservé du numéro de diapositive 3"/>
          <p:cNvSpPr>
            <a:spLocks noGrp="1"/>
          </p:cNvSpPr>
          <p:nvPr>
            <p:ph type="sldNum" sz="quarter" idx="12"/>
          </p:nvPr>
        </p:nvSpPr>
        <p:spPr/>
        <p:txBody>
          <a:bodyPr rtlCol="0"/>
          <a:lstStyle/>
          <a:p>
            <a:pPr rtl="0"/>
            <a:fld id="{9860EDB8-5305-433F-BE41-D7A86D811DB3}" type="slidenum">
              <a:rPr lang="fr-FR" noProof="1" dirty="0" smtClean="0"/>
              <a:t>‹N°›</a:t>
            </a:fld>
            <a:endParaRPr lang="fr-FR" noProof="1"/>
          </a:p>
        </p:txBody>
      </p:sp>
    </p:spTree>
    <p:extLst>
      <p:ext uri="{BB962C8B-B14F-4D97-AF65-F5344CB8AC3E}">
        <p14:creationId xmlns:p14="http://schemas.microsoft.com/office/powerpoint/2010/main" val="40374320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rtlCol="0" anchor="b"/>
          <a:lstStyle>
            <a:lvl1pPr>
              <a:defRPr sz="3200"/>
            </a:lvl1pPr>
          </a:lstStyle>
          <a:p>
            <a:pPr rtl="0"/>
            <a:r>
              <a:rPr lang="fr-FR" noProof="1" smtClean="0"/>
              <a:t>Modifiez le style du titre</a:t>
            </a:r>
            <a:endParaRPr lang="fr-FR" noProof="1"/>
          </a:p>
        </p:txBody>
      </p:sp>
      <p:sp>
        <p:nvSpPr>
          <p:cNvPr id="3" name="Espace réservé du contenu 2"/>
          <p:cNvSpPr>
            <a:spLocks noGrp="1"/>
          </p:cNvSpPr>
          <p:nvPr>
            <p:ph idx="1" hasCustomPrompt="1"/>
          </p:nvPr>
        </p:nvSpPr>
        <p:spPr>
          <a:xfrm>
            <a:off x="5183188" y="987427"/>
            <a:ext cx="6172200" cy="4873625"/>
          </a:xfrm>
        </p:spPr>
        <p:txBody>
          <a:bodyPr vert="horz" lIns="91440" tIns="45720" rIns="91440" bIns="45720" rtlCol="0">
            <a:normAutofit/>
          </a:bodyPr>
          <a:lstStyle>
            <a:lvl1pPr>
              <a:defRPr lang="en-US" sz="1600" smtClean="0">
                <a:solidFill>
                  <a:schemeClr val="bg1">
                    <a:lumMod val="50000"/>
                  </a:schemeClr>
                </a:solidFill>
              </a:defRPr>
            </a:lvl1pPr>
            <a:lvl2pPr>
              <a:defRPr lang="en-US" sz="1400" smtClean="0">
                <a:solidFill>
                  <a:schemeClr val="bg1">
                    <a:lumMod val="50000"/>
                  </a:schemeClr>
                </a:solidFill>
              </a:defRPr>
            </a:lvl2pPr>
            <a:lvl3pPr>
              <a:defRPr lang="en-US" sz="1200" smtClean="0">
                <a:solidFill>
                  <a:schemeClr val="bg1">
                    <a:lumMod val="50000"/>
                  </a:schemeClr>
                </a:solidFill>
              </a:defRPr>
            </a:lvl3pPr>
            <a:lvl4pPr>
              <a:defRPr lang="en-US" sz="1100" smtClean="0">
                <a:solidFill>
                  <a:schemeClr val="bg1">
                    <a:lumMod val="50000"/>
                  </a:schemeClr>
                </a:solidFill>
              </a:defRPr>
            </a:lvl4pPr>
            <a:lvl5pPr>
              <a:defRPr lang="en-US" sz="1100">
                <a:solidFill>
                  <a:schemeClr val="bg1">
                    <a:lumMod val="50000"/>
                  </a:schemeClr>
                </a:solidFill>
              </a:defRPr>
            </a:lvl5pPr>
          </a:lstStyle>
          <a:p>
            <a:pPr marL="0" lvl="0" indent="0" rtl="0">
              <a:lnSpc>
                <a:spcPct val="150000"/>
              </a:lnSpc>
              <a:spcAft>
                <a:spcPts val="1200"/>
              </a:spcAft>
              <a:buNone/>
            </a:pPr>
            <a:r>
              <a:rPr lang="fr-FR" noProof="1"/>
              <a:t>Modifiez les styles du texte du masque</a:t>
            </a:r>
          </a:p>
          <a:p>
            <a:pPr marL="0" lvl="1" indent="0" rtl="0">
              <a:lnSpc>
                <a:spcPct val="150000"/>
              </a:lnSpc>
              <a:spcAft>
                <a:spcPts val="1200"/>
              </a:spcAft>
              <a:buNone/>
            </a:pPr>
            <a:r>
              <a:rPr lang="fr-FR" noProof="1"/>
              <a:t>Deuxième niveau</a:t>
            </a:r>
          </a:p>
          <a:p>
            <a:pPr marL="0" lvl="2" indent="0" rtl="0">
              <a:lnSpc>
                <a:spcPct val="150000"/>
              </a:lnSpc>
              <a:spcAft>
                <a:spcPts val="1200"/>
              </a:spcAft>
              <a:buNone/>
            </a:pPr>
            <a:r>
              <a:rPr lang="fr-FR" noProof="1"/>
              <a:t>Troisième niveau</a:t>
            </a:r>
          </a:p>
          <a:p>
            <a:pPr marL="0" lvl="3" indent="0" rtl="0">
              <a:lnSpc>
                <a:spcPct val="150000"/>
              </a:lnSpc>
              <a:spcAft>
                <a:spcPts val="1200"/>
              </a:spcAft>
              <a:buNone/>
            </a:pPr>
            <a:r>
              <a:rPr lang="fr-FR" noProof="1"/>
              <a:t>Quatrième niveau</a:t>
            </a:r>
          </a:p>
          <a:p>
            <a:pPr marL="0" lvl="4" indent="0" rtl="0">
              <a:lnSpc>
                <a:spcPct val="150000"/>
              </a:lnSpc>
              <a:spcAft>
                <a:spcPts val="1200"/>
              </a:spcAft>
              <a:buNone/>
            </a:pPr>
            <a:r>
              <a:rPr lang="fr-FR" noProof="1"/>
              <a:t>Cinquième niveau</a:t>
            </a:r>
          </a:p>
        </p:txBody>
      </p:sp>
      <p:sp>
        <p:nvSpPr>
          <p:cNvPr id="4" name="Espace réservé du texte 3"/>
          <p:cNvSpPr>
            <a:spLocks noGrp="1"/>
          </p:cNvSpPr>
          <p:nvPr>
            <p:ph type="body" sz="half" idx="2" hasCustomPrompt="1"/>
          </p:nvPr>
        </p:nvSpPr>
        <p:spPr>
          <a:xfrm>
            <a:off x="839788" y="2101850"/>
            <a:ext cx="3932237" cy="3759200"/>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fr-FR" noProof="1"/>
              <a:t>Modifiez les styles du texte du masque</a:t>
            </a:r>
          </a:p>
        </p:txBody>
      </p:sp>
      <p:sp>
        <p:nvSpPr>
          <p:cNvPr id="5" name="Espace réservé de la date 4"/>
          <p:cNvSpPr>
            <a:spLocks noGrp="1"/>
          </p:cNvSpPr>
          <p:nvPr>
            <p:ph type="dt" sz="half" idx="10"/>
          </p:nvPr>
        </p:nvSpPr>
        <p:spPr/>
        <p:txBody>
          <a:bodyPr rtlCol="0"/>
          <a:lstStyle/>
          <a:p>
            <a:pPr rtl="0"/>
            <a:fld id="{16A5960A-B127-42D0-A79C-20A9A31ACBAB}" type="datetime1">
              <a:rPr lang="fr-FR" noProof="1" smtClean="0"/>
              <a:t>19/02/2022</a:t>
            </a:fld>
            <a:endParaRPr lang="fr-FR" noProof="1"/>
          </a:p>
        </p:txBody>
      </p:sp>
      <p:sp>
        <p:nvSpPr>
          <p:cNvPr id="6" name="Espace réservé du pied de page 5"/>
          <p:cNvSpPr>
            <a:spLocks noGrp="1"/>
          </p:cNvSpPr>
          <p:nvPr>
            <p:ph type="ftr" sz="quarter" idx="11"/>
          </p:nvPr>
        </p:nvSpPr>
        <p:spPr/>
        <p:txBody>
          <a:bodyPr rtlCol="0"/>
          <a:lstStyle/>
          <a:p>
            <a:pPr rtl="0"/>
            <a:endParaRPr lang="fr-FR" noProof="1"/>
          </a:p>
        </p:txBody>
      </p:sp>
      <p:sp>
        <p:nvSpPr>
          <p:cNvPr id="7" name="Espace réservé du numéro de diapositive 6"/>
          <p:cNvSpPr>
            <a:spLocks noGrp="1"/>
          </p:cNvSpPr>
          <p:nvPr>
            <p:ph type="sldNum" sz="quarter" idx="12"/>
          </p:nvPr>
        </p:nvSpPr>
        <p:spPr/>
        <p:txBody>
          <a:bodyPr rtlCol="0"/>
          <a:lstStyle/>
          <a:p>
            <a:pPr rtl="0"/>
            <a:fld id="{9860EDB8-5305-433F-BE41-D7A86D811DB3}" type="slidenum">
              <a:rPr lang="fr-FR" noProof="1" dirty="0" smtClean="0"/>
              <a:t>‹N°›</a:t>
            </a:fld>
            <a:endParaRPr lang="fr-FR" noProof="1"/>
          </a:p>
        </p:txBody>
      </p:sp>
    </p:spTree>
    <p:extLst>
      <p:ext uri="{BB962C8B-B14F-4D97-AF65-F5344CB8AC3E}">
        <p14:creationId xmlns:p14="http://schemas.microsoft.com/office/powerpoint/2010/main" val="17841938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rtlCol="0" anchor="b"/>
          <a:lstStyle>
            <a:lvl1pPr>
              <a:defRPr sz="3200"/>
            </a:lvl1pPr>
          </a:lstStyle>
          <a:p>
            <a:pPr rtl="0"/>
            <a:r>
              <a:rPr lang="fr-FR" noProof="1" smtClean="0"/>
              <a:t>Modifiez le style du titre</a:t>
            </a:r>
            <a:endParaRPr lang="fr-FR" noProof="1"/>
          </a:p>
        </p:txBody>
      </p:sp>
      <p:sp>
        <p:nvSpPr>
          <p:cNvPr id="3" name="Espace réservé d’image 2"/>
          <p:cNvSpPr>
            <a:spLocks noGrp="1"/>
          </p:cNvSpPr>
          <p:nvPr>
            <p:ph type="pic" idx="1" hasCustomPrompt="1"/>
          </p:nvPr>
        </p:nvSpPr>
        <p:spPr>
          <a:xfrm>
            <a:off x="5183188" y="987427"/>
            <a:ext cx="6172200" cy="4873625"/>
          </a:xfrm>
        </p:spPr>
        <p:txBody>
          <a:bodyPr rtlCol="0"/>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rtl="0"/>
            <a:r>
              <a:rPr lang="fr-FR" noProof="1"/>
              <a:t>Cliquez sur l’icône pour ajouter une image</a:t>
            </a:r>
          </a:p>
        </p:txBody>
      </p:sp>
      <p:sp>
        <p:nvSpPr>
          <p:cNvPr id="4" name="Espace réservé du texte 3"/>
          <p:cNvSpPr>
            <a:spLocks noGrp="1"/>
          </p:cNvSpPr>
          <p:nvPr>
            <p:ph type="body" sz="half" idx="2" hasCustomPrompt="1"/>
          </p:nvPr>
        </p:nvSpPr>
        <p:spPr>
          <a:xfrm>
            <a:off x="839788" y="2101850"/>
            <a:ext cx="3932237" cy="3759200"/>
          </a:xfrm>
        </p:spPr>
        <p:txBody>
          <a:bodyPr rtlCol="0"/>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rtl="0"/>
            <a:r>
              <a:rPr lang="fr-FR" noProof="1"/>
              <a:t>Modifiez les styles du texte du masque</a:t>
            </a:r>
          </a:p>
        </p:txBody>
      </p:sp>
      <p:sp>
        <p:nvSpPr>
          <p:cNvPr id="5" name="Espace réservé de la date 4"/>
          <p:cNvSpPr>
            <a:spLocks noGrp="1"/>
          </p:cNvSpPr>
          <p:nvPr>
            <p:ph type="dt" sz="half" idx="10"/>
          </p:nvPr>
        </p:nvSpPr>
        <p:spPr/>
        <p:txBody>
          <a:bodyPr rtlCol="0"/>
          <a:lstStyle/>
          <a:p>
            <a:pPr rtl="0"/>
            <a:fld id="{A67CF7A1-B77D-4115-9B56-9BEB252ABBA1}" type="datetime1">
              <a:rPr lang="fr-FR" noProof="1" smtClean="0"/>
              <a:t>19/02/2022</a:t>
            </a:fld>
            <a:endParaRPr lang="fr-FR" noProof="1"/>
          </a:p>
        </p:txBody>
      </p:sp>
      <p:sp>
        <p:nvSpPr>
          <p:cNvPr id="6" name="Espace réservé du pied de page 5"/>
          <p:cNvSpPr>
            <a:spLocks noGrp="1"/>
          </p:cNvSpPr>
          <p:nvPr>
            <p:ph type="ftr" sz="quarter" idx="11"/>
          </p:nvPr>
        </p:nvSpPr>
        <p:spPr/>
        <p:txBody>
          <a:bodyPr rtlCol="0"/>
          <a:lstStyle/>
          <a:p>
            <a:pPr rtl="0"/>
            <a:endParaRPr lang="fr-FR" noProof="1"/>
          </a:p>
        </p:txBody>
      </p:sp>
      <p:sp>
        <p:nvSpPr>
          <p:cNvPr id="7" name="Espace réservé du numéro de diapositive 6"/>
          <p:cNvSpPr>
            <a:spLocks noGrp="1"/>
          </p:cNvSpPr>
          <p:nvPr>
            <p:ph type="sldNum" sz="quarter" idx="12"/>
          </p:nvPr>
        </p:nvSpPr>
        <p:spPr/>
        <p:txBody>
          <a:bodyPr rtlCol="0"/>
          <a:lstStyle/>
          <a:p>
            <a:pPr rtl="0"/>
            <a:fld id="{9860EDB8-5305-433F-BE41-D7A86D811DB3}" type="slidenum">
              <a:rPr lang="fr-FR" noProof="1" dirty="0" smtClean="0"/>
              <a:t>‹N°›</a:t>
            </a:fld>
            <a:endParaRPr lang="fr-FR" noProof="1"/>
          </a:p>
        </p:txBody>
      </p:sp>
    </p:spTree>
    <p:extLst>
      <p:ext uri="{BB962C8B-B14F-4D97-AF65-F5344CB8AC3E}">
        <p14:creationId xmlns:p14="http://schemas.microsoft.com/office/powerpoint/2010/main" val="31610953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7"/>
            <a:ext cx="10515600" cy="1325563"/>
          </a:xfrm>
          <a:prstGeom prst="rect">
            <a:avLst/>
          </a:prstGeom>
        </p:spPr>
        <p:txBody>
          <a:bodyPr vert="horz" lIns="91440" tIns="45720" rIns="91440" bIns="45720" rtlCol="0" anchor="ctr">
            <a:normAutofit/>
          </a:bodyPr>
          <a:lstStyle/>
          <a:p>
            <a:pPr rtl="0"/>
            <a:r>
              <a:rPr lang="fr-FR" noProof="1"/>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rtl="0"/>
            <a:r>
              <a:rPr lang="fr-FR" noProof="1"/>
              <a:t>Modifiez les styles du texte du masque</a:t>
            </a:r>
          </a:p>
          <a:p>
            <a:pPr lvl="1" rtl="0"/>
            <a:r>
              <a:rPr lang="fr-FR" noProof="1"/>
              <a:t>Deuxième niveau</a:t>
            </a:r>
          </a:p>
          <a:p>
            <a:pPr lvl="2" rtl="0"/>
            <a:r>
              <a:rPr lang="fr-FR" noProof="1"/>
              <a:t>Troisième niveau</a:t>
            </a:r>
          </a:p>
          <a:p>
            <a:pPr lvl="3" rtl="0"/>
            <a:r>
              <a:rPr lang="fr-FR" noProof="1"/>
              <a:t>Quatrième niveau</a:t>
            </a:r>
          </a:p>
          <a:p>
            <a:pPr lvl="4" rtl="0"/>
            <a:r>
              <a:rPr lang="fr-FR" noProof="1"/>
              <a:t>Cinquième niveau</a:t>
            </a:r>
          </a:p>
        </p:txBody>
      </p:sp>
      <p:sp>
        <p:nvSpPr>
          <p:cNvPr id="4" name="Espace réservé de la date 3"/>
          <p:cNvSpPr>
            <a:spLocks noGrp="1"/>
          </p:cNvSpPr>
          <p:nvPr>
            <p:ph type="dt" sz="half" idx="2"/>
          </p:nvPr>
        </p:nvSpPr>
        <p:spPr>
          <a:xfrm>
            <a:off x="838200" y="6356352"/>
            <a:ext cx="3276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rtl="0"/>
            <a:fld id="{2D67509D-424C-4425-9A28-8396B563BC91}" type="datetime1">
              <a:rPr lang="fr-FR" noProof="1" dirty="0" smtClean="0"/>
              <a:t>19/02/2022</a:t>
            </a:fld>
            <a:endParaRPr lang="fr-FR" noProof="1"/>
          </a:p>
        </p:txBody>
      </p:sp>
      <p:sp>
        <p:nvSpPr>
          <p:cNvPr id="5" name="Espace réservé du pied de page 4"/>
          <p:cNvSpPr>
            <a:spLocks noGrp="1"/>
          </p:cNvSpPr>
          <p:nvPr>
            <p:ph type="ftr" sz="quarter" idx="3"/>
          </p:nvPr>
        </p:nvSpPr>
        <p:spPr>
          <a:xfrm>
            <a:off x="4648200" y="6356352"/>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rtl="0"/>
            <a:endParaRPr lang="fr-FR" noProof="1"/>
          </a:p>
        </p:txBody>
      </p:sp>
      <p:sp>
        <p:nvSpPr>
          <p:cNvPr id="6" name="Espace réservé du numéro de diapositive 5"/>
          <p:cNvSpPr>
            <a:spLocks noGrp="1"/>
          </p:cNvSpPr>
          <p:nvPr>
            <p:ph type="sldNum" sz="quarter" idx="4"/>
          </p:nvPr>
        </p:nvSpPr>
        <p:spPr>
          <a:xfrm>
            <a:off x="8077200" y="6356352"/>
            <a:ext cx="3276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rtl="0"/>
            <a:fld id="{9860EDB8-5305-433F-BE41-D7A86D811DB3}" type="slidenum">
              <a:rPr lang="fr-FR" noProof="1" dirty="0" smtClean="0"/>
              <a:t>‹N°›</a:t>
            </a:fld>
            <a:endParaRPr lang="fr-FR" noProof="1"/>
          </a:p>
        </p:txBody>
      </p: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defTabSz="914400" rtl="0" eaLnBrk="1" latinLnBrk="0" hangingPunct="1">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ct val="30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ct val="300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ct val="300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p:txBody>
          <a:bodyPr rtlCol="0"/>
          <a:lstStyle/>
          <a:p>
            <a:r>
              <a:rPr lang="fr-FR" noProof="1" smtClean="0"/>
              <a:t>Projet </a:t>
            </a:r>
            <a:r>
              <a:rPr lang="fr-FR" b="1" dirty="0"/>
              <a:t>Alerte pollens</a:t>
            </a:r>
            <a:r>
              <a:rPr lang="fr-FR" u="sng" dirty="0"/>
              <a:t/>
            </a:r>
            <a:br>
              <a:rPr lang="fr-FR" u="sng" dirty="0"/>
            </a:br>
            <a:endParaRPr lang="fr-FR" noProof="1"/>
          </a:p>
        </p:txBody>
      </p:sp>
      <p:sp>
        <p:nvSpPr>
          <p:cNvPr id="3" name="Sous-titre 2"/>
          <p:cNvSpPr>
            <a:spLocks noGrp="1"/>
          </p:cNvSpPr>
          <p:nvPr>
            <p:ph type="subTitle" idx="1"/>
          </p:nvPr>
        </p:nvSpPr>
        <p:spPr/>
        <p:txBody>
          <a:bodyPr rtlCol="0">
            <a:normAutofit fontScale="85000" lnSpcReduction="20000"/>
          </a:bodyPr>
          <a:lstStyle/>
          <a:p>
            <a:pPr rtl="0"/>
            <a:r>
              <a:rPr lang="fr-FR" noProof="1" smtClean="0"/>
              <a:t>J Cantaloube et Y Bertrand – Term spé NSI</a:t>
            </a:r>
          </a:p>
          <a:p>
            <a:pPr rtl="0"/>
            <a:r>
              <a:rPr lang="fr-FR" noProof="1" smtClean="0"/>
              <a:t>2021-20222</a:t>
            </a:r>
            <a:endParaRPr lang="fr-FR" noProof="1"/>
          </a:p>
        </p:txBody>
      </p:sp>
      <p:pic>
        <p:nvPicPr>
          <p:cNvPr id="1026" name="Picture 2" descr="Dessin Péhel"/>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532154" y="2807200"/>
            <a:ext cx="3659846" cy="2055972"/>
          </a:xfrm>
          <a:prstGeom prst="rect">
            <a:avLst/>
          </a:prstGeom>
          <a:noFill/>
          <a:extLst>
            <a:ext uri="{909E8E84-426E-40DD-AFC4-6F175D3DCCD1}">
              <a14:hiddenFill xmlns:a14="http://schemas.microsoft.com/office/drawing/2010/main">
                <a:solidFill>
                  <a:srgbClr val="FFFFFF"/>
                </a:solidFill>
              </a14:hiddenFill>
            </a:ext>
          </a:extLst>
        </p:spPr>
      </p:pic>
      <p:sp>
        <p:nvSpPr>
          <p:cNvPr id="4" name="Pensées 3"/>
          <p:cNvSpPr/>
          <p:nvPr/>
        </p:nvSpPr>
        <p:spPr>
          <a:xfrm>
            <a:off x="5935133" y="380999"/>
            <a:ext cx="4529668" cy="2167467"/>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u="sng" dirty="0" smtClean="0"/>
              <a:t>Partie commune </a:t>
            </a:r>
            <a:r>
              <a:rPr lang="fr-FR" dirty="0" smtClean="0"/>
              <a:t>: les diapos sont réparties équitablement entre les membres de l’équipe.</a:t>
            </a:r>
            <a:endParaRPr lang="fr-FR" dirty="0"/>
          </a:p>
        </p:txBody>
      </p:sp>
    </p:spTree>
    <p:extLst>
      <p:ext uri="{BB962C8B-B14F-4D97-AF65-F5344CB8AC3E}">
        <p14:creationId xmlns:p14="http://schemas.microsoft.com/office/powerpoint/2010/main" val="24718077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1" smtClean="0"/>
              <a:t>Code python de la fonction ….</a:t>
            </a:r>
            <a:endParaRPr lang="fr-FR" noProof="1"/>
          </a:p>
        </p:txBody>
      </p:sp>
      <p:sp>
        <p:nvSpPr>
          <p:cNvPr id="3" name="Pensées 2"/>
          <p:cNvSpPr/>
          <p:nvPr/>
        </p:nvSpPr>
        <p:spPr>
          <a:xfrm>
            <a:off x="2987055" y="1574800"/>
            <a:ext cx="7181411" cy="4394200"/>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b="1" dirty="0" smtClean="0"/>
              <a:t>Partie individuelle : </a:t>
            </a:r>
            <a:r>
              <a:rPr lang="fr-FR" dirty="0" smtClean="0"/>
              <a:t>Chaque élève présente plus en détail son travail.</a:t>
            </a:r>
          </a:p>
          <a:p>
            <a:pPr algn="ctr"/>
            <a:r>
              <a:rPr lang="fr-FR" dirty="0" smtClean="0"/>
              <a:t>Attention, il ne faut pas expliquer chaque ligne de son code !!!! On présente globalement la fonctionnalité avec un visuel du traitement et le bout de code qui permet d’effectuer ce traitement.</a:t>
            </a:r>
          </a:p>
          <a:p>
            <a:pPr algn="ctr"/>
            <a:r>
              <a:rPr lang="fr-FR" dirty="0" smtClean="0"/>
              <a:t>Pas de code sur fond noir !!!! C’est pas lisible avec un vidéo projecteur. Il faut que cela soit visible !!</a:t>
            </a:r>
          </a:p>
          <a:p>
            <a:pPr algn="ctr"/>
            <a:endParaRPr lang="fr-FR" dirty="0"/>
          </a:p>
        </p:txBody>
      </p:sp>
    </p:spTree>
    <p:extLst>
      <p:ext uri="{BB962C8B-B14F-4D97-AF65-F5344CB8AC3E}">
        <p14:creationId xmlns:p14="http://schemas.microsoft.com/office/powerpoint/2010/main" val="20846265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1" smtClean="0"/>
              <a:t>Améliorations envisagées</a:t>
            </a:r>
            <a:endParaRPr lang="fr-FR" noProof="1"/>
          </a:p>
        </p:txBody>
      </p:sp>
      <p:sp>
        <p:nvSpPr>
          <p:cNvPr id="3" name="Espace réservé du texte 2"/>
          <p:cNvSpPr>
            <a:spLocks noGrp="1"/>
          </p:cNvSpPr>
          <p:nvPr>
            <p:ph type="body" idx="1"/>
          </p:nvPr>
        </p:nvSpPr>
        <p:spPr>
          <a:xfrm>
            <a:off x="6028267" y="2040251"/>
            <a:ext cx="5859506" cy="2911198"/>
          </a:xfrm>
        </p:spPr>
        <p:txBody>
          <a:bodyPr rtlCol="0">
            <a:noAutofit/>
          </a:bodyPr>
          <a:lstStyle/>
          <a:p>
            <a:pPr rtl="0"/>
            <a:r>
              <a:rPr lang="fr-FR" sz="2400" noProof="1" smtClean="0"/>
              <a:t>Ajouter une cartopgraphie des zones à risques en croisant les données avec les essences présentes dans les différents parcs de la ville</a:t>
            </a:r>
            <a:endParaRPr lang="fr-FR" sz="2400" noProof="1"/>
          </a:p>
        </p:txBody>
      </p:sp>
      <p:sp>
        <p:nvSpPr>
          <p:cNvPr id="4" name="Pensées 3"/>
          <p:cNvSpPr/>
          <p:nvPr/>
        </p:nvSpPr>
        <p:spPr>
          <a:xfrm>
            <a:off x="9924744" y="231901"/>
            <a:ext cx="2048934" cy="563966"/>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smtClean="0"/>
              <a:t>Partie commune</a:t>
            </a:r>
            <a:endParaRPr lang="fr-FR" dirty="0"/>
          </a:p>
        </p:txBody>
      </p:sp>
    </p:spTree>
    <p:extLst>
      <p:ext uri="{BB962C8B-B14F-4D97-AF65-F5344CB8AC3E}">
        <p14:creationId xmlns:p14="http://schemas.microsoft.com/office/powerpoint/2010/main" val="231750212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1" smtClean="0"/>
              <a:t>Mise en situation</a:t>
            </a:r>
            <a:endParaRPr lang="fr-FR" noProof="1"/>
          </a:p>
        </p:txBody>
      </p:sp>
      <p:sp>
        <p:nvSpPr>
          <p:cNvPr id="3" name="Espace réservé du contenu 2"/>
          <p:cNvSpPr>
            <a:spLocks noGrp="1"/>
          </p:cNvSpPr>
          <p:nvPr>
            <p:ph idx="1"/>
          </p:nvPr>
        </p:nvSpPr>
        <p:spPr>
          <a:xfrm>
            <a:off x="838200" y="1825624"/>
            <a:ext cx="4876800" cy="4447761"/>
          </a:xfrm>
        </p:spPr>
        <p:txBody>
          <a:bodyPr rtlCol="0">
            <a:normAutofit/>
          </a:bodyPr>
          <a:lstStyle/>
          <a:p>
            <a:pPr rtl="0"/>
            <a:endParaRPr lang="fr-FR" noProof="1"/>
          </a:p>
          <a:p>
            <a:pPr rtl="0"/>
            <a:endParaRPr lang="fr-FR" noProof="1"/>
          </a:p>
        </p:txBody>
      </p:sp>
      <p:pic>
        <p:nvPicPr>
          <p:cNvPr id="7" name="Image 6"/>
          <p:cNvPicPr>
            <a:picLocks noChangeAspect="1"/>
          </p:cNvPicPr>
          <p:nvPr/>
        </p:nvPicPr>
        <p:blipFill>
          <a:blip r:embed="rId3"/>
          <a:stretch>
            <a:fillRect/>
          </a:stretch>
        </p:blipFill>
        <p:spPr>
          <a:xfrm>
            <a:off x="1009022" y="1869076"/>
            <a:ext cx="9940189" cy="4360856"/>
          </a:xfrm>
          <a:prstGeom prst="rect">
            <a:avLst/>
          </a:prstGeom>
        </p:spPr>
      </p:pic>
      <p:sp>
        <p:nvSpPr>
          <p:cNvPr id="5" name="Pensées 4"/>
          <p:cNvSpPr/>
          <p:nvPr/>
        </p:nvSpPr>
        <p:spPr>
          <a:xfrm>
            <a:off x="9924744" y="231901"/>
            <a:ext cx="2048934" cy="745066"/>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smtClean="0"/>
              <a:t>Partie commune</a:t>
            </a:r>
            <a:endParaRPr lang="fr-FR" dirty="0"/>
          </a:p>
        </p:txBody>
      </p:sp>
      <p:sp>
        <p:nvSpPr>
          <p:cNvPr id="6" name="Pensées 5"/>
          <p:cNvSpPr/>
          <p:nvPr/>
        </p:nvSpPr>
        <p:spPr>
          <a:xfrm>
            <a:off x="4220632" y="38037"/>
            <a:ext cx="2988735" cy="1214283"/>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1100" dirty="0" smtClean="0"/>
              <a:t>Cette partie « mise en situation » doit permettre d’introduire votre projet. Un projet répond à une problématique. Ici c’est l’allergie aux pollens.</a:t>
            </a:r>
            <a:endParaRPr lang="fr-FR" sz="1100" dirty="0"/>
          </a:p>
        </p:txBody>
      </p:sp>
    </p:spTree>
    <p:extLst>
      <p:ext uri="{BB962C8B-B14F-4D97-AF65-F5344CB8AC3E}">
        <p14:creationId xmlns:p14="http://schemas.microsoft.com/office/powerpoint/2010/main" val="9354795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1" smtClean="0"/>
              <a:t>Mise en situation</a:t>
            </a:r>
            <a:endParaRPr lang="fr-FR" noProof="1"/>
          </a:p>
        </p:txBody>
      </p:sp>
      <p:sp>
        <p:nvSpPr>
          <p:cNvPr id="3" name="Espace réservé du contenu 2"/>
          <p:cNvSpPr>
            <a:spLocks noGrp="1"/>
          </p:cNvSpPr>
          <p:nvPr>
            <p:ph idx="1"/>
          </p:nvPr>
        </p:nvSpPr>
        <p:spPr>
          <a:xfrm>
            <a:off x="838200" y="1825624"/>
            <a:ext cx="4876800" cy="4447761"/>
          </a:xfrm>
        </p:spPr>
        <p:txBody>
          <a:bodyPr rtlCol="0">
            <a:normAutofit/>
          </a:bodyPr>
          <a:lstStyle/>
          <a:p>
            <a:pPr rtl="0"/>
            <a:endParaRPr lang="fr-FR" noProof="1"/>
          </a:p>
          <a:p>
            <a:pPr rtl="0"/>
            <a:endParaRPr lang="fr-FR" noProof="1"/>
          </a:p>
        </p:txBody>
      </p:sp>
      <p:pic>
        <p:nvPicPr>
          <p:cNvPr id="8" name="Image 7"/>
          <p:cNvPicPr>
            <a:picLocks noChangeAspect="1"/>
          </p:cNvPicPr>
          <p:nvPr/>
        </p:nvPicPr>
        <p:blipFill rotWithShape="1">
          <a:blip r:embed="rId3"/>
          <a:srcRect r="-76"/>
          <a:stretch/>
        </p:blipFill>
        <p:spPr>
          <a:xfrm>
            <a:off x="343147" y="1580371"/>
            <a:ext cx="11382579" cy="4798127"/>
          </a:xfrm>
          <a:prstGeom prst="rect">
            <a:avLst/>
          </a:prstGeom>
        </p:spPr>
      </p:pic>
      <p:sp>
        <p:nvSpPr>
          <p:cNvPr id="5" name="Pensées 4"/>
          <p:cNvSpPr/>
          <p:nvPr/>
        </p:nvSpPr>
        <p:spPr>
          <a:xfrm>
            <a:off x="9924744" y="231901"/>
            <a:ext cx="2048934" cy="745066"/>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smtClean="0"/>
              <a:t>Partie commune</a:t>
            </a:r>
            <a:endParaRPr lang="fr-FR" dirty="0"/>
          </a:p>
        </p:txBody>
      </p:sp>
    </p:spTree>
    <p:extLst>
      <p:ext uri="{BB962C8B-B14F-4D97-AF65-F5344CB8AC3E}">
        <p14:creationId xmlns:p14="http://schemas.microsoft.com/office/powerpoint/2010/main" val="20907338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Notre projet</a:t>
            </a:r>
            <a:endParaRPr lang="fr-FR" dirty="0"/>
          </a:p>
        </p:txBody>
      </p:sp>
      <p:sp>
        <p:nvSpPr>
          <p:cNvPr id="3" name="Espace réservé du contenu 2"/>
          <p:cNvSpPr>
            <a:spLocks noGrp="1"/>
          </p:cNvSpPr>
          <p:nvPr>
            <p:ph idx="1"/>
          </p:nvPr>
        </p:nvSpPr>
        <p:spPr>
          <a:xfrm>
            <a:off x="347548" y="1580299"/>
            <a:ext cx="11394686" cy="4162580"/>
          </a:xfrm>
        </p:spPr>
        <p:txBody>
          <a:bodyPr>
            <a:normAutofit/>
          </a:bodyPr>
          <a:lstStyle/>
          <a:p>
            <a:pPr algn="just"/>
            <a:r>
              <a:rPr lang="fr-FR" sz="2800" dirty="0" smtClean="0"/>
              <a:t>Réaliser une application qui permet aux personnes </a:t>
            </a:r>
            <a:r>
              <a:rPr lang="fr-FR" sz="2800" dirty="0"/>
              <a:t>allergiques </a:t>
            </a:r>
            <a:r>
              <a:rPr lang="fr-FR" sz="2800" dirty="0" smtClean="0"/>
              <a:t>de visualiser le niveau d’émission des pollens dans la région de Nantes.</a:t>
            </a:r>
          </a:p>
          <a:p>
            <a:pPr algn="just"/>
            <a:r>
              <a:rPr lang="fr-FR" sz="2800" dirty="0" smtClean="0"/>
              <a:t>Ils peuvent </a:t>
            </a:r>
            <a:r>
              <a:rPr lang="fr-FR" sz="2800" dirty="0"/>
              <a:t>ainsi commencer leur traitement avant l’apparition des premiers symptômes, et l’arrêter dès la fin d’émission de pollens.</a:t>
            </a:r>
          </a:p>
        </p:txBody>
      </p:sp>
      <p:sp>
        <p:nvSpPr>
          <p:cNvPr id="4" name="Pensées 3"/>
          <p:cNvSpPr/>
          <p:nvPr/>
        </p:nvSpPr>
        <p:spPr>
          <a:xfrm>
            <a:off x="9924744" y="231901"/>
            <a:ext cx="2048934" cy="745066"/>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smtClean="0"/>
              <a:t>Partie commune</a:t>
            </a:r>
            <a:endParaRPr lang="fr-FR" dirty="0"/>
          </a:p>
        </p:txBody>
      </p:sp>
      <p:sp>
        <p:nvSpPr>
          <p:cNvPr id="5" name="Pensées 4"/>
          <p:cNvSpPr/>
          <p:nvPr/>
        </p:nvSpPr>
        <p:spPr>
          <a:xfrm>
            <a:off x="4220632" y="38037"/>
            <a:ext cx="2988735" cy="1257363"/>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1100" dirty="0" smtClean="0"/>
              <a:t>La présentation du projet doit exprimer en quoi votre projet apporte une solution à la problématique.</a:t>
            </a:r>
            <a:endParaRPr lang="fr-FR" sz="1100" dirty="0"/>
          </a:p>
        </p:txBody>
      </p:sp>
    </p:spTree>
    <p:extLst>
      <p:ext uri="{BB962C8B-B14F-4D97-AF65-F5344CB8AC3E}">
        <p14:creationId xmlns:p14="http://schemas.microsoft.com/office/powerpoint/2010/main" val="2542799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Source des données</a:t>
            </a:r>
            <a:endParaRPr lang="fr-FR" dirty="0"/>
          </a:p>
        </p:txBody>
      </p:sp>
      <p:sp>
        <p:nvSpPr>
          <p:cNvPr id="3" name="Espace réservé du contenu 2"/>
          <p:cNvSpPr>
            <a:spLocks noGrp="1"/>
          </p:cNvSpPr>
          <p:nvPr>
            <p:ph idx="1"/>
          </p:nvPr>
        </p:nvSpPr>
        <p:spPr>
          <a:xfrm>
            <a:off x="347548" y="1580299"/>
            <a:ext cx="7257584" cy="4162580"/>
          </a:xfrm>
        </p:spPr>
        <p:txBody>
          <a:bodyPr>
            <a:normAutofit fontScale="92500" lnSpcReduction="10000"/>
          </a:bodyPr>
          <a:lstStyle/>
          <a:p>
            <a:pPr algn="just"/>
            <a:r>
              <a:rPr lang="fr-FR" dirty="0"/>
              <a:t>le </a:t>
            </a:r>
            <a:r>
              <a:rPr lang="fr-FR" dirty="0" err="1"/>
              <a:t>Pollinarium</a:t>
            </a:r>
            <a:r>
              <a:rPr lang="fr-FR" dirty="0"/>
              <a:t> sentinelle </a:t>
            </a:r>
            <a:r>
              <a:rPr lang="fr-FR" dirty="0" smtClean="0"/>
              <a:t>de Nantes est </a:t>
            </a:r>
            <a:r>
              <a:rPr lang="fr-FR" dirty="0"/>
              <a:t>un espace, situé dans le Jardin des Plantes, dans lequel sont réunies les principales espèces de plantes (plantain, armoise, graminées…), arbustes et arbres sauvages (bouleau, aulne, noisetier…) de la région dont le pollen est allergisant</a:t>
            </a:r>
            <a:r>
              <a:rPr lang="fr-FR" dirty="0" smtClean="0"/>
              <a:t>.</a:t>
            </a:r>
          </a:p>
          <a:p>
            <a:pPr algn="just"/>
            <a:r>
              <a:rPr lang="fr-FR" dirty="0" smtClean="0"/>
              <a:t>Elles </a:t>
            </a:r>
            <a:r>
              <a:rPr lang="fr-FR" dirty="0"/>
              <a:t>sont observées quotidiennement par les jardiniers qui détectent le début et la fin d’émission de pollens de chacune d’entre elles</a:t>
            </a:r>
            <a:r>
              <a:rPr lang="fr-FR" dirty="0" smtClean="0"/>
              <a:t>.</a:t>
            </a:r>
          </a:p>
          <a:p>
            <a:pPr algn="just"/>
            <a:r>
              <a:rPr lang="fr-FR" dirty="0" smtClean="0"/>
              <a:t>Cette </a:t>
            </a:r>
            <a:r>
              <a:rPr lang="fr-FR" dirty="0"/>
              <a:t>information est validée par le médecin allergologue, le botaniste et Air Pays de la </a:t>
            </a:r>
            <a:r>
              <a:rPr lang="fr-FR" dirty="0" smtClean="0"/>
              <a:t>Loire et mise à disposition sur l’</a:t>
            </a:r>
            <a:r>
              <a:rPr lang="fr-FR" dirty="0" err="1" smtClean="0"/>
              <a:t>opendata</a:t>
            </a:r>
            <a:r>
              <a:rPr lang="fr-FR" dirty="0" smtClean="0"/>
              <a:t> de Nantes.</a:t>
            </a:r>
          </a:p>
          <a:p>
            <a:pPr algn="just"/>
            <a:r>
              <a:rPr lang="fr-FR" dirty="0"/>
              <a:t>L</a:t>
            </a:r>
            <a:r>
              <a:rPr lang="fr-FR" dirty="0" smtClean="0"/>
              <a:t>es </a:t>
            </a:r>
            <a:r>
              <a:rPr lang="fr-FR" dirty="0"/>
              <a:t>personnes allergiques peuvent ainsi commencer leur traitement avant l’apparition des premiers symptômes, et l’arrêter dès la fin d’émission de pollens.</a:t>
            </a:r>
          </a:p>
        </p:txBody>
      </p:sp>
      <p:pic>
        <p:nvPicPr>
          <p:cNvPr id="2052" name="Picture 4" descr="Pollinarium du Jardin des Plantes de Nant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05132" y="1580299"/>
            <a:ext cx="4176519" cy="234565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Nantes Métropole on Twitter: &amp;quot;Une nouvelle plateforme #opendata mutualisée  est lancée avec + de 750 jeux de données disponibles ! 👉  https://t.co/7eL4K5HTA4 @NantesMetropole, le Département de  @loireatlantique et la région @paysdelaloire ont"/>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05132" y="4132626"/>
            <a:ext cx="4176519" cy="2352772"/>
          </a:xfrm>
          <a:prstGeom prst="rect">
            <a:avLst/>
          </a:prstGeom>
          <a:noFill/>
          <a:extLst>
            <a:ext uri="{909E8E84-426E-40DD-AFC4-6F175D3DCCD1}">
              <a14:hiddenFill xmlns:a14="http://schemas.microsoft.com/office/drawing/2010/main">
                <a:solidFill>
                  <a:srgbClr val="FFFFFF"/>
                </a:solidFill>
              </a14:hiddenFill>
            </a:ext>
          </a:extLst>
        </p:spPr>
      </p:pic>
      <p:sp>
        <p:nvSpPr>
          <p:cNvPr id="6" name="Pensées 5"/>
          <p:cNvSpPr/>
          <p:nvPr/>
        </p:nvSpPr>
        <p:spPr>
          <a:xfrm>
            <a:off x="9924744" y="231901"/>
            <a:ext cx="2048934" cy="745066"/>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smtClean="0"/>
              <a:t>Partie commune</a:t>
            </a:r>
            <a:endParaRPr lang="fr-FR" dirty="0"/>
          </a:p>
        </p:txBody>
      </p:sp>
      <p:sp>
        <p:nvSpPr>
          <p:cNvPr id="7" name="Pensées 6"/>
          <p:cNvSpPr/>
          <p:nvPr/>
        </p:nvSpPr>
        <p:spPr>
          <a:xfrm>
            <a:off x="5270499" y="104900"/>
            <a:ext cx="2988735" cy="1165100"/>
          </a:xfrm>
          <a:prstGeom prst="cloudCallout">
            <a:avLst>
              <a:gd name="adj1" fmla="val -61060"/>
              <a:gd name="adj2" fmla="val 21723"/>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1100" dirty="0" smtClean="0"/>
              <a:t>Présenter rapidement l’origine des données, si elles sont fiables, ….</a:t>
            </a:r>
            <a:endParaRPr lang="fr-FR" sz="1100" dirty="0"/>
          </a:p>
        </p:txBody>
      </p:sp>
    </p:spTree>
    <p:extLst>
      <p:ext uri="{BB962C8B-B14F-4D97-AF65-F5344CB8AC3E}">
        <p14:creationId xmlns:p14="http://schemas.microsoft.com/office/powerpoint/2010/main" val="35615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1" smtClean="0"/>
              <a:t>Format du jeu de données</a:t>
            </a:r>
            <a:endParaRPr lang="fr-FR" noProof="1"/>
          </a:p>
        </p:txBody>
      </p:sp>
      <p:pic>
        <p:nvPicPr>
          <p:cNvPr id="12" name="Image 11"/>
          <p:cNvPicPr/>
          <p:nvPr/>
        </p:nvPicPr>
        <p:blipFill>
          <a:blip r:embed="rId3" cstate="print">
            <a:extLst>
              <a:ext uri="{28A0092B-C50C-407E-A947-70E740481C1C}">
                <a14:useLocalDpi xmlns:a14="http://schemas.microsoft.com/office/drawing/2010/main" val="0"/>
              </a:ext>
            </a:extLst>
          </a:blip>
          <a:stretch>
            <a:fillRect/>
          </a:stretch>
        </p:blipFill>
        <p:spPr>
          <a:xfrm>
            <a:off x="1536640" y="1616926"/>
            <a:ext cx="9135077" cy="4705815"/>
          </a:xfrm>
          <a:prstGeom prst="rect">
            <a:avLst/>
          </a:prstGeom>
        </p:spPr>
      </p:pic>
      <p:sp>
        <p:nvSpPr>
          <p:cNvPr id="4" name="Pensées 3"/>
          <p:cNvSpPr/>
          <p:nvPr/>
        </p:nvSpPr>
        <p:spPr>
          <a:xfrm>
            <a:off x="9924744" y="231901"/>
            <a:ext cx="2048934" cy="745066"/>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smtClean="0"/>
              <a:t>Partie commune</a:t>
            </a:r>
            <a:endParaRPr lang="fr-FR" dirty="0"/>
          </a:p>
        </p:txBody>
      </p:sp>
      <p:sp>
        <p:nvSpPr>
          <p:cNvPr id="5" name="Pensées 4"/>
          <p:cNvSpPr/>
          <p:nvPr/>
        </p:nvSpPr>
        <p:spPr>
          <a:xfrm>
            <a:off x="6316132" y="121834"/>
            <a:ext cx="2988735" cy="1165100"/>
          </a:xfrm>
          <a:prstGeom prst="cloudCallout">
            <a:avLst>
              <a:gd name="adj1" fmla="val -61060"/>
              <a:gd name="adj2" fmla="val 21723"/>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1100" dirty="0" smtClean="0"/>
              <a:t>Présenter rapidement le contenu des données (juste ce qui nous intéresse)</a:t>
            </a:r>
            <a:endParaRPr lang="fr-FR" sz="1100" dirty="0"/>
          </a:p>
        </p:txBody>
      </p:sp>
    </p:spTree>
    <p:extLst>
      <p:ext uri="{BB962C8B-B14F-4D97-AF65-F5344CB8AC3E}">
        <p14:creationId xmlns:p14="http://schemas.microsoft.com/office/powerpoint/2010/main" val="1328676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1" smtClean="0"/>
              <a:t>Format du jeu de données</a:t>
            </a:r>
            <a:endParaRPr lang="fr-FR" noProof="1"/>
          </a:p>
        </p:txBody>
      </p:sp>
      <p:pic>
        <p:nvPicPr>
          <p:cNvPr id="10" name="Image 9"/>
          <p:cNvPicPr/>
          <p:nvPr/>
        </p:nvPicPr>
        <p:blipFill>
          <a:blip r:embed="rId3" cstate="print">
            <a:extLst>
              <a:ext uri="{28A0092B-C50C-407E-A947-70E740481C1C}">
                <a14:useLocalDpi xmlns:a14="http://schemas.microsoft.com/office/drawing/2010/main" val="0"/>
              </a:ext>
            </a:extLst>
          </a:blip>
          <a:stretch>
            <a:fillRect/>
          </a:stretch>
        </p:blipFill>
        <p:spPr>
          <a:xfrm>
            <a:off x="426014" y="1783265"/>
            <a:ext cx="1413937" cy="1584403"/>
          </a:xfrm>
          <a:prstGeom prst="rect">
            <a:avLst/>
          </a:prstGeom>
        </p:spPr>
      </p:pic>
      <p:pic>
        <p:nvPicPr>
          <p:cNvPr id="5" name="Image 4"/>
          <p:cNvPicPr/>
          <p:nvPr/>
        </p:nvPicPr>
        <p:blipFill>
          <a:blip r:embed="rId4" cstate="print">
            <a:extLst>
              <a:ext uri="{28A0092B-C50C-407E-A947-70E740481C1C}">
                <a14:useLocalDpi xmlns:a14="http://schemas.microsoft.com/office/drawing/2010/main" val="0"/>
              </a:ext>
            </a:extLst>
          </a:blip>
          <a:stretch>
            <a:fillRect/>
          </a:stretch>
        </p:blipFill>
        <p:spPr>
          <a:xfrm>
            <a:off x="2450085" y="1705206"/>
            <a:ext cx="9225241" cy="4840560"/>
          </a:xfrm>
          <a:prstGeom prst="rect">
            <a:avLst/>
          </a:prstGeom>
        </p:spPr>
      </p:pic>
      <p:sp>
        <p:nvSpPr>
          <p:cNvPr id="6" name="Pensées 5"/>
          <p:cNvSpPr/>
          <p:nvPr/>
        </p:nvSpPr>
        <p:spPr>
          <a:xfrm>
            <a:off x="9924744" y="231901"/>
            <a:ext cx="2048934" cy="745066"/>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smtClean="0"/>
              <a:t>Partie commune</a:t>
            </a:r>
            <a:endParaRPr lang="fr-FR" dirty="0"/>
          </a:p>
        </p:txBody>
      </p:sp>
      <p:sp>
        <p:nvSpPr>
          <p:cNvPr id="7" name="Pensées 6"/>
          <p:cNvSpPr/>
          <p:nvPr/>
        </p:nvSpPr>
        <p:spPr>
          <a:xfrm>
            <a:off x="6244166" y="104899"/>
            <a:ext cx="3680578" cy="1757767"/>
          </a:xfrm>
          <a:prstGeom prst="cloudCallout">
            <a:avLst>
              <a:gd name="adj1" fmla="val -61060"/>
              <a:gd name="adj2" fmla="val 21723"/>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1100" dirty="0" smtClean="0"/>
              <a:t>Présenter la structure des données (ici les données sont au format </a:t>
            </a:r>
            <a:r>
              <a:rPr lang="fr-FR" sz="1100" dirty="0" err="1" smtClean="0"/>
              <a:t>json</a:t>
            </a:r>
            <a:r>
              <a:rPr lang="fr-FR" sz="1100" dirty="0" smtClean="0"/>
              <a:t> et pour récupérer l’état d’émission de pollens, il faut extraire la valeur du membre « </a:t>
            </a:r>
            <a:r>
              <a:rPr lang="fr-FR" sz="1100" dirty="0" err="1" smtClean="0"/>
              <a:t>etat</a:t>
            </a:r>
            <a:r>
              <a:rPr lang="fr-FR" sz="1100" dirty="0" smtClean="0"/>
              <a:t> » de l’objet « </a:t>
            </a:r>
            <a:r>
              <a:rPr lang="fr-FR" sz="1100" dirty="0" err="1" smtClean="0"/>
              <a:t>fields</a:t>
            </a:r>
            <a:r>
              <a:rPr lang="fr-FR" sz="1100" dirty="0" smtClean="0"/>
              <a:t> » lui-même membre d’un objet </a:t>
            </a:r>
            <a:r>
              <a:rPr lang="fr-FR" sz="1100" dirty="0" err="1" smtClean="0"/>
              <a:t>json</a:t>
            </a:r>
            <a:r>
              <a:rPr lang="fr-FR" sz="1100" dirty="0" smtClean="0"/>
              <a:t> contenu dans un tableau d’objets </a:t>
            </a:r>
            <a:r>
              <a:rPr lang="fr-FR" sz="1100" dirty="0" err="1" smtClean="0"/>
              <a:t>json</a:t>
            </a:r>
            <a:endParaRPr lang="fr-FR" sz="1100" dirty="0"/>
          </a:p>
        </p:txBody>
      </p:sp>
    </p:spTree>
    <p:extLst>
      <p:ext uri="{BB962C8B-B14F-4D97-AF65-F5344CB8AC3E}">
        <p14:creationId xmlns:p14="http://schemas.microsoft.com/office/powerpoint/2010/main" val="1229743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1" smtClean="0"/>
              <a:t>IHM développée et fonctionnalitées</a:t>
            </a:r>
            <a:endParaRPr lang="fr-FR" noProof="1"/>
          </a:p>
        </p:txBody>
      </p:sp>
      <p:sp>
        <p:nvSpPr>
          <p:cNvPr id="3" name="Pensées 2"/>
          <p:cNvSpPr/>
          <p:nvPr/>
        </p:nvSpPr>
        <p:spPr>
          <a:xfrm>
            <a:off x="9924744" y="231901"/>
            <a:ext cx="2048934" cy="745066"/>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smtClean="0"/>
              <a:t>Partie commune</a:t>
            </a:r>
            <a:endParaRPr lang="fr-FR" dirty="0"/>
          </a:p>
        </p:txBody>
      </p:sp>
      <p:sp>
        <p:nvSpPr>
          <p:cNvPr id="4" name="Pensées 3"/>
          <p:cNvSpPr/>
          <p:nvPr/>
        </p:nvSpPr>
        <p:spPr>
          <a:xfrm>
            <a:off x="3865033" y="2712632"/>
            <a:ext cx="3680578" cy="1757767"/>
          </a:xfrm>
          <a:prstGeom prst="cloudCallout">
            <a:avLst>
              <a:gd name="adj1" fmla="val -61060"/>
              <a:gd name="adj2" fmla="val 21723"/>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1100" dirty="0" smtClean="0"/>
              <a:t>Le mieux est de présenter une démo (faire une vidéo, pour éviter les mauvaises surprises </a:t>
            </a:r>
            <a:r>
              <a:rPr lang="fr-FR" sz="1100" dirty="0" smtClean="0"/>
              <a:t>!! Comme par exemple les modules python manquant)</a:t>
            </a:r>
            <a:endParaRPr lang="fr-FR" sz="1100" dirty="0"/>
          </a:p>
        </p:txBody>
      </p:sp>
    </p:spTree>
    <p:extLst>
      <p:ext uri="{BB962C8B-B14F-4D97-AF65-F5344CB8AC3E}">
        <p14:creationId xmlns:p14="http://schemas.microsoft.com/office/powerpoint/2010/main" val="15315322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rtlCol="0"/>
          <a:lstStyle/>
          <a:p>
            <a:pPr rtl="0"/>
            <a:r>
              <a:rPr lang="fr-FR" noProof="1" smtClean="0"/>
              <a:t>Répartition des tâches entre les membres du projet</a:t>
            </a:r>
            <a:endParaRPr lang="fr-FR" noProof="1"/>
          </a:p>
        </p:txBody>
      </p:sp>
      <p:graphicFrame>
        <p:nvGraphicFramePr>
          <p:cNvPr id="3" name="Tableau 2"/>
          <p:cNvGraphicFramePr>
            <a:graphicFrameLocks noGrp="1"/>
          </p:cNvGraphicFramePr>
          <p:nvPr>
            <p:extLst>
              <p:ext uri="{D42A27DB-BD31-4B8C-83A1-F6EECF244321}">
                <p14:modId xmlns:p14="http://schemas.microsoft.com/office/powerpoint/2010/main" val="2514920612"/>
              </p:ext>
            </p:extLst>
          </p:nvPr>
        </p:nvGraphicFramePr>
        <p:xfrm>
          <a:off x="1915117" y="2169325"/>
          <a:ext cx="8128000" cy="1752600"/>
        </p:xfrm>
        <a:graphic>
          <a:graphicData uri="http://schemas.openxmlformats.org/drawingml/2006/table">
            <a:tbl>
              <a:tblPr firstRow="1" bandRow="1">
                <a:tableStyleId>{5C22544A-7EE6-4342-B048-85BDC9FD1C3A}</a:tableStyleId>
              </a:tblPr>
              <a:tblGrid>
                <a:gridCol w="4064000"/>
                <a:gridCol w="4064000"/>
              </a:tblGrid>
              <a:tr h="370840">
                <a:tc>
                  <a:txBody>
                    <a:bodyPr/>
                    <a:lstStyle/>
                    <a:p>
                      <a:r>
                        <a:rPr lang="fr-FR" dirty="0" smtClean="0"/>
                        <a:t>J CANTALOUBE</a:t>
                      </a:r>
                      <a:endParaRPr lang="fr-FR" dirty="0"/>
                    </a:p>
                  </a:txBody>
                  <a:tcPr/>
                </a:tc>
                <a:tc>
                  <a:txBody>
                    <a:bodyPr/>
                    <a:lstStyle/>
                    <a:p>
                      <a:r>
                        <a:rPr lang="fr-FR" dirty="0" smtClean="0"/>
                        <a:t>Y BERTRAND</a:t>
                      </a:r>
                      <a:endParaRPr lang="fr-FR" dirty="0"/>
                    </a:p>
                  </a:txBody>
                  <a:tcPr/>
                </a:tc>
              </a:tr>
              <a:tr h="370840">
                <a:tc>
                  <a:txBody>
                    <a:bodyPr/>
                    <a:lstStyle/>
                    <a:p>
                      <a:r>
                        <a:rPr lang="fr-FR" dirty="0" smtClean="0"/>
                        <a:t>Récupération des données et mise en forme dans un dictionnaire</a:t>
                      </a:r>
                      <a:endParaRPr lang="fr-FR" dirty="0"/>
                    </a:p>
                  </a:txBody>
                  <a:tcPr/>
                </a:tc>
                <a:tc>
                  <a:txBody>
                    <a:bodyPr/>
                    <a:lstStyle/>
                    <a:p>
                      <a:r>
                        <a:rPr lang="fr-FR" dirty="0" smtClean="0"/>
                        <a:t>Réalisation</a:t>
                      </a:r>
                      <a:r>
                        <a:rPr lang="fr-FR" baseline="0" dirty="0" smtClean="0"/>
                        <a:t> de l’IHM</a:t>
                      </a:r>
                      <a:endParaRPr lang="fr-FR" dirty="0"/>
                    </a:p>
                  </a:txBody>
                  <a:tcPr/>
                </a:tc>
              </a:tr>
              <a:tr h="370840">
                <a:tc>
                  <a:txBody>
                    <a:bodyPr/>
                    <a:lstStyle/>
                    <a:p>
                      <a:r>
                        <a:rPr lang="fr-FR" dirty="0" smtClean="0"/>
                        <a:t>Génération</a:t>
                      </a:r>
                      <a:r>
                        <a:rPr lang="fr-FR" baseline="0" dirty="0" smtClean="0"/>
                        <a:t> du graphique</a:t>
                      </a:r>
                      <a:endParaRPr lang="fr-FR" dirty="0"/>
                    </a:p>
                  </a:txBody>
                  <a:tcPr/>
                </a:tc>
                <a:tc>
                  <a:txBody>
                    <a:bodyPr/>
                    <a:lstStyle/>
                    <a:p>
                      <a:r>
                        <a:rPr lang="fr-FR" dirty="0" smtClean="0"/>
                        <a:t>Tri des données</a:t>
                      </a:r>
                      <a:endParaRPr lang="fr-FR" dirty="0"/>
                    </a:p>
                  </a:txBody>
                  <a:tcPr/>
                </a:tc>
              </a:tr>
              <a:tr h="370840">
                <a:tc>
                  <a:txBody>
                    <a:bodyPr/>
                    <a:lstStyle/>
                    <a:p>
                      <a:r>
                        <a:rPr lang="fr-FR" dirty="0" smtClean="0"/>
                        <a:t>…</a:t>
                      </a:r>
                      <a:endParaRPr lang="fr-FR" dirty="0"/>
                    </a:p>
                  </a:txBody>
                  <a:tcPr/>
                </a:tc>
                <a:tc>
                  <a:txBody>
                    <a:bodyPr/>
                    <a:lstStyle/>
                    <a:p>
                      <a:r>
                        <a:rPr lang="fr-FR" dirty="0" smtClean="0"/>
                        <a:t>….</a:t>
                      </a:r>
                      <a:endParaRPr lang="fr-FR" dirty="0"/>
                    </a:p>
                  </a:txBody>
                  <a:tcPr/>
                </a:tc>
              </a:tr>
            </a:tbl>
          </a:graphicData>
        </a:graphic>
      </p:graphicFrame>
      <p:sp>
        <p:nvSpPr>
          <p:cNvPr id="4" name="Pensées 3"/>
          <p:cNvSpPr/>
          <p:nvPr/>
        </p:nvSpPr>
        <p:spPr>
          <a:xfrm>
            <a:off x="9924744" y="231901"/>
            <a:ext cx="2048934" cy="563966"/>
          </a:xfrm>
          <a:prstGeom prst="cloudCallou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dirty="0" smtClean="0"/>
              <a:t>Partie commune</a:t>
            </a:r>
            <a:endParaRPr lang="fr-FR" dirty="0"/>
          </a:p>
        </p:txBody>
      </p:sp>
    </p:spTree>
    <p:extLst>
      <p:ext uri="{BB962C8B-B14F-4D97-AF65-F5344CB8AC3E}">
        <p14:creationId xmlns:p14="http://schemas.microsoft.com/office/powerpoint/2010/main" val="2295050482"/>
      </p:ext>
    </p:extLst>
  </p:cSld>
  <p:clrMapOvr>
    <a:masterClrMapping/>
  </p:clrMapOvr>
</p:sld>
</file>

<file path=ppt/theme/theme1.xml><?xml version="1.0" encoding="utf-8"?>
<a:theme xmlns:a="http://schemas.openxmlformats.org/drawingml/2006/main" name="DocBienvenu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_35909688_TF02923944" id="{CB21A36E-157F-4161-A4D8-6B2A99229A11}" vid="{25CD5337-C292-402C-8D76-AB41C926D93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TemplateFile" ma:contentTypeID="0x0101006EDDDB5EE6D98C44930B742096920B300400F5B6D36B3EF94B4E9A635CDF2A18F5B8" ma:contentTypeVersion="72" ma:contentTypeDescription="Create a new document." ma:contentTypeScope="" ma:versionID="a23e56308344d904b51738559c3d67c9">
  <xsd:schema xmlns:xsd="http://www.w3.org/2001/XMLSchema" xmlns:xs="http://www.w3.org/2001/XMLSchema" xmlns:p="http://schemas.microsoft.com/office/2006/metadata/properties" xmlns:ns2="4873beb7-5857-4685-be1f-d57550cc96cc" targetNamespace="http://schemas.microsoft.com/office/2006/metadata/properties" ma:root="true" ma:fieldsID="cd0908cc4600e77bf5da051303e00c8d" ns2:_="">
    <xsd:import namespace="4873beb7-5857-4685-be1f-d57550cc96cc"/>
    <xsd:element name="properties">
      <xsd:complexType>
        <xsd:sequence>
          <xsd:element name="documentManagement">
            <xsd:complexType>
              <xsd:all>
                <xsd:element ref="ns2:AcquiredFrom" minOccurs="0"/>
                <xsd:element ref="ns2:UACurrentWords" minOccurs="0"/>
                <xsd:element ref="ns2:TPApplication" minOccurs="0"/>
                <xsd:element ref="ns2:ApprovalLog" minOccurs="0"/>
                <xsd:element ref="ns2:ApprovalStatus" minOccurs="0"/>
                <xsd:element ref="ns2:AssetStart" minOccurs="0"/>
                <xsd:element ref="ns2:AssetExpire" minOccurs="0"/>
                <xsd:element ref="ns2:AssetId" minOccurs="0"/>
                <xsd:element ref="ns2:IsSearchable" minOccurs="0"/>
                <xsd:element ref="ns2:AssetType" minOccurs="0"/>
                <xsd:element ref="ns2:APAuthor" minOccurs="0"/>
                <xsd:element ref="ns2:AverageRating" minOccurs="0"/>
                <xsd:element ref="ns2:BlockPublish" minOccurs="0"/>
                <xsd:element ref="ns2:BugNumber" minOccurs="0"/>
                <xsd:element ref="ns2:CampaignTagsTaxHTField0" minOccurs="0"/>
                <xsd:element ref="ns2:TPClientViewer" minOccurs="0"/>
                <xsd:element ref="ns2:ClipArtFilename" minOccurs="0"/>
                <xsd:element ref="ns2:TPCommandLine" minOccurs="0"/>
                <xsd:element ref="ns2:TPComponent" minOccurs="0"/>
                <xsd:element ref="ns2:ContentItem" minOccurs="0"/>
                <xsd:element ref="ns2:CrawlForDependencies" minOccurs="0"/>
                <xsd:element ref="ns2:CSXHash" minOccurs="0"/>
                <xsd:element ref="ns2:CSXSubmissionMarket" minOccurs="0"/>
                <xsd:element ref="ns2:CSXUpdate" minOccurs="0"/>
                <xsd:element ref="ns2:IntlLangReviewDate" minOccurs="0"/>
                <xsd:element ref="ns2:IsDeleted" minOccurs="0"/>
                <xsd:element ref="ns2:APDescription" minOccurs="0"/>
                <xsd:element ref="ns2:DirectSourceMarket" minOccurs="0"/>
                <xsd:element ref="ns2:Downloads" minOccurs="0"/>
                <xsd:element ref="ns2:DSATActionTaken" minOccurs="0"/>
                <xsd:element ref="ns2:APEditor" minOccurs="0"/>
                <xsd:element ref="ns2:EditorialStatus" minOccurs="0"/>
                <xsd:element ref="ns2:EditorialTags" minOccurs="0"/>
                <xsd:element ref="ns2:TPExecutable" minOccurs="0"/>
                <xsd:element ref="ns2:FeatureTagsTaxHTField0" minOccurs="0"/>
                <xsd:element ref="ns2:TPFriendlyName" minOccurs="0"/>
                <xsd:element ref="ns2:FriendlyTitle" minOccurs="0"/>
                <xsd:element ref="ns2:PrimaryImageGen" minOccurs="0"/>
                <xsd:element ref="ns2:HandoffToMSDN" minOccurs="0"/>
                <xsd:element ref="ns2:InProjectListLookup" minOccurs="0"/>
                <xsd:element ref="ns2:TPInstallLocation" minOccurs="0"/>
                <xsd:element ref="ns2:InternalTagsTaxHTField0" minOccurs="0"/>
                <xsd:element ref="ns2:IntlLangReview" minOccurs="0"/>
                <xsd:element ref="ns2:IntlLangReviewer" minOccurs="0"/>
                <xsd:element ref="ns2:MarketSpecific" minOccurs="0"/>
                <xsd:element ref="ns2:LastCompleteVersionLookup" minOccurs="0"/>
                <xsd:element ref="ns2:LastHandOff" minOccurs="0"/>
                <xsd:element ref="ns2:LastModifiedDateTime" minOccurs="0"/>
                <xsd:element ref="ns2:LastPreviewErrorLookup" minOccurs="0"/>
                <xsd:element ref="ns2:LastPreviewResultLookup" minOccurs="0"/>
                <xsd:element ref="ns2:LastPreviewAttemptDateLookup" minOccurs="0"/>
                <xsd:element ref="ns2:LastPreviewedByLookup" minOccurs="0"/>
                <xsd:element ref="ns2:LastPreviewTimeLookup" minOccurs="0"/>
                <xsd:element ref="ns2:LastPreviewVersionLookup" minOccurs="0"/>
                <xsd:element ref="ns2:LastPublishErrorLookup" minOccurs="0"/>
                <xsd:element ref="ns2:LastPublishResultLookup" minOccurs="0"/>
                <xsd:element ref="ns2:LastPublishAttemptDateLookup" minOccurs="0"/>
                <xsd:element ref="ns2:LastPublishedByLookup" minOccurs="0"/>
                <xsd:element ref="ns2:LastPublishTimeLookup" minOccurs="0"/>
                <xsd:element ref="ns2:LastPublishVersionLookup" minOccurs="0"/>
                <xsd:element ref="ns2:TPLaunchHelpLinkType" minOccurs="0"/>
                <xsd:element ref="ns2:LegacyData" minOccurs="0"/>
                <xsd:element ref="ns2:TPLaunchHelpLink" minOccurs="0"/>
                <xsd:element ref="ns2:LocComments" minOccurs="0"/>
                <xsd:element ref="ns2:LocLastLocAttemptVersionLookup" minOccurs="0"/>
                <xsd:element ref="ns2:LocLastLocAttemptVersionTypeLookup" minOccurs="0"/>
                <xsd:element ref="ns2:LocManualTestRequired" minOccurs="0"/>
                <xsd:element ref="ns2:LocMarketGroupTiers2" minOccurs="0"/>
                <xsd:element ref="ns2:LocNewPublishedVersionLookup" minOccurs="0"/>
                <xsd:element ref="ns2:LocOverallHandbackStatusLookup" minOccurs="0"/>
                <xsd:element ref="ns2:LocOverallLocStatusLookup" minOccurs="0"/>
                <xsd:element ref="ns2:LocOverallPreviewStatusLookup" minOccurs="0"/>
                <xsd:element ref="ns2:LocOverallPublishStatusLookup" minOccurs="0"/>
                <xsd:element ref="ns2:IntlLocPriority" minOccurs="0"/>
                <xsd:element ref="ns2:LocProcessedForHandoffsLookup" minOccurs="0"/>
                <xsd:element ref="ns2:LocProcessedForMarketsLookup" minOccurs="0"/>
                <xsd:element ref="ns2:LocPublishedDependentAssetsLookup" minOccurs="0"/>
                <xsd:element ref="ns2:LocPublishedLinkedAssetsLookup" minOccurs="0"/>
                <xsd:element ref="ns2:LocRecommendedHandoff" minOccurs="0"/>
                <xsd:element ref="ns2:LocalizationTagsTaxHTField0" minOccurs="0"/>
                <xsd:element ref="ns2:MachineTranslated" minOccurs="0"/>
                <xsd:element ref="ns2:Manager" minOccurs="0"/>
                <xsd:element ref="ns2:Markets" minOccurs="0"/>
                <xsd:element ref="ns2:Milestone" minOccurs="0"/>
                <xsd:element ref="ns2:TPNamespace" minOccurs="0"/>
                <xsd:element ref="ns2:NumericId" minOccurs="0"/>
                <xsd:element ref="ns2:NumOfRatingsLookup" minOccurs="0"/>
                <xsd:element ref="ns2:OOCacheId" minOccurs="0"/>
                <xsd:element ref="ns2:OpenTemplate" minOccurs="0"/>
                <xsd:element ref="ns2:OriginAsset" minOccurs="0"/>
                <xsd:element ref="ns2:OriginalRelease" minOccurs="0"/>
                <xsd:element ref="ns2:OriginalSourceMarket" minOccurs="0"/>
                <xsd:element ref="ns2:OutputCachingOn" minOccurs="0"/>
                <xsd:element ref="ns2:ParentAssetId" minOccurs="0"/>
                <xsd:element ref="ns2:PlannedPubDate" minOccurs="0"/>
                <xsd:element ref="ns2:PolicheckWords" minOccurs="0"/>
                <xsd:element ref="ns2:BusinessGroup" minOccurs="0"/>
                <xsd:element ref="ns2:UAProjectedTotalWords" minOccurs="0"/>
                <xsd:element ref="ns2:Provider" minOccurs="0"/>
                <xsd:element ref="ns2:Providers" minOccurs="0"/>
                <xsd:element ref="ns2:PublishStatusLookup" minOccurs="0"/>
                <xsd:element ref="ns2:PublishTargets" minOccurs="0"/>
                <xsd:element ref="ns2:RecommendationsModifier" minOccurs="0"/>
                <xsd:element ref="ns2:ArtSampleDocs" minOccurs="0"/>
                <xsd:element ref="ns2:ScenarioTagsTaxHTField0" minOccurs="0"/>
                <xsd:element ref="ns2:ShowIn" minOccurs="0"/>
                <xsd:element ref="ns2:SourceTitle" minOccurs="0"/>
                <xsd:element ref="ns2:CSXSubmissionDate" minOccurs="0"/>
                <xsd:element ref="ns2:SubmitterId" minOccurs="0"/>
                <xsd:element ref="ns2:TaxCatchAll" minOccurs="0"/>
                <xsd:element ref="ns2:TaxCatchAllLabel" minOccurs="0"/>
                <xsd:element ref="ns2:TemplateStatus" minOccurs="0"/>
                <xsd:element ref="ns2:TemplateTemplateType" minOccurs="0"/>
                <xsd:element ref="ns2:ThumbnailAssetId" minOccurs="0"/>
                <xsd:element ref="ns2:TimesCloned" minOccurs="0"/>
                <xsd:element ref="ns2:TrustLevel" minOccurs="0"/>
                <xsd:element ref="ns2:UALocComments" minOccurs="0"/>
                <xsd:element ref="ns2:UALocRecommendation" minOccurs="0"/>
                <xsd:element ref="ns2:UANotes" minOccurs="0"/>
                <xsd:element ref="ns2:TPAppVersion" minOccurs="0"/>
                <xsd:element ref="ns2:VoteCount"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873beb7-5857-4685-be1f-d57550cc96cc" elementFormDefault="qualified">
    <xsd:import namespace="http://schemas.microsoft.com/office/2006/documentManagement/types"/>
    <xsd:import namespace="http://schemas.microsoft.com/office/infopath/2007/PartnerControls"/>
    <xsd:element name="AcquiredFrom" ma:index="1" nillable="true" ma:displayName="Acquired From" ma:default="Internal MS" ma:internalName="AcquiredFrom" ma:readOnly="false">
      <xsd:simpleType>
        <xsd:restriction base="dms:Choice">
          <xsd:enumeration value="Internal MS"/>
          <xsd:enumeration value="Community"/>
          <xsd:enumeration value="MVP"/>
          <xsd:enumeration value="Publisher"/>
          <xsd:enumeration value="Partner"/>
          <xsd:enumeration value="None"/>
        </xsd:restriction>
      </xsd:simpleType>
    </xsd:element>
    <xsd:element name="UACurrentWords" ma:index="2" nillable="true" ma:displayName="Actual Word Count" ma:default="" ma:internalName="UACurrentWords" ma:readOnly="false">
      <xsd:simpleType>
        <xsd:restriction base="dms:Unknown"/>
      </xsd:simpleType>
    </xsd:element>
    <xsd:element name="TPApplication" ma:index="3" nillable="true" ma:displayName="Application to Open Template With" ma:default="" ma:internalName="TPApplication">
      <xsd:simpleType>
        <xsd:restriction base="dms:Text"/>
      </xsd:simpleType>
    </xsd:element>
    <xsd:element name="ApprovalLog" ma:index="4" nillable="true" ma:displayName="Approval Log" ma:default="" ma:hidden="true" ma:internalName="ApprovalLog" ma:readOnly="false">
      <xsd:simpleType>
        <xsd:restriction base="dms:Note"/>
      </xsd:simpleType>
    </xsd:element>
    <xsd:element name="ApprovalStatus" ma:index="5" nillable="true" ma:displayName="Approval Status" ma:default="InProgress" ma:internalName="ApprovalStatus" ma:readOnly="false">
      <xsd:simpleType>
        <xsd:restriction base="dms:Choice">
          <xsd:enumeration value="InProgress"/>
          <xsd:enumeration value="Rejected"/>
          <xsd:enumeration value="Questionable"/>
          <xsd:enumeration value="ApprovedAutomatic"/>
          <xsd:enumeration value="ApprovedManual"/>
          <xsd:enumeration value="On Hold"/>
          <xsd:enumeration value="Needs Review"/>
          <xsd:enumeration value="A Violation"/>
          <xsd:enumeration value="Unpublished Violation"/>
        </xsd:restriction>
      </xsd:simpleType>
    </xsd:element>
    <xsd:element name="AssetStart" ma:index="6" nillable="true" ma:displayName="Asset Begin Date" ma:default="[Today]" ma:internalName="AssetStart" ma:readOnly="false">
      <xsd:simpleType>
        <xsd:restriction base="dms:DateTime"/>
      </xsd:simpleType>
    </xsd:element>
    <xsd:element name="AssetExpire" ma:index="7" nillable="true" ma:displayName="Asset End Date" ma:default="2029-01-01T08:00:00Z" ma:format="DateTime" ma:internalName="AssetExpire" ma:readOnly="false">
      <xsd:simpleType>
        <xsd:restriction base="dms:DateTime"/>
      </xsd:simpleType>
    </xsd:element>
    <xsd:element name="AssetId" ma:index="8" nillable="true" ma:displayName="Asset ID" ma:default="" ma:indexed="true" ma:internalName="AssetId" ma:readOnly="false">
      <xsd:simpleType>
        <xsd:restriction base="dms:Text">
          <xsd:maxLength value="255"/>
        </xsd:restriction>
      </xsd:simpleType>
    </xsd:element>
    <xsd:element name="IsSearchable" ma:index="9" nillable="true" ma:displayName="Asset Searchable?" ma:default="true" ma:internalName="IsSearchable" ma:readOnly="false">
      <xsd:simpleType>
        <xsd:restriction base="dms:Boolean"/>
      </xsd:simpleType>
    </xsd:element>
    <xsd:element name="AssetType" ma:index="10" nillable="true" ma:displayName="Asset Type" ma:default="" ma:internalName="AssetType" ma:readOnly="false">
      <xsd:simpleType>
        <xsd:restriction base="dms:Unknown"/>
      </xsd:simpleType>
    </xsd:element>
    <xsd:element name="APAuthor" ma:index="11" nillable="true" ma:displayName="Author" ma:default="" ma:list="UserInfo" ma:internalName="APAuth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AverageRating" ma:index="12" nillable="true" ma:displayName="Average Rating" ma:internalName="AverageRating" ma:readOnly="false">
      <xsd:simpleType>
        <xsd:restriction base="dms:Text"/>
      </xsd:simpleType>
    </xsd:element>
    <xsd:element name="BlockPublish" ma:index="13" nillable="true" ma:displayName="Block from Publishing?" ma:default="" ma:internalName="BlockPublish" ma:readOnly="false">
      <xsd:simpleType>
        <xsd:restriction base="dms:Boolean"/>
      </xsd:simpleType>
    </xsd:element>
    <xsd:element name="BugNumber" ma:index="14" nillable="true" ma:displayName="Bug Number" ma:default="" ma:internalName="BugNumber" ma:readOnly="false">
      <xsd:simpleType>
        <xsd:restriction base="dms:Text"/>
      </xsd:simpleType>
    </xsd:element>
    <xsd:element name="CampaignTagsTaxHTField0" ma:index="16" nillable="true" ma:taxonomy="true" ma:internalName="CampaignTagsTaxHTField0" ma:taxonomyFieldName="CampaignTags" ma:displayName="Campaigns" ma:readOnly="false" ma:default="" ma:fieldId="{1df42cc3-2301-4f11-a52a-6ead923c29ed}" ma:taxonomyMulti="true" ma:sspId="8f79753a-75d3-41f5-8ca3-40b843941b4f" ma:termSetId="ca0e50d4-faa1-44ce-961e-bb1441c60e66" ma:anchorId="00000000-0000-0000-0000-000000000000" ma:open="false" ma:isKeyword="false">
      <xsd:complexType>
        <xsd:sequence>
          <xsd:element ref="pc:Terms" minOccurs="0" maxOccurs="1"/>
        </xsd:sequence>
      </xsd:complexType>
    </xsd:element>
    <xsd:element name="TPClientViewer" ma:index="17" nillable="true" ma:displayName="Client Viewer" ma:default="" ma:internalName="TPClientViewer">
      <xsd:simpleType>
        <xsd:restriction base="dms:Text"/>
      </xsd:simpleType>
    </xsd:element>
    <xsd:element name="ClipArtFilename" ma:index="18" nillable="true" ma:displayName="Clip Art Name" ma:default="" ma:internalName="ClipArtFilename" ma:readOnly="false">
      <xsd:simpleType>
        <xsd:restriction base="dms:Text"/>
      </xsd:simpleType>
    </xsd:element>
    <xsd:element name="TPCommandLine" ma:index="19" nillable="true" ma:displayName="Command Line" ma:default="" ma:internalName="TPCommandLine">
      <xsd:simpleType>
        <xsd:restriction base="dms:Text"/>
      </xsd:simpleType>
    </xsd:element>
    <xsd:element name="TPComponent" ma:index="20" nillable="true" ma:displayName="Component" ma:default="" ma:internalName="TPComponent">
      <xsd:simpleType>
        <xsd:restriction base="dms:Text"/>
      </xsd:simpleType>
    </xsd:element>
    <xsd:element name="ContentItem" ma:index="21" nillable="true" ma:displayName="Content Item" ma:default="" ma:hidden="true" ma:internalName="ContentItem" ma:readOnly="false">
      <xsd:simpleType>
        <xsd:restriction base="dms:Unknown"/>
      </xsd:simpleType>
    </xsd:element>
    <xsd:element name="CrawlForDependencies" ma:index="23" nillable="true" ma:displayName="Crawl for Dependencies?" ma:default="true" ma:internalName="CrawlForDependencies" ma:readOnly="false">
      <xsd:simpleType>
        <xsd:restriction base="dms:Boolean"/>
      </xsd:simpleType>
    </xsd:element>
    <xsd:element name="CSXHash" ma:index="26" nillable="true" ma:displayName="CSX Hash" ma:default="" ma:indexed="true" ma:internalName="CSXHash" ma:readOnly="false">
      <xsd:simpleType>
        <xsd:restriction base="dms:Text"/>
      </xsd:simpleType>
    </xsd:element>
    <xsd:element name="CSXSubmissionMarket" ma:index="27" nillable="true" ma:displayName="CSX Submission Market" ma:default="" ma:list="{2FBD1B11-2ACE-4FDC-B5A3-635D4ADF6F1B}" ma:internalName="CSXSubmissionMarket" ma:readOnly="false" ma:showField="MarketName" ma:web="4873beb7-5857-4685-be1f-d57550cc96cc">
      <xsd:simpleType>
        <xsd:restriction base="dms:Lookup"/>
      </xsd:simpleType>
    </xsd:element>
    <xsd:element name="CSXUpdate" ma:index="28" nillable="true" ma:displayName="CSX Updated?" ma:default="false" ma:internalName="CSXUpdate" ma:readOnly="false">
      <xsd:simpleType>
        <xsd:restriction base="dms:Boolean"/>
      </xsd:simpleType>
    </xsd:element>
    <xsd:element name="IntlLangReviewDate" ma:index="29" nillable="true" ma:displayName="Date to Complete Intl QA" ma:default="" ma:internalName="IntlLangReviewDate" ma:readOnly="false">
      <xsd:simpleType>
        <xsd:restriction base="dms:DateTime"/>
      </xsd:simpleType>
    </xsd:element>
    <xsd:element name="IsDeleted" ma:index="30" nillable="true" ma:displayName="Deleted?" ma:default="" ma:internalName="IsDeleted" ma:readOnly="false">
      <xsd:simpleType>
        <xsd:restriction base="dms:Boolean"/>
      </xsd:simpleType>
    </xsd:element>
    <xsd:element name="APDescription" ma:index="31" nillable="true" ma:displayName="Description" ma:default="" ma:internalName="APDescription" ma:readOnly="false">
      <xsd:simpleType>
        <xsd:restriction base="dms:Note"/>
      </xsd:simpleType>
    </xsd:element>
    <xsd:element name="DirectSourceMarket" ma:index="32" nillable="true" ma:displayName="Direct Source Market Group" ma:default="" ma:internalName="DirectSourceMarket" ma:readOnly="false">
      <xsd:simpleType>
        <xsd:restriction base="dms:Text"/>
      </xsd:simpleType>
    </xsd:element>
    <xsd:element name="Downloads" ma:index="33" nillable="true" ma:displayName="Downloads" ma:default="0" ma:hidden="true" ma:internalName="Downloads" ma:readOnly="false">
      <xsd:simpleType>
        <xsd:restriction base="dms:Unknown"/>
      </xsd:simpleType>
    </xsd:element>
    <xsd:element name="DSATActionTaken" ma:index="34" nillable="true" ma:displayName="DSAT Action Taken" ma:default="" ma:internalName="DSATActionTaken" ma:readOnly="false">
      <xsd:simpleType>
        <xsd:restriction base="dms:Choice">
          <xsd:enumeration value="Best Bets"/>
          <xsd:enumeration value="Expire"/>
          <xsd:enumeration value="Hide"/>
          <xsd:enumeration value="None"/>
        </xsd:restriction>
      </xsd:simpleType>
    </xsd:element>
    <xsd:element name="APEditor" ma:index="35" nillable="true" ma:displayName="Editor" ma:default="" ma:list="UserInfo" ma:internalName="APEditor" ma:readOnly="fals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ditorialStatus" ma:index="36" nillable="true" ma:displayName="Editorial Status" ma:default="" ma:internalName="EditorialStatus" ma:readOnly="false">
      <xsd:simpleType>
        <xsd:restriction base="dms:Unknown"/>
      </xsd:simpleType>
    </xsd:element>
    <xsd:element name="EditorialTags" ma:index="37" nillable="true" ma:displayName="Editorial Tags" ma:default="" ma:internalName="EditorialTags">
      <xsd:simpleType>
        <xsd:restriction base="dms:Unknown"/>
      </xsd:simpleType>
    </xsd:element>
    <xsd:element name="TPExecutable" ma:index="38" nillable="true" ma:displayName="Executable" ma:default="" ma:internalName="TPExecutable">
      <xsd:simpleType>
        <xsd:restriction base="dms:Text"/>
      </xsd:simpleType>
    </xsd:element>
    <xsd:element name="FeatureTagsTaxHTField0" ma:index="40" nillable="true" ma:taxonomy="true" ma:internalName="FeatureTagsTaxHTField0" ma:taxonomyFieldName="FeatureTags" ma:displayName="Features" ma:readOnly="false" ma:default="" ma:fieldId="{7fc0d542-15c6-4882-a8e3-13bca44403fb}" ma:taxonomyMulti="true" ma:sspId="8f79753a-75d3-41f5-8ca3-40b843941b4f" ma:termSetId="f1ab6845-967d-4854-a0ba-4ec07f0f8113" ma:anchorId="00000000-0000-0000-0000-000000000000" ma:open="false" ma:isKeyword="false">
      <xsd:complexType>
        <xsd:sequence>
          <xsd:element ref="pc:Terms" minOccurs="0" maxOccurs="1"/>
        </xsd:sequence>
      </xsd:complexType>
    </xsd:element>
    <xsd:element name="TPFriendlyName" ma:index="41" nillable="true" ma:displayName="Friendly Name" ma:default="" ma:internalName="TPFriendlyName">
      <xsd:simpleType>
        <xsd:restriction base="dms:Text"/>
      </xsd:simpleType>
    </xsd:element>
    <xsd:element name="FriendlyTitle" ma:index="42" nillable="true" ma:displayName="Friendly Title" ma:default="" ma:description="Shorter title to be used when displaying search results" ma:internalName="FriendlyTitle" ma:readOnly="false">
      <xsd:simpleType>
        <xsd:restriction base="dms:Text"/>
      </xsd:simpleType>
    </xsd:element>
    <xsd:element name="PrimaryImageGen" ma:index="43" nillable="true" ma:displayName="Generate Images?" ma:default="true" ma:internalName="PrimaryImageGen">
      <xsd:simpleType>
        <xsd:restriction base="dms:Boolean"/>
      </xsd:simpleType>
    </xsd:element>
    <xsd:element name="HandoffToMSDN" ma:index="44" nillable="true" ma:displayName="Handoff To MSDN Date" ma:default="" ma:internalName="HandoffToMSDN" ma:readOnly="false">
      <xsd:simpleType>
        <xsd:restriction base="dms:DateTime"/>
      </xsd:simpleType>
    </xsd:element>
    <xsd:element name="InProjectListLookup" ma:index="45" nillable="true" ma:displayName="InProjectListLookup" ma:list="{9E343742-310B-4684-A24C-1D137CB4B230}" ma:internalName="InProjectListLookup" ma:readOnly="true" ma:showField="InProjectLis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InstallLocation" ma:index="46" nillable="true" ma:displayName="Install Location" ma:default="" ma:internalName="TPInstallLocation">
      <xsd:simpleType>
        <xsd:restriction base="dms:Text"/>
      </xsd:simpleType>
    </xsd:element>
    <xsd:element name="InternalTagsTaxHTField0" ma:index="48" nillable="true" ma:taxonomy="true" ma:internalName="InternalTagsTaxHTField0" ma:taxonomyFieldName="InternalTags" ma:displayName="Internal Tags" ma:readOnly="false" ma:default="" ma:fieldId="{1490b8a4-2706-41ec-b5e3-73176dccf34e}" ma:taxonomyMulti="true" ma:sspId="8f79753a-75d3-41f5-8ca3-40b843941b4f" ma:termSetId="82b6639e-f7fc-4c18-ad2d-003a6e707765" ma:anchorId="00000000-0000-0000-0000-000000000000" ma:open="false" ma:isKeyword="false">
      <xsd:complexType>
        <xsd:sequence>
          <xsd:element ref="pc:Terms" minOccurs="0" maxOccurs="1"/>
        </xsd:sequence>
      </xsd:complexType>
    </xsd:element>
    <xsd:element name="IntlLangReview" ma:index="49" nillable="true" ma:displayName="Intl Lang QA Review Required?" ma:default="" ma:internalName="IntlLangReview" ma:readOnly="false">
      <xsd:simpleType>
        <xsd:restriction base="dms:Boolean"/>
      </xsd:simpleType>
    </xsd:element>
    <xsd:element name="IntlLangReviewer" ma:index="50" nillable="true" ma:displayName="Intl Lang QA Reviewer" ma:default="" ma:internalName="IntlLangReviewer" ma:readOnly="false">
      <xsd:simpleType>
        <xsd:restriction base="dms:Text"/>
      </xsd:simpleType>
    </xsd:element>
    <xsd:element name="MarketSpecific" ma:index="51" nillable="true" ma:displayName="Is Market Specific?" ma:default="" ma:internalName="MarketSpecific" ma:readOnly="false">
      <xsd:simpleType>
        <xsd:restriction base="dms:Boolean"/>
      </xsd:simpleType>
    </xsd:element>
    <xsd:element name="LastCompleteVersionLookup" ma:index="52" nillable="true" ma:displayName="Last Complete Version Lookup" ma:default="" ma:list="{9E343742-310B-4684-A24C-1D137CB4B230}" ma:internalName="LastCompleteVersionLookup" ma:readOnly="true" ma:showField="LastComplete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HandOff" ma:index="53" nillable="true" ma:displayName="Last Hand-off" ma:default="" ma:internalName="LastHandOff" ma:readOnly="false">
      <xsd:simpleType>
        <xsd:restriction base="dms:DateTime"/>
      </xsd:simpleType>
    </xsd:element>
    <xsd:element name="LastModifiedDateTime" ma:index="54" nillable="true" ma:displayName="Last Modified Date" ma:default="" ma:internalName="LastModifiedDateTime" ma:readOnly="false">
      <xsd:simpleType>
        <xsd:restriction base="dms:DateTime"/>
      </xsd:simpleType>
    </xsd:element>
    <xsd:element name="LastPreviewErrorLookup" ma:index="55" nillable="true" ma:displayName="Last Preview Attempt Error" ma:default="" ma:list="{9E343742-310B-4684-A24C-1D137CB4B230}" ma:internalName="LastPreviewErrorLookup" ma:readOnly="true" ma:showField="LastPreview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ResultLookup" ma:index="56" nillable="true" ma:displayName="Last Preview Attempt Result" ma:default="" ma:list="{9E343742-310B-4684-A24C-1D137CB4B230}" ma:internalName="LastPreviewResultLookup" ma:readOnly="true" ma:showField="LastPreview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AttemptDateLookup" ma:index="57" nillable="true" ma:displayName="Last Preview Attempted On" ma:default="" ma:list="{9E343742-310B-4684-A24C-1D137CB4B230}" ma:internalName="LastPreviewAttemptDateLookup" ma:readOnly="true" ma:showField="LastPreview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edByLookup" ma:index="58" nillable="true" ma:displayName="Last Previewed By" ma:default="" ma:list="{9E343742-310B-4684-A24C-1D137CB4B230}" ma:internalName="LastPreviewedByLookup" ma:readOnly="true" ma:showField="LastPreview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TimeLookup" ma:index="59" nillable="true" ma:displayName="Last Previewed Date" ma:default="" ma:list="{9E343742-310B-4684-A24C-1D137CB4B230}" ma:internalName="LastPreviewTimeLookup" ma:readOnly="true" ma:showField="LastPreview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reviewVersionLookup" ma:index="60" nillable="true" ma:displayName="Last Previewed Version" ma:default="" ma:list="{9E343742-310B-4684-A24C-1D137CB4B230}" ma:internalName="LastPreviewVersionLookup" ma:readOnly="true" ma:showField="LastPreview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rrorLookup" ma:index="61" nillable="true" ma:displayName="Last Publish Attempt Error" ma:default="" ma:list="{9E343742-310B-4684-A24C-1D137CB4B230}" ma:internalName="LastPublishErrorLookup" ma:readOnly="true" ma:showField="LastPublishError"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ResultLookup" ma:index="62" nillable="true" ma:displayName="Last Publish Attempt Result" ma:default="" ma:list="{9E343742-310B-4684-A24C-1D137CB4B230}" ma:internalName="LastPublishResultLookup" ma:readOnly="true" ma:showField="LastPublishResult"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AttemptDateLookup" ma:index="63" nillable="true" ma:displayName="Last Publish Attempted On" ma:default="" ma:list="{9E343742-310B-4684-A24C-1D137CB4B230}" ma:internalName="LastPublishAttemptDateLookup" ma:readOnly="true" ma:showField="LastPublishAttemptDat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edByLookup" ma:index="64" nillable="true" ma:displayName="Last Published By" ma:default="" ma:list="{9E343742-310B-4684-A24C-1D137CB4B230}" ma:internalName="LastPublishedByLookup" ma:readOnly="true" ma:showField="LastPublishedBy"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TimeLookup" ma:index="65" nillable="true" ma:displayName="Last Published Date" ma:default="" ma:list="{9E343742-310B-4684-A24C-1D137CB4B230}" ma:internalName="LastPublishTimeLookup" ma:readOnly="true" ma:showField="LastPublishTi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LastPublishVersionLookup" ma:index="66" nillable="true" ma:displayName="Last Published Version" ma:default="" ma:list="{9E343742-310B-4684-A24C-1D137CB4B230}" ma:internalName="LastPublishVersionLookup" ma:readOnly="true" ma:showField="LastPublishVersion"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PLaunchHelpLinkType" ma:index="67" nillable="true" ma:displayName="Launch Help Link Type" ma:default="Template" ma:internalName="TPLaunchHelpLinkType">
      <xsd:simpleType>
        <xsd:restriction base="dms:Choice">
          <xsd:enumeration value="Template"/>
          <xsd:enumeration value="Training"/>
          <xsd:enumeration value="URL"/>
          <xsd:enumeration value="None"/>
        </xsd:restriction>
      </xsd:simpleType>
    </xsd:element>
    <xsd:element name="LegacyData" ma:index="68" nillable="true" ma:displayName="Legacy Data" ma:default="" ma:internalName="LegacyData" ma:readOnly="false">
      <xsd:simpleType>
        <xsd:restriction base="dms:Note"/>
      </xsd:simpleType>
    </xsd:element>
    <xsd:element name="TPLaunchHelpLink" ma:index="69" nillable="true" ma:displayName="Link to Launch Help Topic" ma:default="" ma:internalName="TPLaunchHelpLink">
      <xsd:simpleType>
        <xsd:restriction base="dms:Text"/>
      </xsd:simpleType>
    </xsd:element>
    <xsd:element name="LocComments" ma:index="70" nillable="true" ma:displayName="Loc Approval Comments" ma:default="" ma:internalName="LocComments" ma:readOnly="false">
      <xsd:simpleType>
        <xsd:restriction base="dms:Note"/>
      </xsd:simpleType>
    </xsd:element>
    <xsd:element name="LocLastLocAttemptVersionLookup" ma:index="71" nillable="true" ma:displayName="Loc Last Loc Attempt Version" ma:default="" ma:list="{7DD1DCEC-E449-43D3-891F-7DC62F62AD21}" ma:internalName="LocLastLocAttemptVersionLookup" ma:readOnly="false" ma:showField="LastLocAttemptVersion" ma:web="4873beb7-5857-4685-be1f-d57550cc96cc">
      <xsd:simpleType>
        <xsd:restriction base="dms:Lookup"/>
      </xsd:simpleType>
    </xsd:element>
    <xsd:element name="LocLastLocAttemptVersionTypeLookup" ma:index="72" nillable="true" ma:displayName="Loc Last Loc Attempt Version Type" ma:default="" ma:list="{7DD1DCEC-E449-43D3-891F-7DC62F62AD21}" ma:internalName="LocLastLocAttemptVersionTypeLookup" ma:readOnly="true" ma:showField="LastLocAttemptVersionType" ma:web="4873beb7-5857-4685-be1f-d57550cc96cc">
      <xsd:simpleType>
        <xsd:restriction base="dms:Lookup"/>
      </xsd:simpleType>
    </xsd:element>
    <xsd:element name="LocManualTestRequired" ma:index="73" nillable="true" ma:displayName="Loc Manual Test Required" ma:default="" ma:internalName="LocManualTestRequired" ma:readOnly="false">
      <xsd:simpleType>
        <xsd:restriction base="dms:Boolean"/>
      </xsd:simpleType>
    </xsd:element>
    <xsd:element name="LocMarketGroupTiers2" ma:index="74" nillable="true" ma:displayName="Loc Market Group Tiers" ma:internalName="LocMarketGroupTiers2" ma:readOnly="false">
      <xsd:simpleType>
        <xsd:restriction base="dms:Unknown"/>
      </xsd:simpleType>
    </xsd:element>
    <xsd:element name="LocNewPublishedVersionLookup" ma:index="75" nillable="true" ma:displayName="Loc New Published Version Lookup" ma:default="" ma:list="{7DD1DCEC-E449-43D3-891F-7DC62F62AD21}" ma:internalName="LocNewPublishedVersionLookup" ma:readOnly="true" ma:showField="NewPublishedVersion" ma:web="4873beb7-5857-4685-be1f-d57550cc96cc">
      <xsd:simpleType>
        <xsd:restriction base="dms:Lookup"/>
      </xsd:simpleType>
    </xsd:element>
    <xsd:element name="LocOverallHandbackStatusLookup" ma:index="76" nillable="true" ma:displayName="Loc Overall Handback Status" ma:default="" ma:list="{7DD1DCEC-E449-43D3-891F-7DC62F62AD21}" ma:internalName="LocOverallHandbackStatusLookup" ma:readOnly="true" ma:showField="OverallHandbackStatus" ma:web="4873beb7-5857-4685-be1f-d57550cc96cc">
      <xsd:simpleType>
        <xsd:restriction base="dms:Lookup"/>
      </xsd:simpleType>
    </xsd:element>
    <xsd:element name="LocOverallLocStatusLookup" ma:index="77" nillable="true" ma:displayName="Loc Overall Localize Status" ma:default="" ma:list="{7DD1DCEC-E449-43D3-891F-7DC62F62AD21}" ma:internalName="LocOverallLocStatusLookup" ma:readOnly="true" ma:showField="OverallLocStatus" ma:web="4873beb7-5857-4685-be1f-d57550cc96cc">
      <xsd:simpleType>
        <xsd:restriction base="dms:Lookup"/>
      </xsd:simpleType>
    </xsd:element>
    <xsd:element name="LocOverallPreviewStatusLookup" ma:index="78" nillable="true" ma:displayName="Loc Overall Preview Status" ma:default="" ma:list="{7DD1DCEC-E449-43D3-891F-7DC62F62AD21}" ma:internalName="LocOverallPreviewStatusLookup" ma:readOnly="true" ma:showField="OverallPreviewStatus" ma:web="4873beb7-5857-4685-be1f-d57550cc96cc">
      <xsd:simpleType>
        <xsd:restriction base="dms:Lookup"/>
      </xsd:simpleType>
    </xsd:element>
    <xsd:element name="LocOverallPublishStatusLookup" ma:index="79" nillable="true" ma:displayName="Loc Overall Publish Status" ma:default="" ma:list="{7DD1DCEC-E449-43D3-891F-7DC62F62AD21}" ma:internalName="LocOverallPublishStatusLookup" ma:readOnly="true" ma:showField="OverallPublishStatus" ma:web="4873beb7-5857-4685-be1f-d57550cc96cc">
      <xsd:simpleType>
        <xsd:restriction base="dms:Lookup"/>
      </xsd:simpleType>
    </xsd:element>
    <xsd:element name="IntlLocPriority" ma:index="80" nillable="true" ma:displayName="Loc Priority" ma:default="" ma:internalName="IntlLocPriority" ma:readOnly="false">
      <xsd:simpleType>
        <xsd:restriction base="dms:Unknown"/>
      </xsd:simpleType>
    </xsd:element>
    <xsd:element name="LocProcessedForHandoffsLookup" ma:index="81" nillable="true" ma:displayName="Loc Processed For Handoffs" ma:default="" ma:list="{7DD1DCEC-E449-43D3-891F-7DC62F62AD21}" ma:internalName="LocProcessedForHandoffsLookup" ma:readOnly="true" ma:showField="ProcessedForHandoffs" ma:web="4873beb7-5857-4685-be1f-d57550cc96cc">
      <xsd:simpleType>
        <xsd:restriction base="dms:Lookup"/>
      </xsd:simpleType>
    </xsd:element>
    <xsd:element name="LocProcessedForMarketsLookup" ma:index="82" nillable="true" ma:displayName="Loc Processed For Markets" ma:default="" ma:list="{7DD1DCEC-E449-43D3-891F-7DC62F62AD21}" ma:internalName="LocProcessedForMarketsLookup" ma:readOnly="true" ma:showField="ProcessedForMarkets" ma:web="4873beb7-5857-4685-be1f-d57550cc96cc">
      <xsd:simpleType>
        <xsd:restriction base="dms:Lookup"/>
      </xsd:simpleType>
    </xsd:element>
    <xsd:element name="LocPublishedDependentAssetsLookup" ma:index="83" nillable="true" ma:displayName="Loc Published Dependent Assets" ma:default="" ma:list="{7DD1DCEC-E449-43D3-891F-7DC62F62AD21}" ma:internalName="LocPublishedDependentAssetsLookup" ma:readOnly="true" ma:showField="PublishedDependentAssets" ma:web="4873beb7-5857-4685-be1f-d57550cc96cc">
      <xsd:simpleType>
        <xsd:restriction base="dms:Lookup"/>
      </xsd:simpleType>
    </xsd:element>
    <xsd:element name="LocPublishedLinkedAssetsLookup" ma:index="84" nillable="true" ma:displayName="Loc Published Linked Assets" ma:default="" ma:list="{7DD1DCEC-E449-43D3-891F-7DC62F62AD21}" ma:internalName="LocPublishedLinkedAssetsLookup" ma:readOnly="true" ma:showField="PublishedLinkedAssets" ma:web="4873beb7-5857-4685-be1f-d57550cc96cc">
      <xsd:simpleType>
        <xsd:restriction base="dms:Lookup"/>
      </xsd:simpleType>
    </xsd:element>
    <xsd:element name="LocRecommendedHandoff" ma:index="85" nillable="true" ma:displayName="Loc Recommended Handoff" ma:default="" ma:indexed="true" ma:internalName="LocRecommendedHandoff" ma:readOnly="false">
      <xsd:simpleType>
        <xsd:restriction base="dms:Text"/>
      </xsd:simpleType>
    </xsd:element>
    <xsd:element name="LocalizationTagsTaxHTField0" ma:index="87" nillable="true" ma:taxonomy="true" ma:internalName="LocalizationTagsTaxHTField0" ma:taxonomyFieldName="LocalizationTags" ma:displayName="Localization Tags" ma:readOnly="false" ma:default="" ma:fieldId="{00f02cb3-2c7c-424a-9c61-10e9b6878429}" ma:taxonomyMulti="true" ma:sspId="8f79753a-75d3-41f5-8ca3-40b843941b4f" ma:termSetId="5b7703a5-8e8b-4b58-8b31-1cea35331da3" ma:anchorId="00000000-0000-0000-0000-000000000000" ma:open="false" ma:isKeyword="false">
      <xsd:complexType>
        <xsd:sequence>
          <xsd:element ref="pc:Terms" minOccurs="0" maxOccurs="1"/>
        </xsd:sequence>
      </xsd:complexType>
    </xsd:element>
    <xsd:element name="MachineTranslated" ma:index="88" nillable="true" ma:displayName="Machine Translated" ma:default="" ma:internalName="MachineTranslated" ma:readOnly="false">
      <xsd:simpleType>
        <xsd:restriction base="dms:Boolean"/>
      </xsd:simpleType>
    </xsd:element>
    <xsd:element name="Manager" ma:index="89" nillable="true" ma:displayName="Manager" ma:hidden="true" ma:internalName="Manager" ma:readOnly="false">
      <xsd:simpleType>
        <xsd:restriction base="dms:Text"/>
      </xsd:simpleType>
    </xsd:element>
    <xsd:element name="Markets" ma:index="90" nillable="true" ma:displayName="Markets" ma:default="" ma:description="Leave blank to show in all markets" ma:list="{2FBD1B11-2ACE-4FDC-B5A3-635D4ADF6F1B}" ma:internalName="Markets" ma:readOnly="false" ma:showField="MarketName"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Milestone" ma:index="91" nillable="true" ma:displayName="Milestone" ma:default="" ma:internalName="Milestone" ma:readOnly="false">
      <xsd:simpleType>
        <xsd:restriction base="dms:Unknown"/>
      </xsd:simpleType>
    </xsd:element>
    <xsd:element name="TPNamespace" ma:index="94" nillable="true" ma:displayName="Namespace" ma:default="" ma:internalName="TPNamespace">
      <xsd:simpleType>
        <xsd:restriction base="dms:Text"/>
      </xsd:simpleType>
    </xsd:element>
    <xsd:element name="NumericId" ma:index="95" nillable="true" ma:displayName="Numeric ID" ma:default="" ma:indexed="true" ma:internalName="NumericId" ma:readOnly="false">
      <xsd:simpleType>
        <xsd:restriction base="dms:Number"/>
      </xsd:simpleType>
    </xsd:element>
    <xsd:element name="NumOfRatingsLookup" ma:index="96" nillable="true" ma:displayName="NumOfRatings" ma:default="" ma:list="{9E343742-310B-4684-A24C-1D137CB4B230}" ma:internalName="NumOfRatingsLookup" ma:readOnly="true" ma:showField="NumOfRating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OOCacheId" ma:index="97" nillable="true" ma:displayName="OOCacheId" ma:internalName="OOCacheId" ma:readOnly="false">
      <xsd:simpleType>
        <xsd:restriction base="dms:Text"/>
      </xsd:simpleType>
    </xsd:element>
    <xsd:element name="OpenTemplate" ma:index="98" nillable="true" ma:displayName="Open Template" ma:default="true" ma:internalName="OpenTemplate">
      <xsd:simpleType>
        <xsd:restriction base="dms:Boolean"/>
      </xsd:simpleType>
    </xsd:element>
    <xsd:element name="OriginAsset" ma:index="99" nillable="true" ma:displayName="Origin Asset" ma:default="" ma:internalName="OriginAsset" ma:readOnly="false">
      <xsd:simpleType>
        <xsd:restriction base="dms:Text"/>
      </xsd:simpleType>
    </xsd:element>
    <xsd:element name="OriginalRelease" ma:index="100" nillable="true" ma:displayName="Original Release" ma:default="15" ma:internalName="OriginalRelease" ma:readOnly="false">
      <xsd:simpleType>
        <xsd:restriction base="dms:Choice">
          <xsd:enumeration value="14"/>
          <xsd:enumeration value="15"/>
          <xsd:enumeration value="16"/>
        </xsd:restriction>
      </xsd:simpleType>
    </xsd:element>
    <xsd:element name="OriginalSourceMarket" ma:index="101" nillable="true" ma:displayName="Original Source Market Group" ma:default="" ma:internalName="OriginalSourceMarket" ma:readOnly="false">
      <xsd:simpleType>
        <xsd:restriction base="dms:Text"/>
      </xsd:simpleType>
    </xsd:element>
    <xsd:element name="OutputCachingOn" ma:index="102" nillable="true" ma:displayName="Output Caching" ma:default="true" ma:hidden="true" ma:internalName="OutputCachingOn" ma:readOnly="false">
      <xsd:simpleType>
        <xsd:restriction base="dms:Boolean"/>
      </xsd:simpleType>
    </xsd:element>
    <xsd:element name="ParentAssetId" ma:index="103" nillable="true" ma:displayName="Parent Asset Id" ma:default="" ma:internalName="ParentAssetId" ma:readOnly="false">
      <xsd:simpleType>
        <xsd:restriction base="dms:Text"/>
      </xsd:simpleType>
    </xsd:element>
    <xsd:element name="PlannedPubDate" ma:index="104" nillable="true" ma:displayName="Planned Publish Date" ma:default="" ma:indexed="true" ma:internalName="PlannedPubDate" ma:readOnly="false">
      <xsd:simpleType>
        <xsd:restriction base="dms:DateTime"/>
      </xsd:simpleType>
    </xsd:element>
    <xsd:element name="PolicheckWords" ma:index="105" nillable="true" ma:displayName="Policheck Words" ma:default="" ma:internalName="PolicheckWords" ma:readOnly="false">
      <xsd:simpleType>
        <xsd:restriction base="dms:Text"/>
      </xsd:simpleType>
    </xsd:element>
    <xsd:element name="BusinessGroup" ma:index="106" nillable="true" ma:displayName="Product Division Owner" ma:default="" ma:internalName="BusinessGroup" ma:readOnly="false">
      <xsd:simpleType>
        <xsd:restriction base="dms:Unknown"/>
      </xsd:simpleType>
    </xsd:element>
    <xsd:element name="UAProjectedTotalWords" ma:index="107" nillable="true" ma:displayName="Projected Word Count" ma:default="" ma:internalName="UAProjectedTotalWords" ma:readOnly="false">
      <xsd:simpleType>
        <xsd:restriction base="dms:Unknown"/>
      </xsd:simpleType>
    </xsd:element>
    <xsd:element name="Provider" ma:index="108" nillable="true" ma:displayName="Provider" ma:default="" ma:internalName="Provider" ma:readOnly="false">
      <xsd:simpleType>
        <xsd:restriction base="dms:Unknown"/>
      </xsd:simpleType>
    </xsd:element>
    <xsd:element name="Providers" ma:index="109" nillable="true" ma:displayName="Providers" ma:default="" ma:internalName="Providers">
      <xsd:simpleType>
        <xsd:restriction base="dms:Unknown"/>
      </xsd:simpleType>
    </xsd:element>
    <xsd:element name="PublishStatusLookup" ma:index="110" nillable="true" ma:displayName="Publish Status" ma:default="" ma:list="{9E343742-310B-4684-A24C-1D137CB4B230}" ma:internalName="PublishStatusLookup" ma:readOnly="false" ma:showField="PublishStatus"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PublishTargets" ma:index="111" nillable="true" ma:displayName="Publish Target" ma:default="OfficeOnlineVNext" ma:internalName="PublishTargets" ma:readOnly="false">
      <xsd:simpleType>
        <xsd:restriction base="dms:Unknown"/>
      </xsd:simpleType>
    </xsd:element>
    <xsd:element name="RecommendationsModifier" ma:index="112" nillable="true" ma:displayName="Recommendations Modifier" ma:default="" ma:internalName="RecommendationsModifier" ma:readOnly="false">
      <xsd:simpleType>
        <xsd:restriction base="dms:Number"/>
      </xsd:simpleType>
    </xsd:element>
    <xsd:element name="ArtSampleDocs" ma:index="113" nillable="true" ma:displayName="Sample Docs" ma:default="" ma:hidden="true" ma:internalName="ArtSampleDocs" ma:readOnly="false">
      <xsd:simpleType>
        <xsd:restriction base="dms:Text"/>
      </xsd:simpleType>
    </xsd:element>
    <xsd:element name="ScenarioTagsTaxHTField0" ma:index="115" nillable="true" ma:taxonomy="true" ma:internalName="ScenarioTagsTaxHTField0" ma:taxonomyFieldName="ScenarioTags" ma:displayName="Scenarios" ma:readOnly="false" ma:default="" ma:fieldId="{93aef74d-6c78-4815-8310-51477dceeccc}" ma:taxonomyMulti="true" ma:sspId="8f79753a-75d3-41f5-8ca3-40b843941b4f" ma:termSetId="4b7d5f16-e2f2-4fc0-bab3-6e8b931e57d6" ma:anchorId="00000000-0000-0000-0000-000000000000" ma:open="false" ma:isKeyword="false">
      <xsd:complexType>
        <xsd:sequence>
          <xsd:element ref="pc:Terms" minOccurs="0" maxOccurs="1"/>
        </xsd:sequence>
      </xsd:complexType>
    </xsd:element>
    <xsd:element name="ShowIn" ma:index="117" nillable="true" ma:displayName="Show In" ma:default="Show everywhere" ma:internalName="ShowIn" ma:readOnly="false">
      <xsd:simpleType>
        <xsd:restriction base="dms:Choice">
          <xsd:enumeration value="Hide on web"/>
          <xsd:enumeration value="On Web no search"/>
          <xsd:enumeration value="Show everywhere"/>
          <xsd:enumeration value="Special use only"/>
        </xsd:restriction>
      </xsd:simpleType>
    </xsd:element>
    <xsd:element name="SourceTitle" ma:index="118" nillable="true" ma:displayName="Source Title" ma:default="" ma:indexed="true" ma:internalName="SourceTitle" ma:readOnly="false">
      <xsd:simpleType>
        <xsd:restriction base="dms:Text"/>
      </xsd:simpleType>
    </xsd:element>
    <xsd:element name="CSXSubmissionDate" ma:index="119" nillable="true" ma:displayName="Submission Date" ma:default="" ma:internalName="CSXSubmissionDate" ma:readOnly="false">
      <xsd:simpleType>
        <xsd:restriction base="dms:DateTime"/>
      </xsd:simpleType>
    </xsd:element>
    <xsd:element name="SubmitterId" ma:index="120" nillable="true" ma:displayName="Submitter ID" ma:default="" ma:internalName="SubmitterId" ma:readOnly="false">
      <xsd:simpleType>
        <xsd:restriction base="dms:Text"/>
      </xsd:simpleType>
    </xsd:element>
    <xsd:element name="TaxCatchAll" ma:index="121" nillable="true" ma:displayName="Taxonomy Catch All Column" ma:hidden="true" ma:list="{530f955b-6704-4601-bd83-f81d87f1e440}" ma:internalName="TaxCatchAll" ma:showField="CatchAllData"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axCatchAllLabel" ma:index="122" nillable="true" ma:displayName="Taxonomy Catch All Column1" ma:hidden="true" ma:list="{530f955b-6704-4601-bd83-f81d87f1e440}" ma:internalName="TaxCatchAllLabel" ma:readOnly="true" ma:showField="CatchAllDataLabel" ma:web="4873beb7-5857-4685-be1f-d57550cc96cc">
      <xsd:complexType>
        <xsd:complexContent>
          <xsd:extension base="dms:MultiChoiceLookup">
            <xsd:sequence>
              <xsd:element name="Value" type="dms:Lookup" maxOccurs="unbounded" minOccurs="0" nillable="true"/>
            </xsd:sequence>
          </xsd:extension>
        </xsd:complexContent>
      </xsd:complexType>
    </xsd:element>
    <xsd:element name="TemplateStatus" ma:index="123" nillable="true" ma:displayName="Template Status" ma:default="" ma:internalName="TemplateStatus">
      <xsd:simpleType>
        <xsd:restriction base="dms:Unknown"/>
      </xsd:simpleType>
    </xsd:element>
    <xsd:element name="TemplateTemplateType" ma:index="124" nillable="true" ma:displayName="Template Type" ma:default="" ma:internalName="TemplateTemplateType">
      <xsd:simpleType>
        <xsd:restriction base="dms:Unknown"/>
      </xsd:simpleType>
    </xsd:element>
    <xsd:element name="ThumbnailAssetId" ma:index="125" nillable="true" ma:displayName="Thumbnail Image Asset" ma:default="" ma:internalName="ThumbnailAssetId" ma:readOnly="false">
      <xsd:simpleType>
        <xsd:restriction base="dms:Text"/>
      </xsd:simpleType>
    </xsd:element>
    <xsd:element name="TimesCloned" ma:index="126" nillable="true" ma:displayName="Times Cloned" ma:default="" ma:internalName="TimesCloned" ma:readOnly="false">
      <xsd:simpleType>
        <xsd:restriction base="dms:Number"/>
      </xsd:simpleType>
    </xsd:element>
    <xsd:element name="TrustLevel" ma:index="128" nillable="true" ma:displayName="Trust Level" ma:default="1 Microsoft Managed Content" ma:internalName="TrustLevel" ma:readOnly="false">
      <xsd:simpleType>
        <xsd:restriction base="dms:Unknown"/>
      </xsd:simpleType>
    </xsd:element>
    <xsd:element name="UALocComments" ma:index="129" nillable="true" ma:displayName="UA Loc Comments" ma:default="" ma:internalName="UALocComments" ma:readOnly="false">
      <xsd:simpleType>
        <xsd:restriction base="dms:Note"/>
      </xsd:simpleType>
    </xsd:element>
    <xsd:element name="UALocRecommendation" ma:index="130" nillable="true" ma:displayName="UA Loc Recommendation" ma:default="Localize" ma:internalName="UALocRecommendation" ma:readOnly="false">
      <xsd:simpleType>
        <xsd:restriction base="dms:Choice">
          <xsd:enumeration value="Localize"/>
          <xsd:enumeration value="Never Localize"/>
          <xsd:enumeration value="Priority Localize"/>
        </xsd:restriction>
      </xsd:simpleType>
    </xsd:element>
    <xsd:element name="UANotes" ma:index="131" nillable="true" ma:displayName="UA Notes" ma:default="" ma:internalName="UANotes" ma:readOnly="false">
      <xsd:simpleType>
        <xsd:restriction base="dms:Note"/>
      </xsd:simpleType>
    </xsd:element>
    <xsd:element name="TPAppVersion" ma:index="132" nillable="true" ma:displayName="Version" ma:default="" ma:internalName="TPAppVersion">
      <xsd:simpleType>
        <xsd:restriction base="dms:Text"/>
      </xsd:simpleType>
    </xsd:element>
    <xsd:element name="VoteCount" ma:index="133" nillable="true" ma:displayName="Vote Count" ma:default="" ma:internalName="VoteCount" ma:readOnly="fals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2" ma:displayName="Content Type"/>
        <xsd:element ref="dc:title" minOccurs="0" maxOccurs="1" ma:index="127"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DirectSourceMarket xmlns="4873beb7-5857-4685-be1f-d57550cc96cc" xsi:nil="true"/>
    <ApprovalStatus xmlns="4873beb7-5857-4685-be1f-d57550cc96cc">InProgress</ApprovalStatus>
    <MarketSpecific xmlns="4873beb7-5857-4685-be1f-d57550cc96cc">false</MarketSpecific>
    <LocComments xmlns="4873beb7-5857-4685-be1f-d57550cc96cc" xsi:nil="true"/>
    <ThumbnailAssetId xmlns="4873beb7-5857-4685-be1f-d57550cc96cc" xsi:nil="true"/>
    <PrimaryImageGen xmlns="4873beb7-5857-4685-be1f-d57550cc96cc">true</PrimaryImageGen>
    <LegacyData xmlns="4873beb7-5857-4685-be1f-d57550cc96cc" xsi:nil="true"/>
    <LocRecommendedHandoff xmlns="4873beb7-5857-4685-be1f-d57550cc96cc" xsi:nil="true"/>
    <BusinessGroup xmlns="4873beb7-5857-4685-be1f-d57550cc96cc" xsi:nil="true"/>
    <BlockPublish xmlns="4873beb7-5857-4685-be1f-d57550cc96cc">false</BlockPublish>
    <TPFriendlyName xmlns="4873beb7-5857-4685-be1f-d57550cc96cc" xsi:nil="true"/>
    <NumericId xmlns="4873beb7-5857-4685-be1f-d57550cc96cc" xsi:nil="true"/>
    <APEditor xmlns="4873beb7-5857-4685-be1f-d57550cc96cc">
      <UserInfo>
        <DisplayName/>
        <AccountId xsi:nil="true"/>
        <AccountType/>
      </UserInfo>
    </APEditor>
    <SourceTitle xmlns="4873beb7-5857-4685-be1f-d57550cc96cc" xsi:nil="true"/>
    <OpenTemplate xmlns="4873beb7-5857-4685-be1f-d57550cc96cc">true</OpenTemplate>
    <UALocComments xmlns="4873beb7-5857-4685-be1f-d57550cc96cc" xsi:nil="true"/>
    <ParentAssetId xmlns="4873beb7-5857-4685-be1f-d57550cc96cc" xsi:nil="true"/>
    <IntlLangReviewDate xmlns="4873beb7-5857-4685-be1f-d57550cc96cc" xsi:nil="true"/>
    <FeatureTagsTaxHTField0 xmlns="4873beb7-5857-4685-be1f-d57550cc96cc">
      <Terms xmlns="http://schemas.microsoft.com/office/infopath/2007/PartnerControls"/>
    </FeatureTagsTaxHTField0>
    <PublishStatusLookup xmlns="4873beb7-5857-4685-be1f-d57550cc96cc">
      <Value>1584528</Value>
    </PublishStatusLookup>
    <Providers xmlns="4873beb7-5857-4685-be1f-d57550cc96cc" xsi:nil="true"/>
    <MachineTranslated xmlns="4873beb7-5857-4685-be1f-d57550cc96cc">false</MachineTranslated>
    <OriginalSourceMarket xmlns="4873beb7-5857-4685-be1f-d57550cc96cc" xsi:nil="true"/>
    <APDescription xmlns="4873beb7-5857-4685-be1f-d57550cc96cc" xsi:nil="true"/>
    <ClipArtFilename xmlns="4873beb7-5857-4685-be1f-d57550cc96cc" xsi:nil="true"/>
    <ContentItem xmlns="4873beb7-5857-4685-be1f-d57550cc96cc" xsi:nil="true"/>
    <TPInstallLocation xmlns="4873beb7-5857-4685-be1f-d57550cc96cc" xsi:nil="true"/>
    <PublishTargets xmlns="4873beb7-5857-4685-be1f-d57550cc96cc">OfficeOnlineVNext</PublishTargets>
    <TimesCloned xmlns="4873beb7-5857-4685-be1f-d57550cc96cc" xsi:nil="true"/>
    <AssetStart xmlns="4873beb7-5857-4685-be1f-d57550cc96cc">2012-06-20T23:39:00+00:00</AssetStart>
    <Provider xmlns="4873beb7-5857-4685-be1f-d57550cc96cc" xsi:nil="true"/>
    <AcquiredFrom xmlns="4873beb7-5857-4685-be1f-d57550cc96cc">Internal MS</AcquiredFrom>
    <FriendlyTitle xmlns="4873beb7-5857-4685-be1f-d57550cc96cc" xsi:nil="true"/>
    <LastHandOff xmlns="4873beb7-5857-4685-be1f-d57550cc96cc" xsi:nil="true"/>
    <TPClientViewer xmlns="4873beb7-5857-4685-be1f-d57550cc96cc" xsi:nil="true"/>
    <UACurrentWords xmlns="4873beb7-5857-4685-be1f-d57550cc96cc" xsi:nil="true"/>
    <ArtSampleDocs xmlns="4873beb7-5857-4685-be1f-d57550cc96cc" xsi:nil="true"/>
    <UALocRecommendation xmlns="4873beb7-5857-4685-be1f-d57550cc96cc">Localize</UALocRecommendation>
    <Manager xmlns="4873beb7-5857-4685-be1f-d57550cc96cc" xsi:nil="true"/>
    <ShowIn xmlns="4873beb7-5857-4685-be1f-d57550cc96cc">Show everywhere</ShowIn>
    <UANotes xmlns="4873beb7-5857-4685-be1f-d57550cc96cc" xsi:nil="true"/>
    <TemplateStatus xmlns="4873beb7-5857-4685-be1f-d57550cc96cc">Complete</TemplateStatus>
    <InternalTagsTaxHTField0 xmlns="4873beb7-5857-4685-be1f-d57550cc96cc">
      <Terms xmlns="http://schemas.microsoft.com/office/infopath/2007/PartnerControls"/>
    </InternalTagsTaxHTField0>
    <CSXHash xmlns="4873beb7-5857-4685-be1f-d57550cc96cc" xsi:nil="true"/>
    <Downloads xmlns="4873beb7-5857-4685-be1f-d57550cc96cc">0</Downloads>
    <VoteCount xmlns="4873beb7-5857-4685-be1f-d57550cc96cc" xsi:nil="true"/>
    <OOCacheId xmlns="4873beb7-5857-4685-be1f-d57550cc96cc" xsi:nil="true"/>
    <IsDeleted xmlns="4873beb7-5857-4685-be1f-d57550cc96cc">false</IsDeleted>
    <AssetExpire xmlns="4873beb7-5857-4685-be1f-d57550cc96cc">2029-01-01T08:00:00+00:00</AssetExpire>
    <DSATActionTaken xmlns="4873beb7-5857-4685-be1f-d57550cc96cc" xsi:nil="true"/>
    <CSXSubmissionMarket xmlns="4873beb7-5857-4685-be1f-d57550cc96cc" xsi:nil="true"/>
    <TPExecutable xmlns="4873beb7-5857-4685-be1f-d57550cc96cc" xsi:nil="true"/>
    <SubmitterId xmlns="4873beb7-5857-4685-be1f-d57550cc96cc" xsi:nil="true"/>
    <EditorialTags xmlns="4873beb7-5857-4685-be1f-d57550cc96cc" xsi:nil="true"/>
    <ApprovalLog xmlns="4873beb7-5857-4685-be1f-d57550cc96cc" xsi:nil="true"/>
    <AssetType xmlns="4873beb7-5857-4685-be1f-d57550cc96cc">TP</AssetType>
    <BugNumber xmlns="4873beb7-5857-4685-be1f-d57550cc96cc" xsi:nil="true"/>
    <CSXSubmissionDate xmlns="4873beb7-5857-4685-be1f-d57550cc96cc" xsi:nil="true"/>
    <CSXUpdate xmlns="4873beb7-5857-4685-be1f-d57550cc96cc">false</CSXUpdate>
    <Milestone xmlns="4873beb7-5857-4685-be1f-d57550cc96cc" xsi:nil="true"/>
    <RecommendationsModifier xmlns="4873beb7-5857-4685-be1f-d57550cc96cc" xsi:nil="true"/>
    <OriginAsset xmlns="4873beb7-5857-4685-be1f-d57550cc96cc" xsi:nil="true"/>
    <TPComponent xmlns="4873beb7-5857-4685-be1f-d57550cc96cc" xsi:nil="true"/>
    <AssetId xmlns="4873beb7-5857-4685-be1f-d57550cc96cc">TP102923943</AssetId>
    <IntlLocPriority xmlns="4873beb7-5857-4685-be1f-d57550cc96cc" xsi:nil="true"/>
    <PolicheckWords xmlns="4873beb7-5857-4685-be1f-d57550cc96cc" xsi:nil="true"/>
    <TPLaunchHelpLink xmlns="4873beb7-5857-4685-be1f-d57550cc96cc" xsi:nil="true"/>
    <TPApplication xmlns="4873beb7-5857-4685-be1f-d57550cc96cc" xsi:nil="true"/>
    <CrawlForDependencies xmlns="4873beb7-5857-4685-be1f-d57550cc96cc">false</CrawlForDependencies>
    <HandoffToMSDN xmlns="4873beb7-5857-4685-be1f-d57550cc96cc" xsi:nil="true"/>
    <PlannedPubDate xmlns="4873beb7-5857-4685-be1f-d57550cc96cc" xsi:nil="true"/>
    <IntlLangReviewer xmlns="4873beb7-5857-4685-be1f-d57550cc96cc" xsi:nil="true"/>
    <TrustLevel xmlns="4873beb7-5857-4685-be1f-d57550cc96cc">1 Microsoft Managed Content</TrustLevel>
    <LocLastLocAttemptVersionLookup xmlns="4873beb7-5857-4685-be1f-d57550cc96cc">843282</LocLastLocAttemptVersionLookup>
    <IsSearchable xmlns="4873beb7-5857-4685-be1f-d57550cc96cc">true</IsSearchable>
    <TemplateTemplateType xmlns="4873beb7-5857-4685-be1f-d57550cc96cc">PowerPoint Template - Slideshow Launch</TemplateTemplateType>
    <CampaignTagsTaxHTField0 xmlns="4873beb7-5857-4685-be1f-d57550cc96cc">
      <Terms xmlns="http://schemas.microsoft.com/office/infopath/2007/PartnerControls"/>
    </CampaignTagsTaxHTField0>
    <TPNamespace xmlns="4873beb7-5857-4685-be1f-d57550cc96cc" xsi:nil="true"/>
    <TaxCatchAll xmlns="4873beb7-5857-4685-be1f-d57550cc96cc"/>
    <Markets xmlns="4873beb7-5857-4685-be1f-d57550cc96cc"/>
    <UAProjectedTotalWords xmlns="4873beb7-5857-4685-be1f-d57550cc96cc" xsi:nil="true"/>
    <IntlLangReview xmlns="4873beb7-5857-4685-be1f-d57550cc96cc">false</IntlLangReview>
    <OutputCachingOn xmlns="4873beb7-5857-4685-be1f-d57550cc96cc">false</OutputCachingOn>
    <AverageRating xmlns="4873beb7-5857-4685-be1f-d57550cc96cc" xsi:nil="true"/>
    <LocMarketGroupTiers2 xmlns="4873beb7-5857-4685-be1f-d57550cc96cc" xsi:nil="true"/>
    <APAuthor xmlns="4873beb7-5857-4685-be1f-d57550cc96cc">
      <UserInfo>
        <DisplayName>REDMOND\v-sa</DisplayName>
        <AccountId>2467</AccountId>
        <AccountType/>
      </UserInfo>
    </APAuthor>
    <LocManualTestRequired xmlns="4873beb7-5857-4685-be1f-d57550cc96cc">false</LocManualTestRequired>
    <TPCommandLine xmlns="4873beb7-5857-4685-be1f-d57550cc96cc" xsi:nil="true"/>
    <TPAppVersion xmlns="4873beb7-5857-4685-be1f-d57550cc96cc" xsi:nil="true"/>
    <EditorialStatus xmlns="4873beb7-5857-4685-be1f-d57550cc96cc">Complete</EditorialStatus>
    <LastModifiedDateTime xmlns="4873beb7-5857-4685-be1f-d57550cc96cc" xsi:nil="true"/>
    <ScenarioTagsTaxHTField0 xmlns="4873beb7-5857-4685-be1f-d57550cc96cc">
      <Terms xmlns="http://schemas.microsoft.com/office/infopath/2007/PartnerControls"/>
    </ScenarioTagsTaxHTField0>
    <OriginalRelease xmlns="4873beb7-5857-4685-be1f-d57550cc96cc">15</OriginalRelease>
    <TPLaunchHelpLinkType xmlns="4873beb7-5857-4685-be1f-d57550cc96cc">Template</TPLaunchHelpLinkType>
    <LocalizationTagsTaxHTField0 xmlns="4873beb7-5857-4685-be1f-d57550cc96cc">
      <Terms xmlns="http://schemas.microsoft.com/office/infopath/2007/PartnerControls"/>
    </LocalizationTagsTaxHTField0>
  </documentManagement>
</p:properties>
</file>

<file path=customXml/item3.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63EE7759-C66F-4EA4-9863-7EBA32518D3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873beb7-5857-4685-be1f-d57550cc96c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970C04F-E7AC-41AB-9C6D-1B1BB88BFF7F}">
  <ds:schemaRefs>
    <ds:schemaRef ds:uri="http://schemas.microsoft.com/office/2006/metadata/properties"/>
    <ds:schemaRef ds:uri="http://schemas.openxmlformats.org/package/2006/metadata/core-properties"/>
    <ds:schemaRef ds:uri="4873beb7-5857-4685-be1f-d57550cc96cc"/>
    <ds:schemaRef ds:uri="http://schemas.microsoft.com/office/2006/documentManagement/types"/>
    <ds:schemaRef ds:uri="http://www.w3.org/XML/1998/namespace"/>
    <ds:schemaRef ds:uri="http://purl.org/dc/dcmitype/"/>
    <ds:schemaRef ds:uri="http://schemas.microsoft.com/office/infopath/2007/PartnerControls"/>
    <ds:schemaRef ds:uri="http://purl.org/dc/terms/"/>
    <ds:schemaRef ds:uri="http://purl.org/dc/elements/1.1/"/>
  </ds:schemaRefs>
</ds:datastoreItem>
</file>

<file path=customXml/itemProps3.xml><?xml version="1.0" encoding="utf-8"?>
<ds:datastoreItem xmlns:ds="http://schemas.openxmlformats.org/officeDocument/2006/customXml" ds:itemID="{C3DEC53A-9DF1-4780-BE92-17E971B7A9E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Bienvenue dans PowerPoint(2)</Template>
  <TotalTime>62</TotalTime>
  <Words>494</Words>
  <Application>Microsoft Office PowerPoint</Application>
  <PresentationFormat>Grand écran</PresentationFormat>
  <Paragraphs>57</Paragraphs>
  <Slides>11</Slides>
  <Notes>9</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11</vt:i4>
      </vt:variant>
    </vt:vector>
  </HeadingPairs>
  <TitlesOfParts>
    <vt:vector size="16" baseType="lpstr">
      <vt:lpstr>Arial</vt:lpstr>
      <vt:lpstr>Calibri</vt:lpstr>
      <vt:lpstr>Segoe UI</vt:lpstr>
      <vt:lpstr>Segoe UI Light</vt:lpstr>
      <vt:lpstr>DocBienvenue</vt:lpstr>
      <vt:lpstr>Projet Alerte pollens </vt:lpstr>
      <vt:lpstr>Mise en situation</vt:lpstr>
      <vt:lpstr>Mise en situation</vt:lpstr>
      <vt:lpstr>Notre projet</vt:lpstr>
      <vt:lpstr>Source des données</vt:lpstr>
      <vt:lpstr>Format du jeu de données</vt:lpstr>
      <vt:lpstr>Format du jeu de données</vt:lpstr>
      <vt:lpstr>IHM développée et fonctionnalitées</vt:lpstr>
      <vt:lpstr>Répartition des tâches entre les membres du projet</vt:lpstr>
      <vt:lpstr>Code python de la fonction ….</vt:lpstr>
      <vt:lpstr>Améliorations envisagées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Projet Alerte pollens</dc:title>
  <dc:creator>J Cantaloube</dc:creator>
  <cp:keywords/>
  <cp:lastModifiedBy>J Cantaloube</cp:lastModifiedBy>
  <cp:revision>9</cp:revision>
  <dcterms:created xsi:type="dcterms:W3CDTF">2021-11-11T18:01:22Z</dcterms:created>
  <dcterms:modified xsi:type="dcterms:W3CDTF">2022-02-19T16:51:03Z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nternalTags">
    <vt:lpwstr/>
  </property>
  <property fmtid="{D5CDD505-2E9C-101B-9397-08002B2CF9AE}" pid="3" name="_TemplateID">
    <vt:lpwstr>TC029239449991</vt:lpwstr>
  </property>
  <property fmtid="{D5CDD505-2E9C-101B-9397-08002B2CF9AE}" pid="4" name="ContentTypeId">
    <vt:lpwstr>0x0101006EDDDB5EE6D98C44930B742096920B300400F5B6D36B3EF94B4E9A635CDF2A18F5B8</vt:lpwstr>
  </property>
  <property fmtid="{D5CDD505-2E9C-101B-9397-08002B2CF9AE}" pid="5" name="FeatureTags">
    <vt:lpwstr/>
  </property>
  <property fmtid="{D5CDD505-2E9C-101B-9397-08002B2CF9AE}" pid="6" name="LocalizationTags">
    <vt:lpwstr/>
  </property>
  <property fmtid="{D5CDD505-2E9C-101B-9397-08002B2CF9AE}" pid="7" name="ScenarioTags">
    <vt:lpwstr/>
  </property>
  <property fmtid="{D5CDD505-2E9C-101B-9397-08002B2CF9AE}" pid="8" name="CampaignTags">
    <vt:lpwstr/>
  </property>
</Properties>
</file>