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73" r:id="rId4"/>
    <p:sldId id="259" r:id="rId5"/>
    <p:sldId id="266" r:id="rId6"/>
    <p:sldId id="275" r:id="rId7"/>
    <p:sldId id="260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9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1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3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0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7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1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98F7-810E-4934-952E-3E1E95C5965A}" type="datetimeFigureOut">
              <a:rPr lang="fr-FR" smtClean="0"/>
              <a:t>29/08/2014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3755-FAB9-4CD9-8694-C2C4928FA8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27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8065111/X-Ray-Gifs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behance.net/gallery/18065111/X-Ray-Gif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behance.net/gallery/18065111/X-Ray-Gif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ehance.net/gallery/18065111/X-Ray-Gif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behance.net/gallery/18065111/X-Ray-Gif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8065111/X-Ray-Gif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82649" cy="182509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Radiographies des </a:t>
            </a:r>
            <a:r>
              <a:rPr lang="fr-FR" sz="4400" dirty="0" smtClean="0"/>
              <a:t>articulations DES MEMBRES SUPERIEURS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08064"/>
            <a:ext cx="9144000" cy="71393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fixes et en mouvement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826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9712" cy="683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7024" y="6470380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https://www.behance.net/gallery/18065111/X-Ray-Gifs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84970" y="1133856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En mouvement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449166" y="637433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POIGNET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0858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https://www.behance.net/gallery/18065111/X-Ray-Gifs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797296" y="219456"/>
            <a:ext cx="6394704" cy="66385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023104" y="3828288"/>
            <a:ext cx="1548384" cy="9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023104" y="4742167"/>
            <a:ext cx="1548384" cy="9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988730" y="2333506"/>
            <a:ext cx="3880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023104" y="4303515"/>
            <a:ext cx="2657856" cy="4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82880" y="214884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humérus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82880" y="365276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radius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82880" y="456664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ulna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2880" y="4070864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tubérosité radiale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023958" y="638094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COUDE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890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13" grpId="0"/>
      <p:bldP spid="14" grpId="0"/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227392" y="1403130"/>
            <a:ext cx="4288220" cy="433551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100648" y="2200866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908624" y="4723348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54809" y="4723347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3420" y="1669359"/>
            <a:ext cx="79272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Identifier les os numérotés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3</a:t>
            </a:r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pPr>
              <a:spcAft>
                <a:spcPts val="1200"/>
              </a:spcAft>
            </a:pP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400" dirty="0" smtClean="0"/>
              <a:t>Revenir à la </a:t>
            </a:r>
            <a:r>
              <a:rPr lang="fr-FR" sz="2400" dirty="0" smtClean="0">
                <a:hlinkClick r:id="rId3" action="ppaction://hlinksldjump"/>
              </a:rPr>
              <a:t>diapositive précédente</a:t>
            </a:r>
            <a:r>
              <a:rPr lang="fr-FR" sz="2400" dirty="0" smtClean="0"/>
              <a:t> pour vérifier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7023958" y="638094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COUDE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210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1888" y="6488668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https://www.behance.net/gallery/18065111/X-Ray-Gifs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84970" y="1133856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En mouvement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93539" y="6088559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COUDE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7706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https://www.behance.net/gallery/18065111/X-Ray-Gifs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833872" y="164592"/>
            <a:ext cx="6358128" cy="669340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988730" y="5149858"/>
            <a:ext cx="3880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82880" y="4965192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humérus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23958" y="638094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L’EPAULE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82880" y="152830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clavicule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2880" y="193553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acromion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82880" y="23549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scapula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988730" y="1671145"/>
            <a:ext cx="3603477" cy="21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988730" y="2096814"/>
            <a:ext cx="4076442" cy="23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988730" y="2697271"/>
            <a:ext cx="3539609" cy="188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8671034" y="1135117"/>
            <a:ext cx="220718" cy="536028"/>
          </a:xfrm>
          <a:custGeom>
            <a:avLst/>
            <a:gdLst>
              <a:gd name="connsiteX0" fmla="*/ 0 w 220718"/>
              <a:gd name="connsiteY0" fmla="*/ 0 h 536028"/>
              <a:gd name="connsiteX1" fmla="*/ 126125 w 220718"/>
              <a:gd name="connsiteY1" fmla="*/ 63062 h 536028"/>
              <a:gd name="connsiteX2" fmla="*/ 189187 w 220718"/>
              <a:gd name="connsiteY2" fmla="*/ 220717 h 536028"/>
              <a:gd name="connsiteX3" fmla="*/ 204952 w 220718"/>
              <a:gd name="connsiteY3" fmla="*/ 268014 h 536028"/>
              <a:gd name="connsiteX4" fmla="*/ 220718 w 220718"/>
              <a:gd name="connsiteY4" fmla="*/ 315311 h 536028"/>
              <a:gd name="connsiteX5" fmla="*/ 204952 w 220718"/>
              <a:gd name="connsiteY5" fmla="*/ 536028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8" h="536028">
                <a:moveTo>
                  <a:pt x="0" y="0"/>
                </a:moveTo>
                <a:cubicBezTo>
                  <a:pt x="25880" y="10352"/>
                  <a:pt x="102511" y="34725"/>
                  <a:pt x="126125" y="63062"/>
                </a:cubicBezTo>
                <a:cubicBezTo>
                  <a:pt x="151900" y="93991"/>
                  <a:pt x="179385" y="191312"/>
                  <a:pt x="189187" y="220717"/>
                </a:cubicBezTo>
                <a:lnTo>
                  <a:pt x="204952" y="268014"/>
                </a:lnTo>
                <a:lnTo>
                  <a:pt x="220718" y="315311"/>
                </a:lnTo>
                <a:cubicBezTo>
                  <a:pt x="204079" y="514971"/>
                  <a:pt x="204952" y="441216"/>
                  <a:pt x="204952" y="53602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8369878" y="2569779"/>
            <a:ext cx="316922" cy="756745"/>
          </a:xfrm>
          <a:custGeom>
            <a:avLst/>
            <a:gdLst>
              <a:gd name="connsiteX0" fmla="*/ 316922 w 316922"/>
              <a:gd name="connsiteY0" fmla="*/ 0 h 756745"/>
              <a:gd name="connsiteX1" fmla="*/ 238094 w 316922"/>
              <a:gd name="connsiteY1" fmla="*/ 47297 h 756745"/>
              <a:gd name="connsiteX2" fmla="*/ 159267 w 316922"/>
              <a:gd name="connsiteY2" fmla="*/ 173421 h 756745"/>
              <a:gd name="connsiteX3" fmla="*/ 143501 w 316922"/>
              <a:gd name="connsiteY3" fmla="*/ 220718 h 756745"/>
              <a:gd name="connsiteX4" fmla="*/ 96205 w 316922"/>
              <a:gd name="connsiteY4" fmla="*/ 252249 h 756745"/>
              <a:gd name="connsiteX5" fmla="*/ 64674 w 316922"/>
              <a:gd name="connsiteY5" fmla="*/ 346842 h 756745"/>
              <a:gd name="connsiteX6" fmla="*/ 33143 w 316922"/>
              <a:gd name="connsiteY6" fmla="*/ 394138 h 756745"/>
              <a:gd name="connsiteX7" fmla="*/ 17377 w 316922"/>
              <a:gd name="connsiteY7" fmla="*/ 551793 h 756745"/>
              <a:gd name="connsiteX8" fmla="*/ 1612 w 316922"/>
              <a:gd name="connsiteY8" fmla="*/ 614855 h 756745"/>
              <a:gd name="connsiteX9" fmla="*/ 1612 w 316922"/>
              <a:gd name="connsiteY9" fmla="*/ 756745 h 7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922" h="756745">
                <a:moveTo>
                  <a:pt x="316922" y="0"/>
                </a:moveTo>
                <a:cubicBezTo>
                  <a:pt x="290646" y="15766"/>
                  <a:pt x="256907" y="23109"/>
                  <a:pt x="238094" y="47297"/>
                </a:cubicBezTo>
                <a:cubicBezTo>
                  <a:pt x="96661" y="229140"/>
                  <a:pt x="293455" y="83961"/>
                  <a:pt x="159267" y="173421"/>
                </a:cubicBezTo>
                <a:cubicBezTo>
                  <a:pt x="154012" y="189187"/>
                  <a:pt x="153882" y="207741"/>
                  <a:pt x="143501" y="220718"/>
                </a:cubicBezTo>
                <a:cubicBezTo>
                  <a:pt x="131665" y="235514"/>
                  <a:pt x="106247" y="236181"/>
                  <a:pt x="96205" y="252249"/>
                </a:cubicBezTo>
                <a:cubicBezTo>
                  <a:pt x="78590" y="280434"/>
                  <a:pt x="75184" y="315311"/>
                  <a:pt x="64674" y="346842"/>
                </a:cubicBezTo>
                <a:cubicBezTo>
                  <a:pt x="58682" y="364817"/>
                  <a:pt x="43653" y="378373"/>
                  <a:pt x="33143" y="394138"/>
                </a:cubicBezTo>
                <a:cubicBezTo>
                  <a:pt x="27888" y="446690"/>
                  <a:pt x="24846" y="499510"/>
                  <a:pt x="17377" y="551793"/>
                </a:cubicBezTo>
                <a:cubicBezTo>
                  <a:pt x="14313" y="573243"/>
                  <a:pt x="3274" y="593251"/>
                  <a:pt x="1612" y="614855"/>
                </a:cubicBezTo>
                <a:cubicBezTo>
                  <a:pt x="-2015" y="662012"/>
                  <a:pt x="1612" y="709448"/>
                  <a:pt x="1612" y="75674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988730" y="1403131"/>
            <a:ext cx="3903022" cy="215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907628" y="1219278"/>
            <a:ext cx="30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Articulation acromio-claviculaire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907628" y="2558772"/>
            <a:ext cx="30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Articulation scapulo-humérale</a:t>
            </a:r>
            <a:endParaRPr lang="fr-FR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988729" y="2422466"/>
            <a:ext cx="3539609" cy="18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  <p:bldP spid="11" grpId="0"/>
      <p:bldP spid="15" grpId="0" animBg="1"/>
      <p:bldP spid="16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705408" y="1024757"/>
            <a:ext cx="4288220" cy="433551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716600" y="2643220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63998" y="1207694"/>
            <a:ext cx="33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08624" y="1570532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3420" y="1669359"/>
            <a:ext cx="746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Identifier les os numérotés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3</a:t>
            </a:r>
          </a:p>
          <a:p>
            <a:pPr>
              <a:spcAft>
                <a:spcPts val="1200"/>
              </a:spcAft>
            </a:pP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400" dirty="0" smtClean="0"/>
              <a:t>4</a:t>
            </a:r>
            <a:endParaRPr lang="fr-FR" sz="2400" dirty="0"/>
          </a:p>
          <a:p>
            <a:pPr>
              <a:spcAft>
                <a:spcPts val="1200"/>
              </a:spcAft>
            </a:pPr>
            <a:r>
              <a:rPr lang="fr-FR" sz="2400" dirty="0" smtClean="0"/>
              <a:t>Revenir à la </a:t>
            </a:r>
            <a:r>
              <a:rPr lang="fr-FR" sz="2400" dirty="0" smtClean="0">
                <a:hlinkClick r:id="rId3" action="ppaction://hlinksldjump"/>
              </a:rPr>
              <a:t>diapositive précédente</a:t>
            </a:r>
            <a:r>
              <a:rPr lang="fr-FR" sz="2400" dirty="0" smtClean="0"/>
              <a:t> pour vérifier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954809" y="6085952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L’EPAULE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777488" y="3104885"/>
            <a:ext cx="33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234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5040" y="6488668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https://www.behance.net/gallery/18065111/X-Ray-Gifs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84970" y="1133856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En mouvement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6831" y="6273225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L’EPAULE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54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5406138" y="128016"/>
            <a:ext cx="6602982" cy="672998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3130" y="6358413"/>
            <a:ext cx="539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https://www.behance.net/gallery/18065111/X-Ray-Gifs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663440" y="2798064"/>
            <a:ext cx="1371600" cy="18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645152" y="4224528"/>
            <a:ext cx="1371600" cy="18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69536" y="3133344"/>
            <a:ext cx="1548384" cy="9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663440" y="4053840"/>
            <a:ext cx="1975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645152" y="3856982"/>
            <a:ext cx="1719072" cy="18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663440" y="3674102"/>
            <a:ext cx="2157984" cy="18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67597" y="3512558"/>
            <a:ext cx="15461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663440" y="3347966"/>
            <a:ext cx="19751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661747" y="2962657"/>
            <a:ext cx="2360845" cy="5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663440" y="2633210"/>
            <a:ext cx="2322576" cy="36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143094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radius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175638" y="162335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trapèze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160905" y="2426013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trapézoïde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511429" y="281184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lunatum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511429" y="199206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scaphoïde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64008" y="5212081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ulna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511429" y="36110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triquetrum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511429" y="440795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pisiforme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3174451" y="336013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capitatum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174451" y="415935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hamatum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6364224" y="3390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os métacarpiens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7023958" y="638094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POIGNET</a:t>
            </a:r>
            <a:endParaRPr lang="fr-FR" sz="3200" b="1" dirty="0"/>
          </a:p>
        </p:txBody>
      </p:sp>
      <p:sp>
        <p:nvSpPr>
          <p:cNvPr id="2" name="Accolade fermante 1"/>
          <p:cNvSpPr/>
          <p:nvPr/>
        </p:nvSpPr>
        <p:spPr>
          <a:xfrm rot="16200000">
            <a:off x="7146988" y="107202"/>
            <a:ext cx="502605" cy="14612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862217" y="30879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phalanges</a:t>
            </a:r>
            <a:endParaRPr lang="fr-FR" dirty="0"/>
          </a:p>
        </p:txBody>
      </p:sp>
      <p:sp>
        <p:nvSpPr>
          <p:cNvPr id="41" name="Accolade fermante 40"/>
          <p:cNvSpPr/>
          <p:nvPr/>
        </p:nvSpPr>
        <p:spPr>
          <a:xfrm rot="16200000">
            <a:off x="9516258" y="-778432"/>
            <a:ext cx="502604" cy="32705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2245235" y="868732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os du carpe</a:t>
            </a:r>
            <a:endParaRPr lang="fr-FR" dirty="0"/>
          </a:p>
        </p:txBody>
      </p:sp>
      <p:sp>
        <p:nvSpPr>
          <p:cNvPr id="43" name="Accolade fermante 42"/>
          <p:cNvSpPr/>
          <p:nvPr/>
        </p:nvSpPr>
        <p:spPr>
          <a:xfrm rot="16200000">
            <a:off x="2891753" y="-80541"/>
            <a:ext cx="470579" cy="303622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7" grpId="0"/>
      <p:bldP spid="2" grpId="0" animBg="1"/>
      <p:bldP spid="29" grpId="0"/>
      <p:bldP spid="41" grpId="0" animBg="1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163055" y="896112"/>
            <a:ext cx="5235413" cy="50474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729470" y="1492350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580376" y="2007215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3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560347" y="3243168"/>
            <a:ext cx="5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044184" y="3049019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5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53912" y="3704833"/>
            <a:ext cx="38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3958" y="6380946"/>
            <a:ext cx="394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 POIGNET</a:t>
            </a:r>
            <a:endParaRPr lang="fr-FR" sz="3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33218" y="1848397"/>
            <a:ext cx="76904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/>
              <a:t>Identifier les os numérotés</a:t>
            </a:r>
          </a:p>
          <a:p>
            <a:r>
              <a:rPr lang="fr-FR" sz="2400" dirty="0" smtClean="0"/>
              <a:t>1</a:t>
            </a:r>
          </a:p>
          <a:p>
            <a:endParaRPr lang="fr-FR" sz="2400" dirty="0" smtClean="0"/>
          </a:p>
          <a:p>
            <a:r>
              <a:rPr lang="fr-FR" sz="2400" dirty="0" smtClean="0"/>
              <a:t>2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3</a:t>
            </a:r>
          </a:p>
          <a:p>
            <a:endParaRPr lang="fr-FR" sz="2400" dirty="0" smtClean="0"/>
          </a:p>
          <a:p>
            <a:r>
              <a:rPr lang="fr-FR" sz="2400" dirty="0" smtClean="0"/>
              <a:t>4</a:t>
            </a:r>
          </a:p>
          <a:p>
            <a:endParaRPr lang="fr-FR" sz="2400" dirty="0" smtClean="0"/>
          </a:p>
          <a:p>
            <a:r>
              <a:rPr lang="fr-FR" sz="2400" dirty="0" smtClean="0"/>
              <a:t>5</a:t>
            </a:r>
          </a:p>
          <a:p>
            <a:pPr>
              <a:spcAft>
                <a:spcPts val="1200"/>
              </a:spcAft>
            </a:pPr>
            <a:endParaRPr lang="fr-FR" sz="2400" dirty="0" smtClean="0"/>
          </a:p>
          <a:p>
            <a:pPr>
              <a:spcAft>
                <a:spcPts val="1200"/>
              </a:spcAft>
            </a:pPr>
            <a:r>
              <a:rPr lang="fr-FR" sz="2400" dirty="0" smtClean="0"/>
              <a:t>Revenir à la </a:t>
            </a:r>
            <a:r>
              <a:rPr lang="fr-FR" sz="2400" dirty="0" smtClean="0">
                <a:hlinkClick r:id="rId3" action="ppaction://hlinksldjump"/>
              </a:rPr>
              <a:t>diapositive précédente </a:t>
            </a:r>
            <a:r>
              <a:rPr lang="fr-FR" sz="2400" dirty="0" smtClean="0"/>
              <a:t>pour vérifier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72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1244</TotalTime>
  <Words>106</Words>
  <Application>Microsoft Office PowerPoint</Application>
  <PresentationFormat>Grand écran</PresentationFormat>
  <Paragraphs>80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Traînée de condensation</vt:lpstr>
      <vt:lpstr>Radiographies des articulations DES MEMBRES SUPERIEURS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POCHET</dc:creator>
  <cp:lastModifiedBy>Cathy</cp:lastModifiedBy>
  <cp:revision>37</cp:revision>
  <dcterms:created xsi:type="dcterms:W3CDTF">2014-08-22T15:02:12Z</dcterms:created>
  <dcterms:modified xsi:type="dcterms:W3CDTF">2014-08-29T18:37:32Z</dcterms:modified>
</cp:coreProperties>
</file>