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2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2:58.8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28.5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2.4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2.8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3.3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3.7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4.4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1,'5'0,"1"0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4.8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5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5.9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11,'0'-4,"0"-2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6.3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22,'0'-9,"0"-3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6.7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34.6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7.0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1,'5'0,"1"4,0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7.4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1,'-4'13,"-2"5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9.3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9.8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0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1,'5'0,"5"0,2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2.0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1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2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11,'0'-5,"0"-1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3.8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3.3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30.8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4.6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6.1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5.0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5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6.7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7.1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7.5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1,'5'0,"5"0,6 0,10 0,4 0,-3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8.2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8.6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9.0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1,'0'5,"9"1,3-1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31.4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19.7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20.2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20.7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21.2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21.6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22.0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27,'4'0,"7"-5,1-5,-2-2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22.4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72,'4'-5,"2"-5,9-6,6-5,0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23.0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24.0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24.4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31.8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25.8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26.3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11,'0'-4,"0"-2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6.1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1,'4'4,"7"11,5 12,0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1.9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9.0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1,'4'0,"2"0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9.5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0.1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0.7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1.1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2.3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1,'-5'5,"-1"1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33.5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4.7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5.0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 1,'-13'0,"-5"0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5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6.5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2.0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2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1,'-4'9,"-2"3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2.8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4.1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1,'-9'0,"-3"0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4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5.3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35.5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1.5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11,'0'-5,"0"0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2.3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2.7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1,'9'0,"3"0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3.1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1,'0'4,"4"7,2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4.4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4.8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0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59.3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59.8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0.2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1,'5'4,"10"2,11 4,7 10,-3 5,-7-1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36.2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1.1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2.0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2.4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1,'5'0,"5"0,2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2.8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1,'4'0,"2"0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3.2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3.8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4.1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5.9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6.3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7.1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1,'-5'0,"-1"0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36.6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7.9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8.7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9.2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09.9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1,'5'0,"1"0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10.2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10.6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11.0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11.5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1,'4'4,"7"11,0 7,-1 9,-2 4,-3 0,-2-6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11.9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4:12.3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37.8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0.0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0.4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0.8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11,'5'0,"1"-5,-1-1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1.2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1.5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1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2.3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2.6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3.0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3.4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1,'0'4,"0"2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17.5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38.5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3.7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1,'0'9,"0"7,0 15,0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4.1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213 1,'-5'4,"-1"7,-4 0,-5-1,0-2</inkml:trace>
  <inkml:trace contextRef="#ctx0" brushRef="#br0" timeOffset="1">1 1,'0'9,"0"3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4.5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 1,'0'4,"-4"7,-2 14,-9 12,-1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4.8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5.2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5.5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5.9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78 44,'-5'0,"-5"0,-11-9,-1-8,3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6.3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6.7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7.0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46,'4'0,"2"-5,4-5,5-2,18 2,4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42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7.4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7.7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1,'0'9,"0"7,0 6,0 4,0 5,0-1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8.2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8.7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1,'5'0,"1"5,-1 5,0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9.1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1,'0'5,"0"5,0 15,0 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9.5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39.8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0.2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1,'-9'0,"-3"0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0.5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0.9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38,'0'-5,"0"-10,0-3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43.3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1.3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1 259,'0'-5,"0"0</inkml:trace>
  <inkml:trace contextRef="#ctx0" brushRef="#br0" timeOffset="1">1 74,'0'-5,"9"0,8-6,5-4,7-4,0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1.6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2.0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2.4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1,'9'0,"8"0,0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2.7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1,'5'4,"5"3,2-2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3.3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22,'0'-5,"5"-1,10 0,2 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3.6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4.0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72 1,'-4'0,"-7"0,-5 0,-5 0,2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44.3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11,'0'-5,"0"-1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3.2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44.5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3.6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5.7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6.1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1,'9'0,"3"0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6.8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7.4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7.8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8.1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8.8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9.4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59.8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51.7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0.1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27,'0'-4,"0"-7,0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0.6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1.0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1.6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2.2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2.5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1,'-4'0,"-2"0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3.1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11,'0'-5,"0"-1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3.4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16,'5'-5,"5"0,2-1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3.7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4.1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1,'5'0,"1"0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42.1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4.5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5.2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5.5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1,'0'5,"0"1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6.3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89 1,'4'0,"2"13,0 10,-6 13,-7 6,-3 0,-3-3,-5-7,1-6,3-2,0-5,2-6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6.6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372 1,'0'5,"0"1</inkml:trace>
  <inkml:trace contextRef="#ctx0" brushRef="#br0" timeOffset="1">1 134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7.6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8.0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1,'4'0,"2"0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8.4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32,'0'-14,"0"-4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7.2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44.0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8.7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11,'4'0,"7"-5,1-1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9.1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1,'0'5,"0"5,0 6,0 5,0 3,0 6,5 4,5-1,2-5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9.5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1 482,'5'0,"5"0,11-9,1-3</inkml:trace>
  <inkml:trace contextRef="#ctx0" brushRef="#br0" timeOffset="1">319 59,'4'-4,"2"-7,0-10,-2-1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09.9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11,'5'-4,"1"-2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0.3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91,'0'-4,"5"-16,1-13,0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0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11,'0'-5,"0"0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1.1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276 212,'-5'-5,"-10"-5,-3-1</inkml:trace>
  <inkml:trace contextRef="#ctx0" brushRef="#br0" timeOffset="1">11 1,'-4'0,"-2"0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3.5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3.8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1,'0'22,"0"8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4.2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1,'0'5,"0"1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52.1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4.6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5.2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6.0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11,'9'-5,"3"-1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6.7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7.4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11,'0'-5,"0"-1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7.9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18.7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1.5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1,'4'0,"7"0,5 4,0 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1.9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1,'-9'0,"-3"0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53.1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4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5.2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11,'4'-4,"2"-2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5.6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6.1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1,'9'0,"7"0,2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6.4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6.8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 1,'-4'0,"-7"0,0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7.1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1,'4'0,"7"0,5 5,0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7.5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7.8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263 1,'-9'4,"-12"2,-7 4,-3 1,-1-2,1 2,-4-1,-5-1,5-4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8.2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53.6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8.6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8.9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9.3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1,'5'0,"5"0,2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29.6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1,'4'0,"2"0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0.0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1,'5'0,"1"0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0.3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27,'0'-5,"-5"-5,-1-2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0.6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11,'4'-5,"2"-1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1.0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1,'9'0,"3"0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1.3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  <inkml:trace contextRef="#ctx0" brushRef="#br0" timeOffset="1">134 1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1.7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1,'13'13,"10"19,0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18.6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54.0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2.1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2.4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3.3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3.7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1,'0'9,"0"3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4.1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 48,'-9'0,"-3"-5,-4-5,1-6,3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4.5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1,'0'4,"0"11,0 12,0 5,0 7,-5 1,-1-6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4.9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5.2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5.6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1,'0'4,"0"2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5.9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55.4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1,'5'0,"1"0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7.0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7.4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11,'5'-5,"1"-1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7.7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107 1,'-9'0,"-7"0,-6 0,-8 0,1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8.1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8.5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8.9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9.3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39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40.2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55.9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40.6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1,'4'0,"2"0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8:40.9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1,'4'0,"11"0,3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5:33.2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5:42.595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7.72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30.26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30.69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32.38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33.15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0,'4'7,"28"9,10 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33.75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17,'3'-4,"5"-1,15 1,4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56.7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34.37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34.99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38.88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0,'0'4,"0"0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31.86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0,'3'0,"2"0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39.27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451 890,'-3'0,"-2"0</inkml:trace>
  <inkml:trace contextRef="#ctx0" brushRef="#br0" timeOffset="1">553 931</inkml:trace>
  <inkml:trace contextRef="#ctx0" brushRef="#br0" timeOffset="2">1045 1156,'3'0,"2"0</inkml:trace>
  <inkml:trace contextRef="#ctx0" brushRef="#br0" timeOffset="3">0 9,'0'-4,"0"0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0.34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0.81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1.52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2.1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2.69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1,'6'0,"4"0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57.7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3.34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13,'0'-3,"3"-2,2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3.95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4.45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4.99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5.49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6.11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6.59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7.07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8,'0'-3,"0"-2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7.5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8.07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58.2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17,'4'-5,"7"-1,1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8.61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9.11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49.72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50.62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8 1,'-3'0,"-1"0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51.27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52.11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52.61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1,'4'0,"0"0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53.89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55.22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55.97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19.7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58.0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3.81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8,'0'-3,"0"-2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03.40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02.84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03.82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05.15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05.59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04.33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06.22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07.2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20.3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08.24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23,'0'-6,"13"-2,4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08.65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09.30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09.73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0.13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0,'6'0,"2"0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0.54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0.92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1,'0'13,"0"4</inkml:trace>
  <inkml:trace contextRef="#ctx0" brushRef="#br0" timeOffset="1">38 760,'6'6,"3"3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1.59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2.01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2.38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21.8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3.78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4.13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4.48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4.83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5.25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5.70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15 0,'-7'0,"-1"0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6.05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6.57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6.9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8.01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22.4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8.36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31,'7'0,"8"-7,8-1,20-1,2 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8.71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0,'6'7,"3"2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9.06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20.11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21.20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1 456,'6'-6,"3"-16,0-16,-3-9,-1 5</inkml:trace>
  <inkml:trace contextRef="#ctx0" brushRef="#br0" timeOffset="1">229 0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21.54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 0,'-7'0,"-8"0,-1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21.89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22.24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16,'0'-6,"0"-3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22.62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22.99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19.9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23.1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23.34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23.69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24.04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0,'0'7,"0"14,0 11,0-1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25.88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37.45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37.85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0,'7'0,"5"0,2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38.63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39.12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9,'3'-4,"2"0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39.52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9,'4'-4,"0"-1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40.37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24.1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0.58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1.14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1.7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2.34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3.41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3.86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4.28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5.44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4.95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5.96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25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6.50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6.94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7.36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8.91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8.21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9.38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59.91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2.19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21,'0'-3,"0"-5,0-1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3.92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4.41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0,'3'0,"2"0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26.2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11,'5'0,"1"-5,0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4.93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5.34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0,'4'0,"0"0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5.84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6.40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7.27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7.81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8.39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9,'3'-3,"2"-2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8.99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0,'0'4,"4"1,0-1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9.44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0.08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27.5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0.50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1,'4'0,"0"3,4 12,0 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1.08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2.25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3.09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3.71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1,'4'0,"1"0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4.22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4.9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9,'0'-4,"0"-1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5.46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6.13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1,'3'0,"2"0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7.06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28.0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7.53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8.02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9.14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8.52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19.75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9,'0'-4,"0"0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0.29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1.0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1.58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1.98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2.42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28.4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3.22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3.62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4.30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4.96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0,'0'4,"0"0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5.4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5.93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6.51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7.29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8.20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8.70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28.9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1,'0'9,"0"3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9.28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29.79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31.38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19.41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16 0,'-7'0,"-2"0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7:20.84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0,'6'0,"9"0,14 7,3 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57.49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58.51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59.51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0,'4'0,"0"0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0.08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0.60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29.3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1.07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2.07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8 1,'-3'0,"-2"0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2.62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3.12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5.11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5.56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6.00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6.61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7.12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7.67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1,'0'3,"0"2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29.8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8.33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9.34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09.92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0.49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0.93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1.30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1.81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3.20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3.87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4.49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21.4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30.6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0.53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1.07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1,'4'0,"1"0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1.55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1,'3'0,"2"0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8:02.89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5.05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5.64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6.3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6.96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7.60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8.30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31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17,'0'-5,"-5"-1,-1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8.75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9.27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19.79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0.17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0.64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1.19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0,'0'4,"0"0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1.59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1,'11'0,"3"3,3 9,-2 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2.03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8 1,'-3'3,"-2"2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2.40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9.8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0,'3'0,"5"0,8 0,1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31.5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 22,'0'-5,"-4"-1,-7 0,-1 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0.2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0.6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5.1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0,'4'4,"7"7,3 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5.6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4,'0'-4,"14"13,5 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6.0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0,'7'0,"2"0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6.4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6.9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7.3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7.8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8.3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32.2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8.9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1,'3'0,"2"0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9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41,'4'0,"7"-7,13-9,3-2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9.7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0.8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1.1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0,'4'0,"7"0,17 0,20 0,3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1.5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99,'3'0,"2"-7,3-9,4-6,-1-5,-1 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5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6.0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6.4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6.7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1,'4'0,"8"0,1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32.6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7.2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8,'4'-3,"0"-2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7.6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 1,'-11'3,"-2"2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8.0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9,'0'-4,"0"0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8.3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9.8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1,'0'3,"3"2,5 2,5 2,6 4,11 5,4-1,0 0,-7-3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0.1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3.1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 0,'-3'0,"-2"0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3.7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4.2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4.8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33.5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5.6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6.2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6.8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7.2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7.6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0,'4'0,"11"0,3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8.0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8.4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1,'0'7,"0"2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8.7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0,'4'0,"7"0,3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9.1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9.5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33.9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1,'0'18,"-4"10,-2 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00.2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01.0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01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02.1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02.6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03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04.5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09.86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10.3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0,'7'0,"2"0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10.94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35.2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11.51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13.86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14.41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12.19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14.88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15.59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16.3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17.61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0:18.16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09.6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35.9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10.4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11.9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13.9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16.2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16.8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17.5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18.2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18.7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19.2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1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36.4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0.2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0.9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0,'3'0,"6"0,7 7,4 6,0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1.3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1.9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 1,'-3'0,"-2"0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30.2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6.1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7.0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7.8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8.2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6.6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22.6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37.3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7.4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8.8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29.4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1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25,'0'-10,"0"-4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1.5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1.9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2.3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0,'3'4,"2"0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2.6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3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4.1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1.0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0.0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0.4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1.8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2.2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2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3.5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3.1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0,'3'0,"2"0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4.5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4.9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5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1.7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34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13,'4'-3,"4"-2,1 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2.2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2.4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3.5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9.4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0,'0'4,"0"7,0 10,0 8,0 9,7 6,2-6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8.7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49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29:50.5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4.7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5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2.1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5.7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6.1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6.7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1,'3'0,"2"0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7.1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8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8.7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29.1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30.7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31.1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 0,'-3'0,"-2"4,0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31.6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2.5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1,'5'0,"5"0,2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32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32.8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33.4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34.0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34.5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35.4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36.4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 1,'0'3,"-3"2,-2-1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44.3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45.0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45.6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2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1,'5'4,"1"2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46.3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48.6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49.3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50.5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2:51.2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4:44.9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4:44.935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35:02.997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3.3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1,'9'0,"3"0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3.9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1,'5'0,"1"0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4.2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4.7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27,'0'-5,"0"-5,0-2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22.1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0,'0'8,"0"2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5.0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 33,'-4'-9,"-7"-3,0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5.4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5.8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6.2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 16,'-9'-5,"-7"0,-2-1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6.6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7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7.8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1,'4'5,"2"5,0 6,-2 10,0-1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8.2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1,'4'5,"7"1,1-1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8.7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9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1,'5'4,"1"2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24.0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49.7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1,'4'0,"11"0,7 0,9 0,-1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0.2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0.7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48,'0'-5,"0"-5,0-6,0-1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1.1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1.7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3.4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5.0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6.7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4.2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5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3:27.7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7.1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7.6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8.4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9.0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11,'18'-5,"6"-1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9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6:59.9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0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1,'5'0,"1"0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1.1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1.6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1,'0'4,"0"7,0 10,0 5,0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2T19:17:02.0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20ECB0-67C1-44CE-B8A9-845AB9814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6A6C45-4F43-4332-B1CB-CF3F6B41A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6A7815-4315-46AA-B865-F6A220F1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DF74-BDD7-4343-ADAF-5B0BDB1CFFC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70EEE3-D2A0-4169-9E58-2E40EA4F0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3E8502-266E-4377-8F9A-4E08DEFA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129C-408B-491A-A510-24D1CBAF8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42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9B5F3-E501-4992-9D2C-BFDB302E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2972B8-5373-4F36-9001-AD9E4FBFC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B18C19-6254-4DE0-BC03-F26255A3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DF74-BDD7-4343-ADAF-5B0BDB1CFFC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FECA86-6F5E-4B1F-AC9B-EDA0F0E4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C65B0-6810-454C-A7CF-1E635F05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129C-408B-491A-A510-24D1CBAF8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51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698E1C-1073-4BA1-9682-B6700474A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0B8977-4BA3-4BC3-ABD0-4A19AD75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392171-DC6A-456C-A0DB-5587EA9A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DF74-BDD7-4343-ADAF-5B0BDB1CFFC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076EFF-0B08-4F69-A376-209CACA3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6FC402-94A3-4F87-AF13-8E6B432D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129C-408B-491A-A510-24D1CBAF8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50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E9BF6-F2C0-4274-84A2-3BB54581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A534E7-0814-4A0E-9043-CE896E62C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0A1484-7E64-48A6-A1F4-AF5B3F0E9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DF74-BDD7-4343-ADAF-5B0BDB1CFFC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F3E44C-2B61-4F25-B618-E59DF538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BA472C-C4D2-4923-B25A-CFEE91A8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129C-408B-491A-A510-24D1CBAF8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47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0FAE7-63B3-4C7E-ACCF-D629176A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D62EDB-739D-4089-9B5F-125BFFA66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10204D-9F34-493A-B408-1569D772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DF74-BDD7-4343-ADAF-5B0BDB1CFFC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BBE923-BE1C-423B-83DB-C72C11CB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89E578-1345-4D3D-9490-99D4FDB6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129C-408B-491A-A510-24D1CBAF8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12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D63C2-D145-4947-AA73-EABB0019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EBC498-F7B9-45CA-8D00-2B7B6758F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AD308C-0C6F-47BF-8759-4969E02A7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39C561-D7AF-4FCF-82A4-2ACD9F50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DF74-BDD7-4343-ADAF-5B0BDB1CFFC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B91DF6-F6EB-4FF7-BF3B-D13388FA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ED8BF0-2531-4307-B166-1CA3585D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129C-408B-491A-A510-24D1CBAF8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06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7A20C7-0254-43A9-B2E8-9A7E956B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737A01-FC96-4812-AB97-7AAB1EA01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D728F4-3657-42E0-B891-7C744BCB1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3435B2-227B-449A-9A1E-D6DE086F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BE458E-8996-4B8D-B214-8D07D1EBF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4CF48C-8884-4F1F-A7DD-86DF111C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DF74-BDD7-4343-ADAF-5B0BDB1CFFC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5BD3998-851A-433F-8E4C-2CC5C487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E97459-322B-40A3-8012-C52CCC41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129C-408B-491A-A510-24D1CBAF8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14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FFEB26-0E69-4A4D-B33A-543E7103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0AFA0B-D485-42F5-A981-15C94840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DF74-BDD7-4343-ADAF-5B0BDB1CFFC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754C30-AE9E-46F4-A95A-F00A364B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D0B69B-581A-49C3-8793-4FF4E1FF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129C-408B-491A-A510-24D1CBAF8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5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D85D882-E180-4651-8D6E-F0EC6438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DF74-BDD7-4343-ADAF-5B0BDB1CFFC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675778-CD13-4689-8562-2496FB4B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F982B1-C76F-41F8-982F-4F84A8BC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129C-408B-491A-A510-24D1CBAF8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08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FCCDE-75DC-40C1-BD93-2D042D16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0E2BC-9F2F-4C5C-A8C3-175A8286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6AC06E-3946-4448-ACAB-6A055B2F6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67A6E3-675E-4080-B7C7-EF84EB30D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DF74-BDD7-4343-ADAF-5B0BDB1CFFC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6CBBB2-FE3D-4B65-8DAF-774752ED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6CABBC-501A-4D23-8A1D-E321666E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129C-408B-491A-A510-24D1CBAF8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06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6EC3F-9C0F-4A5D-88B1-7AB07642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57EDF7A-28D2-46C3-8BD2-6A7D78382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241556-9E8C-4B1C-A863-1ED4DA677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3CAE14-83CF-4401-9266-D60B3C7E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DF74-BDD7-4343-ADAF-5B0BDB1CFFC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F23076-10DC-401B-9599-71CC88DF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DDF2C6-76BF-4B6D-80DF-ED9D2C86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129C-408B-491A-A510-24D1CBAF8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46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2EA6A7E-2057-417D-87C4-85BE1F9C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B817F-0A57-4302-B2BA-9FC48216A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85C5BB-FF37-4C5E-AC38-0735CA3C6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EDF74-BDD7-4343-ADAF-5B0BDB1CFFC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90BC6F-4F03-40E4-8681-2482F1AB7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6FB302-9C3E-4E3B-AA96-4D297C50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3129C-408B-491A-A510-24D1CBAF8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68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.png"/><Relationship Id="rId299" Type="http://schemas.openxmlformats.org/officeDocument/2006/relationships/customXml" Target="../ink/ink243.xml"/><Relationship Id="rId21" Type="http://schemas.openxmlformats.org/officeDocument/2006/relationships/customXml" Target="../ink/ink15.xml"/><Relationship Id="rId63" Type="http://schemas.openxmlformats.org/officeDocument/2006/relationships/image" Target="../media/image17.png"/><Relationship Id="rId159" Type="http://schemas.openxmlformats.org/officeDocument/2006/relationships/customXml" Target="../ink/ink128.xml"/><Relationship Id="rId324" Type="http://schemas.openxmlformats.org/officeDocument/2006/relationships/customXml" Target="../ink/ink262.xml"/><Relationship Id="rId366" Type="http://schemas.openxmlformats.org/officeDocument/2006/relationships/customXml" Target="../ink/ink294.xml"/><Relationship Id="rId170" Type="http://schemas.openxmlformats.org/officeDocument/2006/relationships/image" Target="../media/image40.png"/><Relationship Id="rId226" Type="http://schemas.openxmlformats.org/officeDocument/2006/relationships/customXml" Target="../ink/ink186.xml"/><Relationship Id="rId268" Type="http://schemas.openxmlformats.org/officeDocument/2006/relationships/customXml" Target="../ink/ink218.xml"/><Relationship Id="rId11" Type="http://schemas.openxmlformats.org/officeDocument/2006/relationships/customXml" Target="../ink/ink6.xml"/><Relationship Id="rId32" Type="http://schemas.openxmlformats.org/officeDocument/2006/relationships/customXml" Target="../ink/ink26.xml"/><Relationship Id="rId53" Type="http://schemas.openxmlformats.org/officeDocument/2006/relationships/customXml" Target="../ink/ink45.xml"/><Relationship Id="rId74" Type="http://schemas.openxmlformats.org/officeDocument/2006/relationships/customXml" Target="../ink/ink62.xml"/><Relationship Id="rId128" Type="http://schemas.openxmlformats.org/officeDocument/2006/relationships/customXml" Target="../ink/ink102.xml"/><Relationship Id="rId149" Type="http://schemas.openxmlformats.org/officeDocument/2006/relationships/customXml" Target="../ink/ink119.xml"/><Relationship Id="rId314" Type="http://schemas.openxmlformats.org/officeDocument/2006/relationships/image" Target="../media/image65.png"/><Relationship Id="rId335" Type="http://schemas.openxmlformats.org/officeDocument/2006/relationships/image" Target="../media/image73.png"/><Relationship Id="rId356" Type="http://schemas.openxmlformats.org/officeDocument/2006/relationships/customXml" Target="../ink/ink286.xml"/><Relationship Id="rId377" Type="http://schemas.openxmlformats.org/officeDocument/2006/relationships/customXml" Target="../ink/ink302.xml"/><Relationship Id="rId398" Type="http://schemas.openxmlformats.org/officeDocument/2006/relationships/customXml" Target="../ink/ink320.xml"/><Relationship Id="rId5" Type="http://schemas.openxmlformats.org/officeDocument/2006/relationships/image" Target="../media/image10.png"/><Relationship Id="rId95" Type="http://schemas.openxmlformats.org/officeDocument/2006/relationships/customXml" Target="../ink/ink76.xml"/><Relationship Id="rId160" Type="http://schemas.openxmlformats.org/officeDocument/2006/relationships/customXml" Target="../ink/ink129.xml"/><Relationship Id="rId181" Type="http://schemas.openxmlformats.org/officeDocument/2006/relationships/customXml" Target="../ink/ink146.xml"/><Relationship Id="rId216" Type="http://schemas.openxmlformats.org/officeDocument/2006/relationships/customXml" Target="../ink/ink176.xml"/><Relationship Id="rId237" Type="http://schemas.openxmlformats.org/officeDocument/2006/relationships/customXml" Target="../ink/ink196.xml"/><Relationship Id="rId402" Type="http://schemas.openxmlformats.org/officeDocument/2006/relationships/customXml" Target="../ink/ink323.xml"/><Relationship Id="rId258" Type="http://schemas.openxmlformats.org/officeDocument/2006/relationships/customXml" Target="../ink/ink211.xml"/><Relationship Id="rId279" Type="http://schemas.openxmlformats.org/officeDocument/2006/relationships/customXml" Target="../ink/ink225.xml"/><Relationship Id="rId22" Type="http://schemas.openxmlformats.org/officeDocument/2006/relationships/customXml" Target="../ink/ink16.xml"/><Relationship Id="rId43" Type="http://schemas.openxmlformats.org/officeDocument/2006/relationships/customXml" Target="../ink/ink36.xml"/><Relationship Id="rId64" Type="http://schemas.openxmlformats.org/officeDocument/2006/relationships/customXml" Target="../ink/ink53.xml"/><Relationship Id="rId118" Type="http://schemas.openxmlformats.org/officeDocument/2006/relationships/customXml" Target="../ink/ink94.xml"/><Relationship Id="rId139" Type="http://schemas.openxmlformats.org/officeDocument/2006/relationships/customXml" Target="../ink/ink111.xml"/><Relationship Id="rId290" Type="http://schemas.openxmlformats.org/officeDocument/2006/relationships/customXml" Target="../ink/ink234.xml"/><Relationship Id="rId304" Type="http://schemas.openxmlformats.org/officeDocument/2006/relationships/image" Target="../media/image63.png"/><Relationship Id="rId325" Type="http://schemas.openxmlformats.org/officeDocument/2006/relationships/image" Target="../media/image69.png"/><Relationship Id="rId346" Type="http://schemas.openxmlformats.org/officeDocument/2006/relationships/image" Target="../media/image75.png"/><Relationship Id="rId367" Type="http://schemas.openxmlformats.org/officeDocument/2006/relationships/customXml" Target="../ink/ink295.xml"/><Relationship Id="rId388" Type="http://schemas.openxmlformats.org/officeDocument/2006/relationships/customXml" Target="../ink/ink311.xml"/><Relationship Id="rId85" Type="http://schemas.openxmlformats.org/officeDocument/2006/relationships/customXml" Target="../ink/ink69.xml"/><Relationship Id="rId150" Type="http://schemas.openxmlformats.org/officeDocument/2006/relationships/customXml" Target="../ink/ink120.xml"/><Relationship Id="rId171" Type="http://schemas.openxmlformats.org/officeDocument/2006/relationships/customXml" Target="../ink/ink137.xml"/><Relationship Id="rId192" Type="http://schemas.openxmlformats.org/officeDocument/2006/relationships/customXml" Target="../ink/ink155.xml"/><Relationship Id="rId206" Type="http://schemas.openxmlformats.org/officeDocument/2006/relationships/customXml" Target="../ink/ink167.xml"/><Relationship Id="rId227" Type="http://schemas.openxmlformats.org/officeDocument/2006/relationships/customXml" Target="../ink/ink187.xml"/><Relationship Id="rId248" Type="http://schemas.openxmlformats.org/officeDocument/2006/relationships/customXml" Target="../ink/ink203.xml"/><Relationship Id="rId269" Type="http://schemas.openxmlformats.org/officeDocument/2006/relationships/customXml" Target="../ink/ink219.xml"/><Relationship Id="rId12" Type="http://schemas.openxmlformats.org/officeDocument/2006/relationships/customXml" Target="../ink/ink7.xml"/><Relationship Id="rId33" Type="http://schemas.openxmlformats.org/officeDocument/2006/relationships/customXml" Target="../ink/ink27.xml"/><Relationship Id="rId108" Type="http://schemas.openxmlformats.org/officeDocument/2006/relationships/customXml" Target="../ink/ink85.xml"/><Relationship Id="rId129" Type="http://schemas.openxmlformats.org/officeDocument/2006/relationships/customXml" Target="../ink/ink103.xml"/><Relationship Id="rId280" Type="http://schemas.openxmlformats.org/officeDocument/2006/relationships/image" Target="../media/image61.png"/><Relationship Id="rId315" Type="http://schemas.openxmlformats.org/officeDocument/2006/relationships/customXml" Target="../ink/ink256.xml"/><Relationship Id="rId336" Type="http://schemas.openxmlformats.org/officeDocument/2006/relationships/customXml" Target="../ink/ink269.xml"/><Relationship Id="rId357" Type="http://schemas.openxmlformats.org/officeDocument/2006/relationships/image" Target="../media/image77.png"/><Relationship Id="rId54" Type="http://schemas.openxmlformats.org/officeDocument/2006/relationships/customXml" Target="../ink/ink46.xml"/><Relationship Id="rId75" Type="http://schemas.openxmlformats.org/officeDocument/2006/relationships/customXml" Target="../ink/ink63.xml"/><Relationship Id="rId96" Type="http://schemas.openxmlformats.org/officeDocument/2006/relationships/image" Target="../media/image26.png"/><Relationship Id="rId140" Type="http://schemas.openxmlformats.org/officeDocument/2006/relationships/image" Target="../media/image35.png"/><Relationship Id="rId161" Type="http://schemas.openxmlformats.org/officeDocument/2006/relationships/image" Target="../media/image38.png"/><Relationship Id="rId182" Type="http://schemas.openxmlformats.org/officeDocument/2006/relationships/customXml" Target="../ink/ink147.xml"/><Relationship Id="rId217" Type="http://schemas.openxmlformats.org/officeDocument/2006/relationships/customXml" Target="../ink/ink177.xml"/><Relationship Id="rId378" Type="http://schemas.openxmlformats.org/officeDocument/2006/relationships/customXml" Target="../ink/ink303.xml"/><Relationship Id="rId399" Type="http://schemas.openxmlformats.org/officeDocument/2006/relationships/customXml" Target="../ink/ink321.xml"/><Relationship Id="rId403" Type="http://schemas.openxmlformats.org/officeDocument/2006/relationships/image" Target="../media/image86.png"/><Relationship Id="rId6" Type="http://schemas.openxmlformats.org/officeDocument/2006/relationships/customXml" Target="../ink/ink2.xml"/><Relationship Id="rId238" Type="http://schemas.openxmlformats.org/officeDocument/2006/relationships/customXml" Target="../ink/ink197.xml"/><Relationship Id="rId259" Type="http://schemas.openxmlformats.org/officeDocument/2006/relationships/image" Target="../media/image54.png"/><Relationship Id="rId23" Type="http://schemas.openxmlformats.org/officeDocument/2006/relationships/customXml" Target="../ink/ink17.xml"/><Relationship Id="rId119" Type="http://schemas.openxmlformats.org/officeDocument/2006/relationships/customXml" Target="../ink/ink95.xml"/><Relationship Id="rId270" Type="http://schemas.openxmlformats.org/officeDocument/2006/relationships/image" Target="../media/image57.png"/><Relationship Id="rId291" Type="http://schemas.openxmlformats.org/officeDocument/2006/relationships/customXml" Target="../ink/ink235.xml"/><Relationship Id="rId305" Type="http://schemas.openxmlformats.org/officeDocument/2006/relationships/customXml" Target="../ink/ink248.xml"/><Relationship Id="rId326" Type="http://schemas.openxmlformats.org/officeDocument/2006/relationships/customXml" Target="../ink/ink263.xml"/><Relationship Id="rId347" Type="http://schemas.openxmlformats.org/officeDocument/2006/relationships/customXml" Target="../ink/ink278.xml"/><Relationship Id="rId44" Type="http://schemas.openxmlformats.org/officeDocument/2006/relationships/customXml" Target="../ink/ink37.xml"/><Relationship Id="rId65" Type="http://schemas.openxmlformats.org/officeDocument/2006/relationships/customXml" Target="../ink/ink54.xml"/><Relationship Id="rId86" Type="http://schemas.openxmlformats.org/officeDocument/2006/relationships/image" Target="../media/image23.png"/><Relationship Id="rId130" Type="http://schemas.openxmlformats.org/officeDocument/2006/relationships/customXml" Target="../ink/ink104.xml"/><Relationship Id="rId151" Type="http://schemas.openxmlformats.org/officeDocument/2006/relationships/customXml" Target="../ink/ink121.xml"/><Relationship Id="rId368" Type="http://schemas.openxmlformats.org/officeDocument/2006/relationships/image" Target="../media/image79.png"/><Relationship Id="rId389" Type="http://schemas.openxmlformats.org/officeDocument/2006/relationships/customXml" Target="../ink/ink312.xml"/><Relationship Id="rId172" Type="http://schemas.openxmlformats.org/officeDocument/2006/relationships/customXml" Target="../ink/ink138.xml"/><Relationship Id="rId193" Type="http://schemas.openxmlformats.org/officeDocument/2006/relationships/image" Target="../media/image44.png"/><Relationship Id="rId207" Type="http://schemas.openxmlformats.org/officeDocument/2006/relationships/customXml" Target="../ink/ink168.xml"/><Relationship Id="rId228" Type="http://schemas.openxmlformats.org/officeDocument/2006/relationships/image" Target="../media/image47.png"/><Relationship Id="rId249" Type="http://schemas.openxmlformats.org/officeDocument/2006/relationships/customXml" Target="../ink/ink204.xml"/><Relationship Id="rId13" Type="http://schemas.openxmlformats.org/officeDocument/2006/relationships/image" Target="../media/image12.png"/><Relationship Id="rId109" Type="http://schemas.openxmlformats.org/officeDocument/2006/relationships/customXml" Target="../ink/ink86.xml"/><Relationship Id="rId260" Type="http://schemas.openxmlformats.org/officeDocument/2006/relationships/customXml" Target="../ink/ink212.xml"/><Relationship Id="rId281" Type="http://schemas.openxmlformats.org/officeDocument/2006/relationships/customXml" Target="../ink/ink226.xml"/><Relationship Id="rId316" Type="http://schemas.openxmlformats.org/officeDocument/2006/relationships/customXml" Target="../ink/ink257.xml"/><Relationship Id="rId337" Type="http://schemas.openxmlformats.org/officeDocument/2006/relationships/customXml" Target="../ink/ink270.xml"/><Relationship Id="rId34" Type="http://schemas.openxmlformats.org/officeDocument/2006/relationships/customXml" Target="../ink/ink28.xml"/><Relationship Id="rId55" Type="http://schemas.openxmlformats.org/officeDocument/2006/relationships/customXml" Target="../ink/ink47.xml"/><Relationship Id="rId76" Type="http://schemas.openxmlformats.org/officeDocument/2006/relationships/customXml" Target="../ink/ink64.xml"/><Relationship Id="rId97" Type="http://schemas.openxmlformats.org/officeDocument/2006/relationships/customXml" Target="../ink/ink77.xml"/><Relationship Id="rId120" Type="http://schemas.openxmlformats.org/officeDocument/2006/relationships/customXml" Target="../ink/ink96.xml"/><Relationship Id="rId141" Type="http://schemas.openxmlformats.org/officeDocument/2006/relationships/customXml" Target="../ink/ink112.xml"/><Relationship Id="rId358" Type="http://schemas.openxmlformats.org/officeDocument/2006/relationships/customXml" Target="../ink/ink287.xml"/><Relationship Id="rId379" Type="http://schemas.openxmlformats.org/officeDocument/2006/relationships/customXml" Target="../ink/ink304.xml"/><Relationship Id="rId7" Type="http://schemas.openxmlformats.org/officeDocument/2006/relationships/image" Target="../media/image11.png"/><Relationship Id="rId162" Type="http://schemas.openxmlformats.org/officeDocument/2006/relationships/customXml" Target="../ink/ink130.xml"/><Relationship Id="rId183" Type="http://schemas.openxmlformats.org/officeDocument/2006/relationships/customXml" Target="../ink/ink148.xml"/><Relationship Id="rId218" Type="http://schemas.openxmlformats.org/officeDocument/2006/relationships/customXml" Target="../ink/ink178.xml"/><Relationship Id="rId239" Type="http://schemas.openxmlformats.org/officeDocument/2006/relationships/customXml" Target="../ink/ink198.xml"/><Relationship Id="rId390" Type="http://schemas.openxmlformats.org/officeDocument/2006/relationships/customXml" Target="../ink/ink313.xml"/><Relationship Id="rId250" Type="http://schemas.openxmlformats.org/officeDocument/2006/relationships/customXml" Target="../ink/ink205.xml"/><Relationship Id="rId271" Type="http://schemas.openxmlformats.org/officeDocument/2006/relationships/customXml" Target="../ink/ink220.xml"/><Relationship Id="rId292" Type="http://schemas.openxmlformats.org/officeDocument/2006/relationships/customXml" Target="../ink/ink236.xml"/><Relationship Id="rId306" Type="http://schemas.openxmlformats.org/officeDocument/2006/relationships/customXml" Target="../ink/ink249.xml"/><Relationship Id="rId24" Type="http://schemas.openxmlformats.org/officeDocument/2006/relationships/customXml" Target="../ink/ink18.xml"/><Relationship Id="rId45" Type="http://schemas.openxmlformats.org/officeDocument/2006/relationships/customXml" Target="../ink/ink38.xml"/><Relationship Id="rId66" Type="http://schemas.openxmlformats.org/officeDocument/2006/relationships/customXml" Target="../ink/ink55.xml"/><Relationship Id="rId87" Type="http://schemas.openxmlformats.org/officeDocument/2006/relationships/customXml" Target="../ink/ink70.xml"/><Relationship Id="rId110" Type="http://schemas.openxmlformats.org/officeDocument/2006/relationships/customXml" Target="../ink/ink87.xml"/><Relationship Id="rId131" Type="http://schemas.openxmlformats.org/officeDocument/2006/relationships/customXml" Target="../ink/ink105.xml"/><Relationship Id="rId327" Type="http://schemas.openxmlformats.org/officeDocument/2006/relationships/image" Target="../media/image70.png"/><Relationship Id="rId348" Type="http://schemas.openxmlformats.org/officeDocument/2006/relationships/customXml" Target="../ink/ink279.xml"/><Relationship Id="rId369" Type="http://schemas.openxmlformats.org/officeDocument/2006/relationships/customXml" Target="../ink/ink296.xml"/><Relationship Id="rId152" Type="http://schemas.openxmlformats.org/officeDocument/2006/relationships/customXml" Target="../ink/ink122.xml"/><Relationship Id="rId173" Type="http://schemas.openxmlformats.org/officeDocument/2006/relationships/customXml" Target="../ink/ink139.xml"/><Relationship Id="rId194" Type="http://schemas.openxmlformats.org/officeDocument/2006/relationships/customXml" Target="../ink/ink156.xml"/><Relationship Id="rId208" Type="http://schemas.openxmlformats.org/officeDocument/2006/relationships/customXml" Target="../ink/ink169.xml"/><Relationship Id="rId229" Type="http://schemas.openxmlformats.org/officeDocument/2006/relationships/customXml" Target="../ink/ink188.xml"/><Relationship Id="rId380" Type="http://schemas.openxmlformats.org/officeDocument/2006/relationships/image" Target="../media/image82.png"/><Relationship Id="rId240" Type="http://schemas.openxmlformats.org/officeDocument/2006/relationships/customXml" Target="../ink/ink199.xml"/><Relationship Id="rId261" Type="http://schemas.openxmlformats.org/officeDocument/2006/relationships/customXml" Target="../ink/ink213.xml"/><Relationship Id="rId14" Type="http://schemas.openxmlformats.org/officeDocument/2006/relationships/customXml" Target="../ink/ink8.xml"/><Relationship Id="rId35" Type="http://schemas.openxmlformats.org/officeDocument/2006/relationships/customXml" Target="../ink/ink29.xml"/><Relationship Id="rId56" Type="http://schemas.openxmlformats.org/officeDocument/2006/relationships/image" Target="../media/image15.png"/><Relationship Id="rId77" Type="http://schemas.openxmlformats.org/officeDocument/2006/relationships/image" Target="../media/image19.png"/><Relationship Id="rId100" Type="http://schemas.openxmlformats.org/officeDocument/2006/relationships/customXml" Target="../ink/ink79.xml"/><Relationship Id="rId282" Type="http://schemas.openxmlformats.org/officeDocument/2006/relationships/customXml" Target="../ink/ink227.xml"/><Relationship Id="rId317" Type="http://schemas.openxmlformats.org/officeDocument/2006/relationships/customXml" Target="../ink/ink258.xml"/><Relationship Id="rId338" Type="http://schemas.openxmlformats.org/officeDocument/2006/relationships/customXml" Target="../ink/ink271.xml"/><Relationship Id="rId359" Type="http://schemas.openxmlformats.org/officeDocument/2006/relationships/customXml" Target="../ink/ink288.xml"/><Relationship Id="rId8" Type="http://schemas.openxmlformats.org/officeDocument/2006/relationships/customXml" Target="../ink/ink3.xml"/><Relationship Id="rId98" Type="http://schemas.openxmlformats.org/officeDocument/2006/relationships/image" Target="../media/image27.png"/><Relationship Id="rId121" Type="http://schemas.openxmlformats.org/officeDocument/2006/relationships/image" Target="../media/image31.png"/><Relationship Id="rId142" Type="http://schemas.openxmlformats.org/officeDocument/2006/relationships/customXml" Target="../ink/ink113.xml"/><Relationship Id="rId163" Type="http://schemas.openxmlformats.org/officeDocument/2006/relationships/customXml" Target="../ink/ink131.xml"/><Relationship Id="rId184" Type="http://schemas.openxmlformats.org/officeDocument/2006/relationships/customXml" Target="../ink/ink149.xml"/><Relationship Id="rId219" Type="http://schemas.openxmlformats.org/officeDocument/2006/relationships/customXml" Target="../ink/ink179.xml"/><Relationship Id="rId370" Type="http://schemas.openxmlformats.org/officeDocument/2006/relationships/customXml" Target="../ink/ink297.xml"/><Relationship Id="rId391" Type="http://schemas.openxmlformats.org/officeDocument/2006/relationships/image" Target="../media/image84.png"/><Relationship Id="rId230" Type="http://schemas.openxmlformats.org/officeDocument/2006/relationships/customXml" Target="../ink/ink189.xml"/><Relationship Id="rId251" Type="http://schemas.openxmlformats.org/officeDocument/2006/relationships/customXml" Target="../ink/ink206.xml"/><Relationship Id="rId25" Type="http://schemas.openxmlformats.org/officeDocument/2006/relationships/customXml" Target="../ink/ink19.xml"/><Relationship Id="rId46" Type="http://schemas.openxmlformats.org/officeDocument/2006/relationships/customXml" Target="../ink/ink39.xml"/><Relationship Id="rId67" Type="http://schemas.openxmlformats.org/officeDocument/2006/relationships/customXml" Target="../ink/ink56.xml"/><Relationship Id="rId272" Type="http://schemas.openxmlformats.org/officeDocument/2006/relationships/image" Target="../media/image58.png"/><Relationship Id="rId293" Type="http://schemas.openxmlformats.org/officeDocument/2006/relationships/customXml" Target="../ink/ink237.xml"/><Relationship Id="rId307" Type="http://schemas.openxmlformats.org/officeDocument/2006/relationships/customXml" Target="../ink/ink250.xml"/><Relationship Id="rId328" Type="http://schemas.openxmlformats.org/officeDocument/2006/relationships/customXml" Target="../ink/ink264.xml"/><Relationship Id="rId349" Type="http://schemas.openxmlformats.org/officeDocument/2006/relationships/customXml" Target="../ink/ink280.xml"/><Relationship Id="rId88" Type="http://schemas.openxmlformats.org/officeDocument/2006/relationships/image" Target="../media/image24.png"/><Relationship Id="rId111" Type="http://schemas.openxmlformats.org/officeDocument/2006/relationships/customXml" Target="../ink/ink88.xml"/><Relationship Id="rId132" Type="http://schemas.openxmlformats.org/officeDocument/2006/relationships/customXml" Target="../ink/ink106.xml"/><Relationship Id="rId153" Type="http://schemas.openxmlformats.org/officeDocument/2006/relationships/customXml" Target="../ink/ink123.xml"/><Relationship Id="rId174" Type="http://schemas.openxmlformats.org/officeDocument/2006/relationships/customXml" Target="../ink/ink140.xml"/><Relationship Id="rId195" Type="http://schemas.openxmlformats.org/officeDocument/2006/relationships/customXml" Target="../ink/ink157.xml"/><Relationship Id="rId209" Type="http://schemas.openxmlformats.org/officeDocument/2006/relationships/image" Target="../media/image46.png"/><Relationship Id="rId360" Type="http://schemas.openxmlformats.org/officeDocument/2006/relationships/image" Target="../media/image78.png"/><Relationship Id="rId381" Type="http://schemas.openxmlformats.org/officeDocument/2006/relationships/customXml" Target="../ink/ink305.xml"/><Relationship Id="rId220" Type="http://schemas.openxmlformats.org/officeDocument/2006/relationships/customXml" Target="../ink/ink180.xml"/><Relationship Id="rId241" Type="http://schemas.openxmlformats.org/officeDocument/2006/relationships/image" Target="../media/image48.png"/><Relationship Id="rId15" Type="http://schemas.openxmlformats.org/officeDocument/2006/relationships/customXml" Target="../ink/ink9.xml"/><Relationship Id="rId36" Type="http://schemas.openxmlformats.org/officeDocument/2006/relationships/customXml" Target="../ink/ink30.xml"/><Relationship Id="rId57" Type="http://schemas.openxmlformats.org/officeDocument/2006/relationships/customXml" Target="../ink/ink48.xml"/><Relationship Id="rId262" Type="http://schemas.openxmlformats.org/officeDocument/2006/relationships/image" Target="../media/image55.png"/><Relationship Id="rId283" Type="http://schemas.openxmlformats.org/officeDocument/2006/relationships/image" Target="../media/image62.png"/><Relationship Id="rId318" Type="http://schemas.openxmlformats.org/officeDocument/2006/relationships/image" Target="../media/image66.png"/><Relationship Id="rId339" Type="http://schemas.openxmlformats.org/officeDocument/2006/relationships/customXml" Target="../ink/ink272.xml"/><Relationship Id="rId78" Type="http://schemas.openxmlformats.org/officeDocument/2006/relationships/customXml" Target="../ink/ink65.xml"/><Relationship Id="rId99" Type="http://schemas.openxmlformats.org/officeDocument/2006/relationships/customXml" Target="../ink/ink78.xml"/><Relationship Id="rId101" Type="http://schemas.openxmlformats.org/officeDocument/2006/relationships/customXml" Target="../ink/ink80.xml"/><Relationship Id="rId122" Type="http://schemas.openxmlformats.org/officeDocument/2006/relationships/customXml" Target="../ink/ink97.xml"/><Relationship Id="rId143" Type="http://schemas.openxmlformats.org/officeDocument/2006/relationships/customXml" Target="../ink/ink114.xml"/><Relationship Id="rId164" Type="http://schemas.openxmlformats.org/officeDocument/2006/relationships/customXml" Target="../ink/ink132.xml"/><Relationship Id="rId185" Type="http://schemas.openxmlformats.org/officeDocument/2006/relationships/image" Target="../media/image42.png"/><Relationship Id="rId350" Type="http://schemas.openxmlformats.org/officeDocument/2006/relationships/customXml" Target="../ink/ink281.xml"/><Relationship Id="rId371" Type="http://schemas.openxmlformats.org/officeDocument/2006/relationships/customXml" Target="../ink/ink298.xml"/><Relationship Id="rId9" Type="http://schemas.openxmlformats.org/officeDocument/2006/relationships/customXml" Target="../ink/ink4.xml"/><Relationship Id="rId210" Type="http://schemas.openxmlformats.org/officeDocument/2006/relationships/customXml" Target="../ink/ink170.xml"/><Relationship Id="rId392" Type="http://schemas.openxmlformats.org/officeDocument/2006/relationships/customXml" Target="../ink/ink314.xml"/><Relationship Id="rId26" Type="http://schemas.openxmlformats.org/officeDocument/2006/relationships/customXml" Target="../ink/ink20.xml"/><Relationship Id="rId231" Type="http://schemas.openxmlformats.org/officeDocument/2006/relationships/customXml" Target="../ink/ink190.xml"/><Relationship Id="rId252" Type="http://schemas.openxmlformats.org/officeDocument/2006/relationships/image" Target="../media/image52.png"/><Relationship Id="rId273" Type="http://schemas.openxmlformats.org/officeDocument/2006/relationships/customXml" Target="../ink/ink221.xml"/><Relationship Id="rId294" Type="http://schemas.openxmlformats.org/officeDocument/2006/relationships/customXml" Target="../ink/ink238.xml"/><Relationship Id="rId308" Type="http://schemas.openxmlformats.org/officeDocument/2006/relationships/customXml" Target="../ink/ink251.xml"/><Relationship Id="rId329" Type="http://schemas.openxmlformats.org/officeDocument/2006/relationships/image" Target="../media/image71.png"/><Relationship Id="rId47" Type="http://schemas.openxmlformats.org/officeDocument/2006/relationships/customXml" Target="../ink/ink40.xml"/><Relationship Id="rId68" Type="http://schemas.openxmlformats.org/officeDocument/2006/relationships/image" Target="../media/image18.png"/><Relationship Id="rId89" Type="http://schemas.openxmlformats.org/officeDocument/2006/relationships/customXml" Target="../ink/ink71.xml"/><Relationship Id="rId112" Type="http://schemas.openxmlformats.org/officeDocument/2006/relationships/customXml" Target="../ink/ink89.xml"/><Relationship Id="rId133" Type="http://schemas.openxmlformats.org/officeDocument/2006/relationships/customXml" Target="../ink/ink107.xml"/><Relationship Id="rId154" Type="http://schemas.openxmlformats.org/officeDocument/2006/relationships/customXml" Target="../ink/ink124.xml"/><Relationship Id="rId175" Type="http://schemas.openxmlformats.org/officeDocument/2006/relationships/customXml" Target="../ink/ink141.xml"/><Relationship Id="rId340" Type="http://schemas.openxmlformats.org/officeDocument/2006/relationships/image" Target="../media/image74.png"/><Relationship Id="rId361" Type="http://schemas.openxmlformats.org/officeDocument/2006/relationships/customXml" Target="../ink/ink289.xml"/><Relationship Id="rId196" Type="http://schemas.openxmlformats.org/officeDocument/2006/relationships/customXml" Target="../ink/ink158.xml"/><Relationship Id="rId200" Type="http://schemas.openxmlformats.org/officeDocument/2006/relationships/customXml" Target="../ink/ink162.xml"/><Relationship Id="rId382" Type="http://schemas.openxmlformats.org/officeDocument/2006/relationships/image" Target="../media/image83.png"/><Relationship Id="rId16" Type="http://schemas.openxmlformats.org/officeDocument/2006/relationships/customXml" Target="../ink/ink10.xml"/><Relationship Id="rId221" Type="http://schemas.openxmlformats.org/officeDocument/2006/relationships/customXml" Target="../ink/ink181.xml"/><Relationship Id="rId242" Type="http://schemas.openxmlformats.org/officeDocument/2006/relationships/customXml" Target="../ink/ink200.xml"/><Relationship Id="rId263" Type="http://schemas.openxmlformats.org/officeDocument/2006/relationships/customXml" Target="../ink/ink214.xml"/><Relationship Id="rId284" Type="http://schemas.openxmlformats.org/officeDocument/2006/relationships/customXml" Target="../ink/ink228.xml"/><Relationship Id="rId319" Type="http://schemas.openxmlformats.org/officeDocument/2006/relationships/customXml" Target="../ink/ink259.xml"/><Relationship Id="rId37" Type="http://schemas.openxmlformats.org/officeDocument/2006/relationships/customXml" Target="../ink/ink31.xml"/><Relationship Id="rId58" Type="http://schemas.openxmlformats.org/officeDocument/2006/relationships/customXml" Target="../ink/ink49.xml"/><Relationship Id="rId79" Type="http://schemas.openxmlformats.org/officeDocument/2006/relationships/image" Target="../media/image20.png"/><Relationship Id="rId102" Type="http://schemas.openxmlformats.org/officeDocument/2006/relationships/image" Target="../media/image28.png"/><Relationship Id="rId123" Type="http://schemas.openxmlformats.org/officeDocument/2006/relationships/customXml" Target="../ink/ink98.xml"/><Relationship Id="rId144" Type="http://schemas.openxmlformats.org/officeDocument/2006/relationships/image" Target="../media/image36.png"/><Relationship Id="rId330" Type="http://schemas.openxmlformats.org/officeDocument/2006/relationships/customXml" Target="../ink/ink265.xml"/><Relationship Id="rId90" Type="http://schemas.openxmlformats.org/officeDocument/2006/relationships/customXml" Target="../ink/ink72.xml"/><Relationship Id="rId165" Type="http://schemas.openxmlformats.org/officeDocument/2006/relationships/customXml" Target="../ink/ink133.xml"/><Relationship Id="rId186" Type="http://schemas.openxmlformats.org/officeDocument/2006/relationships/customXml" Target="../ink/ink150.xml"/><Relationship Id="rId351" Type="http://schemas.openxmlformats.org/officeDocument/2006/relationships/customXml" Target="../ink/ink282.xml"/><Relationship Id="rId372" Type="http://schemas.openxmlformats.org/officeDocument/2006/relationships/image" Target="../media/image80.png"/><Relationship Id="rId393" Type="http://schemas.openxmlformats.org/officeDocument/2006/relationships/customXml" Target="../ink/ink315.xml"/><Relationship Id="rId211" Type="http://schemas.openxmlformats.org/officeDocument/2006/relationships/customXml" Target="../ink/ink171.xml"/><Relationship Id="rId232" Type="http://schemas.openxmlformats.org/officeDocument/2006/relationships/customXml" Target="../ink/ink191.xml"/><Relationship Id="rId253" Type="http://schemas.openxmlformats.org/officeDocument/2006/relationships/customXml" Target="../ink/ink207.xml"/><Relationship Id="rId274" Type="http://schemas.openxmlformats.org/officeDocument/2006/relationships/customXml" Target="../ink/ink222.xml"/><Relationship Id="rId295" Type="http://schemas.openxmlformats.org/officeDocument/2006/relationships/customXml" Target="../ink/ink239.xml"/><Relationship Id="rId309" Type="http://schemas.openxmlformats.org/officeDocument/2006/relationships/customXml" Target="../ink/ink252.xml"/><Relationship Id="rId27" Type="http://schemas.openxmlformats.org/officeDocument/2006/relationships/customXml" Target="../ink/ink21.xml"/><Relationship Id="rId48" Type="http://schemas.openxmlformats.org/officeDocument/2006/relationships/customXml" Target="../ink/ink41.xml"/><Relationship Id="rId69" Type="http://schemas.openxmlformats.org/officeDocument/2006/relationships/customXml" Target="../ink/ink57.xml"/><Relationship Id="rId113" Type="http://schemas.openxmlformats.org/officeDocument/2006/relationships/customXml" Target="../ink/ink90.xml"/><Relationship Id="rId134" Type="http://schemas.openxmlformats.org/officeDocument/2006/relationships/image" Target="../media/image33.png"/><Relationship Id="rId320" Type="http://schemas.openxmlformats.org/officeDocument/2006/relationships/customXml" Target="../ink/ink260.xml"/><Relationship Id="rId80" Type="http://schemas.openxmlformats.org/officeDocument/2006/relationships/customXml" Target="../ink/ink66.xml"/><Relationship Id="rId155" Type="http://schemas.openxmlformats.org/officeDocument/2006/relationships/customXml" Target="../ink/ink125.xml"/><Relationship Id="rId176" Type="http://schemas.openxmlformats.org/officeDocument/2006/relationships/customXml" Target="../ink/ink142.xml"/><Relationship Id="rId197" Type="http://schemas.openxmlformats.org/officeDocument/2006/relationships/customXml" Target="../ink/ink159.xml"/><Relationship Id="rId341" Type="http://schemas.openxmlformats.org/officeDocument/2006/relationships/customXml" Target="../ink/ink273.xml"/><Relationship Id="rId362" Type="http://schemas.openxmlformats.org/officeDocument/2006/relationships/customXml" Target="../ink/ink290.xml"/><Relationship Id="rId383" Type="http://schemas.openxmlformats.org/officeDocument/2006/relationships/customXml" Target="../ink/ink306.xml"/><Relationship Id="rId201" Type="http://schemas.openxmlformats.org/officeDocument/2006/relationships/customXml" Target="../ink/ink163.xml"/><Relationship Id="rId222" Type="http://schemas.openxmlformats.org/officeDocument/2006/relationships/customXml" Target="../ink/ink182.xml"/><Relationship Id="rId243" Type="http://schemas.openxmlformats.org/officeDocument/2006/relationships/image" Target="../media/image49.png"/><Relationship Id="rId264" Type="http://schemas.openxmlformats.org/officeDocument/2006/relationships/image" Target="../media/image56.png"/><Relationship Id="rId285" Type="http://schemas.openxmlformats.org/officeDocument/2006/relationships/customXml" Target="../ink/ink229.xml"/><Relationship Id="rId17" Type="http://schemas.openxmlformats.org/officeDocument/2006/relationships/customXml" Target="../ink/ink11.xml"/><Relationship Id="rId38" Type="http://schemas.openxmlformats.org/officeDocument/2006/relationships/customXml" Target="../ink/ink32.xml"/><Relationship Id="rId59" Type="http://schemas.openxmlformats.org/officeDocument/2006/relationships/customXml" Target="../ink/ink50.xml"/><Relationship Id="rId103" Type="http://schemas.openxmlformats.org/officeDocument/2006/relationships/customXml" Target="../ink/ink81.xml"/><Relationship Id="rId124" Type="http://schemas.openxmlformats.org/officeDocument/2006/relationships/image" Target="../media/image32.png"/><Relationship Id="rId310" Type="http://schemas.openxmlformats.org/officeDocument/2006/relationships/customXml" Target="../ink/ink253.xml"/><Relationship Id="rId70" Type="http://schemas.openxmlformats.org/officeDocument/2006/relationships/customXml" Target="../ink/ink58.xml"/><Relationship Id="rId91" Type="http://schemas.openxmlformats.org/officeDocument/2006/relationships/customXml" Target="../ink/ink73.xml"/><Relationship Id="rId145" Type="http://schemas.openxmlformats.org/officeDocument/2006/relationships/customXml" Target="../ink/ink115.xml"/><Relationship Id="rId166" Type="http://schemas.openxmlformats.org/officeDocument/2006/relationships/customXml" Target="../ink/ink134.xml"/><Relationship Id="rId187" Type="http://schemas.openxmlformats.org/officeDocument/2006/relationships/customXml" Target="../ink/ink151.xml"/><Relationship Id="rId331" Type="http://schemas.openxmlformats.org/officeDocument/2006/relationships/customXml" Target="../ink/ink266.xml"/><Relationship Id="rId352" Type="http://schemas.openxmlformats.org/officeDocument/2006/relationships/customXml" Target="../ink/ink283.xml"/><Relationship Id="rId373" Type="http://schemas.openxmlformats.org/officeDocument/2006/relationships/customXml" Target="../ink/ink299.xml"/><Relationship Id="rId394" Type="http://schemas.openxmlformats.org/officeDocument/2006/relationships/customXml" Target="../ink/ink31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2.xml"/><Relationship Id="rId233" Type="http://schemas.openxmlformats.org/officeDocument/2006/relationships/customXml" Target="../ink/ink192.xml"/><Relationship Id="rId254" Type="http://schemas.openxmlformats.org/officeDocument/2006/relationships/customXml" Target="../ink/ink208.xml"/><Relationship Id="rId28" Type="http://schemas.openxmlformats.org/officeDocument/2006/relationships/customXml" Target="../ink/ink22.xml"/><Relationship Id="rId49" Type="http://schemas.openxmlformats.org/officeDocument/2006/relationships/customXml" Target="../ink/ink42.xml"/><Relationship Id="rId114" Type="http://schemas.openxmlformats.org/officeDocument/2006/relationships/customXml" Target="../ink/ink91.xml"/><Relationship Id="rId275" Type="http://schemas.openxmlformats.org/officeDocument/2006/relationships/customXml" Target="../ink/ink223.xml"/><Relationship Id="rId296" Type="http://schemas.openxmlformats.org/officeDocument/2006/relationships/customXml" Target="../ink/ink240.xml"/><Relationship Id="rId300" Type="http://schemas.openxmlformats.org/officeDocument/2006/relationships/customXml" Target="../ink/ink244.xml"/><Relationship Id="rId60" Type="http://schemas.openxmlformats.org/officeDocument/2006/relationships/customXml" Target="../ink/ink51.xml"/><Relationship Id="rId81" Type="http://schemas.openxmlformats.org/officeDocument/2006/relationships/image" Target="../media/image21.png"/><Relationship Id="rId135" Type="http://schemas.openxmlformats.org/officeDocument/2006/relationships/customXml" Target="../ink/ink108.xml"/><Relationship Id="rId156" Type="http://schemas.openxmlformats.org/officeDocument/2006/relationships/customXml" Target="../ink/ink126.xml"/><Relationship Id="rId177" Type="http://schemas.openxmlformats.org/officeDocument/2006/relationships/image" Target="../media/image41.png"/><Relationship Id="rId198" Type="http://schemas.openxmlformats.org/officeDocument/2006/relationships/customXml" Target="../ink/ink160.xml"/><Relationship Id="rId321" Type="http://schemas.openxmlformats.org/officeDocument/2006/relationships/image" Target="../media/image67.png"/><Relationship Id="rId342" Type="http://schemas.openxmlformats.org/officeDocument/2006/relationships/customXml" Target="../ink/ink274.xml"/><Relationship Id="rId363" Type="http://schemas.openxmlformats.org/officeDocument/2006/relationships/customXml" Target="../ink/ink291.xml"/><Relationship Id="rId384" Type="http://schemas.openxmlformats.org/officeDocument/2006/relationships/customXml" Target="../ink/ink307.xml"/><Relationship Id="rId202" Type="http://schemas.openxmlformats.org/officeDocument/2006/relationships/image" Target="../media/image45.png"/><Relationship Id="rId223" Type="http://schemas.openxmlformats.org/officeDocument/2006/relationships/customXml" Target="../ink/ink183.xml"/><Relationship Id="rId244" Type="http://schemas.openxmlformats.org/officeDocument/2006/relationships/customXml" Target="../ink/ink201.xml"/><Relationship Id="rId18" Type="http://schemas.openxmlformats.org/officeDocument/2006/relationships/customXml" Target="../ink/ink12.xml"/><Relationship Id="rId39" Type="http://schemas.openxmlformats.org/officeDocument/2006/relationships/customXml" Target="../ink/ink33.xml"/><Relationship Id="rId265" Type="http://schemas.openxmlformats.org/officeDocument/2006/relationships/customXml" Target="../ink/ink215.xml"/><Relationship Id="rId286" Type="http://schemas.openxmlformats.org/officeDocument/2006/relationships/customXml" Target="../ink/ink230.xml"/><Relationship Id="rId50" Type="http://schemas.openxmlformats.org/officeDocument/2006/relationships/customXml" Target="../ink/ink43.xml"/><Relationship Id="rId104" Type="http://schemas.openxmlformats.org/officeDocument/2006/relationships/customXml" Target="../ink/ink82.xml"/><Relationship Id="rId125" Type="http://schemas.openxmlformats.org/officeDocument/2006/relationships/customXml" Target="../ink/ink99.xml"/><Relationship Id="rId146" Type="http://schemas.openxmlformats.org/officeDocument/2006/relationships/customXml" Target="../ink/ink116.xml"/><Relationship Id="rId167" Type="http://schemas.openxmlformats.org/officeDocument/2006/relationships/customXml" Target="../ink/ink135.xml"/><Relationship Id="rId188" Type="http://schemas.openxmlformats.org/officeDocument/2006/relationships/image" Target="../media/image43.png"/><Relationship Id="rId311" Type="http://schemas.openxmlformats.org/officeDocument/2006/relationships/customXml" Target="../ink/ink254.xml"/><Relationship Id="rId332" Type="http://schemas.openxmlformats.org/officeDocument/2006/relationships/image" Target="../media/image72.png"/><Relationship Id="rId353" Type="http://schemas.openxmlformats.org/officeDocument/2006/relationships/image" Target="../media/image76.png"/><Relationship Id="rId374" Type="http://schemas.openxmlformats.org/officeDocument/2006/relationships/image" Target="../media/image81.png"/><Relationship Id="rId395" Type="http://schemas.openxmlformats.org/officeDocument/2006/relationships/customXml" Target="../ink/ink317.xml"/><Relationship Id="rId71" Type="http://schemas.openxmlformats.org/officeDocument/2006/relationships/customXml" Target="../ink/ink59.xml"/><Relationship Id="rId92" Type="http://schemas.openxmlformats.org/officeDocument/2006/relationships/image" Target="../media/image25.png"/><Relationship Id="rId213" Type="http://schemas.openxmlformats.org/officeDocument/2006/relationships/customXml" Target="../ink/ink173.xml"/><Relationship Id="rId234" Type="http://schemas.openxmlformats.org/officeDocument/2006/relationships/customXml" Target="../ink/ink193.xml"/><Relationship Id="rId2" Type="http://schemas.openxmlformats.org/officeDocument/2006/relationships/image" Target="../media/image9.png"/><Relationship Id="rId29" Type="http://schemas.openxmlformats.org/officeDocument/2006/relationships/customXml" Target="../ink/ink23.xml"/><Relationship Id="rId255" Type="http://schemas.openxmlformats.org/officeDocument/2006/relationships/customXml" Target="../ink/ink209.xml"/><Relationship Id="rId276" Type="http://schemas.openxmlformats.org/officeDocument/2006/relationships/image" Target="../media/image59.png"/><Relationship Id="rId297" Type="http://schemas.openxmlformats.org/officeDocument/2006/relationships/customXml" Target="../ink/ink241.xml"/><Relationship Id="rId40" Type="http://schemas.openxmlformats.org/officeDocument/2006/relationships/customXml" Target="../ink/ink34.xml"/><Relationship Id="rId115" Type="http://schemas.openxmlformats.org/officeDocument/2006/relationships/customXml" Target="../ink/ink92.xml"/><Relationship Id="rId136" Type="http://schemas.openxmlformats.org/officeDocument/2006/relationships/customXml" Target="../ink/ink109.xml"/><Relationship Id="rId157" Type="http://schemas.openxmlformats.org/officeDocument/2006/relationships/image" Target="../media/image37.png"/><Relationship Id="rId178" Type="http://schemas.openxmlformats.org/officeDocument/2006/relationships/customXml" Target="../ink/ink143.xml"/><Relationship Id="rId301" Type="http://schemas.openxmlformats.org/officeDocument/2006/relationships/customXml" Target="../ink/ink245.xml"/><Relationship Id="rId322" Type="http://schemas.openxmlformats.org/officeDocument/2006/relationships/customXml" Target="../ink/ink261.xml"/><Relationship Id="rId343" Type="http://schemas.openxmlformats.org/officeDocument/2006/relationships/customXml" Target="../ink/ink275.xml"/><Relationship Id="rId364" Type="http://schemas.openxmlformats.org/officeDocument/2006/relationships/customXml" Target="../ink/ink292.xml"/><Relationship Id="rId61" Type="http://schemas.openxmlformats.org/officeDocument/2006/relationships/image" Target="../media/image16.png"/><Relationship Id="rId82" Type="http://schemas.openxmlformats.org/officeDocument/2006/relationships/customXml" Target="../ink/ink67.xml"/><Relationship Id="rId199" Type="http://schemas.openxmlformats.org/officeDocument/2006/relationships/customXml" Target="../ink/ink161.xml"/><Relationship Id="rId203" Type="http://schemas.openxmlformats.org/officeDocument/2006/relationships/customXml" Target="../ink/ink164.xml"/><Relationship Id="rId385" Type="http://schemas.openxmlformats.org/officeDocument/2006/relationships/customXml" Target="../ink/ink308.xml"/><Relationship Id="rId19" Type="http://schemas.openxmlformats.org/officeDocument/2006/relationships/customXml" Target="../ink/ink13.xml"/><Relationship Id="rId224" Type="http://schemas.openxmlformats.org/officeDocument/2006/relationships/customXml" Target="../ink/ink184.xml"/><Relationship Id="rId245" Type="http://schemas.openxmlformats.org/officeDocument/2006/relationships/image" Target="../media/image50.png"/><Relationship Id="rId266" Type="http://schemas.openxmlformats.org/officeDocument/2006/relationships/customXml" Target="../ink/ink216.xml"/><Relationship Id="rId287" Type="http://schemas.openxmlformats.org/officeDocument/2006/relationships/customXml" Target="../ink/ink231.xml"/><Relationship Id="rId30" Type="http://schemas.openxmlformats.org/officeDocument/2006/relationships/customXml" Target="../ink/ink24.xml"/><Relationship Id="rId105" Type="http://schemas.openxmlformats.org/officeDocument/2006/relationships/image" Target="../media/image29.png"/><Relationship Id="rId126" Type="http://schemas.openxmlformats.org/officeDocument/2006/relationships/customXml" Target="../ink/ink100.xml"/><Relationship Id="rId147" Type="http://schemas.openxmlformats.org/officeDocument/2006/relationships/customXml" Target="../ink/ink117.xml"/><Relationship Id="rId168" Type="http://schemas.openxmlformats.org/officeDocument/2006/relationships/image" Target="../media/image39.png"/><Relationship Id="rId312" Type="http://schemas.openxmlformats.org/officeDocument/2006/relationships/image" Target="../media/image64.png"/><Relationship Id="rId333" Type="http://schemas.openxmlformats.org/officeDocument/2006/relationships/customXml" Target="../ink/ink267.xml"/><Relationship Id="rId354" Type="http://schemas.openxmlformats.org/officeDocument/2006/relationships/customXml" Target="../ink/ink284.xml"/><Relationship Id="rId51" Type="http://schemas.openxmlformats.org/officeDocument/2006/relationships/image" Target="../media/image14.png"/><Relationship Id="rId72" Type="http://schemas.openxmlformats.org/officeDocument/2006/relationships/customXml" Target="../ink/ink60.xml"/><Relationship Id="rId93" Type="http://schemas.openxmlformats.org/officeDocument/2006/relationships/customXml" Target="../ink/ink74.xml"/><Relationship Id="rId189" Type="http://schemas.openxmlformats.org/officeDocument/2006/relationships/customXml" Target="../ink/ink152.xml"/><Relationship Id="rId375" Type="http://schemas.openxmlformats.org/officeDocument/2006/relationships/customXml" Target="../ink/ink300.xml"/><Relationship Id="rId396" Type="http://schemas.openxmlformats.org/officeDocument/2006/relationships/customXml" Target="../ink/ink318.xml"/><Relationship Id="rId3" Type="http://schemas.openxmlformats.org/officeDocument/2006/relationships/image" Target="../media/image4.png"/><Relationship Id="rId214" Type="http://schemas.openxmlformats.org/officeDocument/2006/relationships/customXml" Target="../ink/ink174.xml"/><Relationship Id="rId235" Type="http://schemas.openxmlformats.org/officeDocument/2006/relationships/customXml" Target="../ink/ink194.xml"/><Relationship Id="rId256" Type="http://schemas.openxmlformats.org/officeDocument/2006/relationships/image" Target="../media/image53.png"/><Relationship Id="rId277" Type="http://schemas.openxmlformats.org/officeDocument/2006/relationships/customXml" Target="../ink/ink224.xml"/><Relationship Id="rId298" Type="http://schemas.openxmlformats.org/officeDocument/2006/relationships/customXml" Target="../ink/ink242.xml"/><Relationship Id="rId400" Type="http://schemas.openxmlformats.org/officeDocument/2006/relationships/image" Target="../media/image85.png"/><Relationship Id="rId116" Type="http://schemas.openxmlformats.org/officeDocument/2006/relationships/customXml" Target="../ink/ink93.xml"/><Relationship Id="rId137" Type="http://schemas.openxmlformats.org/officeDocument/2006/relationships/customXml" Target="../ink/ink110.xml"/><Relationship Id="rId158" Type="http://schemas.openxmlformats.org/officeDocument/2006/relationships/customXml" Target="../ink/ink127.xml"/><Relationship Id="rId302" Type="http://schemas.openxmlformats.org/officeDocument/2006/relationships/customXml" Target="../ink/ink246.xml"/><Relationship Id="rId323" Type="http://schemas.openxmlformats.org/officeDocument/2006/relationships/image" Target="../media/image68.png"/><Relationship Id="rId344" Type="http://schemas.openxmlformats.org/officeDocument/2006/relationships/customXml" Target="../ink/ink276.xml"/><Relationship Id="rId20" Type="http://schemas.openxmlformats.org/officeDocument/2006/relationships/customXml" Target="../ink/ink14.xml"/><Relationship Id="rId41" Type="http://schemas.openxmlformats.org/officeDocument/2006/relationships/customXml" Target="../ink/ink35.xml"/><Relationship Id="rId62" Type="http://schemas.openxmlformats.org/officeDocument/2006/relationships/customXml" Target="../ink/ink52.xml"/><Relationship Id="rId83" Type="http://schemas.openxmlformats.org/officeDocument/2006/relationships/image" Target="../media/image22.png"/><Relationship Id="rId179" Type="http://schemas.openxmlformats.org/officeDocument/2006/relationships/customXml" Target="../ink/ink144.xml"/><Relationship Id="rId365" Type="http://schemas.openxmlformats.org/officeDocument/2006/relationships/customXml" Target="../ink/ink293.xml"/><Relationship Id="rId386" Type="http://schemas.openxmlformats.org/officeDocument/2006/relationships/customXml" Target="../ink/ink309.xml"/><Relationship Id="rId190" Type="http://schemas.openxmlformats.org/officeDocument/2006/relationships/customXml" Target="../ink/ink153.xml"/><Relationship Id="rId204" Type="http://schemas.openxmlformats.org/officeDocument/2006/relationships/customXml" Target="../ink/ink165.xml"/><Relationship Id="rId225" Type="http://schemas.openxmlformats.org/officeDocument/2006/relationships/customXml" Target="../ink/ink185.xml"/><Relationship Id="rId246" Type="http://schemas.openxmlformats.org/officeDocument/2006/relationships/customXml" Target="../ink/ink202.xml"/><Relationship Id="rId267" Type="http://schemas.openxmlformats.org/officeDocument/2006/relationships/customXml" Target="../ink/ink217.xml"/><Relationship Id="rId288" Type="http://schemas.openxmlformats.org/officeDocument/2006/relationships/customXml" Target="../ink/ink232.xml"/><Relationship Id="rId106" Type="http://schemas.openxmlformats.org/officeDocument/2006/relationships/customXml" Target="../ink/ink83.xml"/><Relationship Id="rId127" Type="http://schemas.openxmlformats.org/officeDocument/2006/relationships/customXml" Target="../ink/ink101.xml"/><Relationship Id="rId313" Type="http://schemas.openxmlformats.org/officeDocument/2006/relationships/customXml" Target="../ink/ink255.xml"/><Relationship Id="rId10" Type="http://schemas.openxmlformats.org/officeDocument/2006/relationships/customXml" Target="../ink/ink5.xml"/><Relationship Id="rId31" Type="http://schemas.openxmlformats.org/officeDocument/2006/relationships/customXml" Target="../ink/ink25.xml"/><Relationship Id="rId52" Type="http://schemas.openxmlformats.org/officeDocument/2006/relationships/customXml" Target="../ink/ink44.xml"/><Relationship Id="rId73" Type="http://schemas.openxmlformats.org/officeDocument/2006/relationships/customXml" Target="../ink/ink61.xml"/><Relationship Id="rId94" Type="http://schemas.openxmlformats.org/officeDocument/2006/relationships/customXml" Target="../ink/ink75.xml"/><Relationship Id="rId148" Type="http://schemas.openxmlformats.org/officeDocument/2006/relationships/customXml" Target="../ink/ink118.xml"/><Relationship Id="rId169" Type="http://schemas.openxmlformats.org/officeDocument/2006/relationships/customXml" Target="../ink/ink136.xml"/><Relationship Id="rId334" Type="http://schemas.openxmlformats.org/officeDocument/2006/relationships/customXml" Target="../ink/ink268.xml"/><Relationship Id="rId355" Type="http://schemas.openxmlformats.org/officeDocument/2006/relationships/customXml" Target="../ink/ink285.xml"/><Relationship Id="rId376" Type="http://schemas.openxmlformats.org/officeDocument/2006/relationships/customXml" Target="../ink/ink301.xml"/><Relationship Id="rId397" Type="http://schemas.openxmlformats.org/officeDocument/2006/relationships/customXml" Target="../ink/ink319.xml"/><Relationship Id="rId4" Type="http://schemas.openxmlformats.org/officeDocument/2006/relationships/customXml" Target="../ink/ink1.xml"/><Relationship Id="rId180" Type="http://schemas.openxmlformats.org/officeDocument/2006/relationships/customXml" Target="../ink/ink145.xml"/><Relationship Id="rId215" Type="http://schemas.openxmlformats.org/officeDocument/2006/relationships/customXml" Target="../ink/ink175.xml"/><Relationship Id="rId236" Type="http://schemas.openxmlformats.org/officeDocument/2006/relationships/customXml" Target="../ink/ink195.xml"/><Relationship Id="rId257" Type="http://schemas.openxmlformats.org/officeDocument/2006/relationships/customXml" Target="../ink/ink210.xml"/><Relationship Id="rId278" Type="http://schemas.openxmlformats.org/officeDocument/2006/relationships/image" Target="../media/image60.png"/><Relationship Id="rId401" Type="http://schemas.openxmlformats.org/officeDocument/2006/relationships/customXml" Target="../ink/ink322.xml"/><Relationship Id="rId303" Type="http://schemas.openxmlformats.org/officeDocument/2006/relationships/customXml" Target="../ink/ink247.xml"/><Relationship Id="rId42" Type="http://schemas.openxmlformats.org/officeDocument/2006/relationships/image" Target="../media/image13.png"/><Relationship Id="rId84" Type="http://schemas.openxmlformats.org/officeDocument/2006/relationships/customXml" Target="../ink/ink68.xml"/><Relationship Id="rId138" Type="http://schemas.openxmlformats.org/officeDocument/2006/relationships/image" Target="../media/image34.png"/><Relationship Id="rId345" Type="http://schemas.openxmlformats.org/officeDocument/2006/relationships/customXml" Target="../ink/ink277.xml"/><Relationship Id="rId387" Type="http://schemas.openxmlformats.org/officeDocument/2006/relationships/customXml" Target="../ink/ink310.xml"/><Relationship Id="rId191" Type="http://schemas.openxmlformats.org/officeDocument/2006/relationships/customXml" Target="../ink/ink154.xml"/><Relationship Id="rId205" Type="http://schemas.openxmlformats.org/officeDocument/2006/relationships/customXml" Target="../ink/ink166.xml"/><Relationship Id="rId247" Type="http://schemas.openxmlformats.org/officeDocument/2006/relationships/image" Target="../media/image51.png"/><Relationship Id="rId107" Type="http://schemas.openxmlformats.org/officeDocument/2006/relationships/customXml" Target="../ink/ink84.xml"/><Relationship Id="rId289" Type="http://schemas.openxmlformats.org/officeDocument/2006/relationships/customXml" Target="../ink/ink23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5.xml"/><Relationship Id="rId299" Type="http://schemas.openxmlformats.org/officeDocument/2006/relationships/customXml" Target="../ink/ink573.xml"/><Relationship Id="rId21" Type="http://schemas.openxmlformats.org/officeDocument/2006/relationships/customXml" Target="../ink/ink335.xml"/><Relationship Id="rId63" Type="http://schemas.openxmlformats.org/officeDocument/2006/relationships/customXml" Target="../ink/ink373.xml"/><Relationship Id="rId159" Type="http://schemas.openxmlformats.org/officeDocument/2006/relationships/customXml" Target="../ink/ink452.xml"/><Relationship Id="rId324" Type="http://schemas.openxmlformats.org/officeDocument/2006/relationships/customXml" Target="../ink/ink597.xml"/><Relationship Id="rId366" Type="http://schemas.openxmlformats.org/officeDocument/2006/relationships/customXml" Target="../ink/ink634.xml"/><Relationship Id="rId170" Type="http://schemas.openxmlformats.org/officeDocument/2006/relationships/customXml" Target="../ink/ink463.xml"/><Relationship Id="rId191" Type="http://schemas.openxmlformats.org/officeDocument/2006/relationships/customXml" Target="../ink/ink483.xml"/><Relationship Id="rId205" Type="http://schemas.openxmlformats.org/officeDocument/2006/relationships/customXml" Target="../ink/ink497.xml"/><Relationship Id="rId226" Type="http://schemas.openxmlformats.org/officeDocument/2006/relationships/customXml" Target="../ink/ink517.xml"/><Relationship Id="rId247" Type="http://schemas.openxmlformats.org/officeDocument/2006/relationships/customXml" Target="../ink/ink531.xml"/><Relationship Id="rId107" Type="http://schemas.openxmlformats.org/officeDocument/2006/relationships/customXml" Target="../ink/ink407.xml"/><Relationship Id="rId268" Type="http://schemas.openxmlformats.org/officeDocument/2006/relationships/image" Target="../media/image129.png"/><Relationship Id="rId289" Type="http://schemas.openxmlformats.org/officeDocument/2006/relationships/customXml" Target="../ink/ink563.xml"/><Relationship Id="rId11" Type="http://schemas.openxmlformats.org/officeDocument/2006/relationships/customXml" Target="../ink/ink329.xml"/><Relationship Id="rId32" Type="http://schemas.openxmlformats.org/officeDocument/2006/relationships/customXml" Target="../ink/ink344.xml"/><Relationship Id="rId53" Type="http://schemas.openxmlformats.org/officeDocument/2006/relationships/customXml" Target="../ink/ink364.xml"/><Relationship Id="rId74" Type="http://schemas.openxmlformats.org/officeDocument/2006/relationships/customXml" Target="../ink/ink382.xml"/><Relationship Id="rId128" Type="http://schemas.openxmlformats.org/officeDocument/2006/relationships/customXml" Target="../ink/ink426.xml"/><Relationship Id="rId149" Type="http://schemas.openxmlformats.org/officeDocument/2006/relationships/customXml" Target="../ink/ink442.xml"/><Relationship Id="rId314" Type="http://schemas.openxmlformats.org/officeDocument/2006/relationships/customXml" Target="../ink/ink588.xml"/><Relationship Id="rId335" Type="http://schemas.openxmlformats.org/officeDocument/2006/relationships/image" Target="../media/image133.png"/><Relationship Id="rId356" Type="http://schemas.openxmlformats.org/officeDocument/2006/relationships/customXml" Target="../ink/ink625.xml"/><Relationship Id="rId377" Type="http://schemas.openxmlformats.org/officeDocument/2006/relationships/customXml" Target="../ink/ink644.xml"/><Relationship Id="rId5" Type="http://schemas.openxmlformats.org/officeDocument/2006/relationships/image" Target="../media/image87.png"/><Relationship Id="rId95" Type="http://schemas.openxmlformats.org/officeDocument/2006/relationships/image" Target="../media/image104.png"/><Relationship Id="rId160" Type="http://schemas.openxmlformats.org/officeDocument/2006/relationships/customXml" Target="../ink/ink453.xml"/><Relationship Id="rId181" Type="http://schemas.openxmlformats.org/officeDocument/2006/relationships/customXml" Target="../ink/ink474.xml"/><Relationship Id="rId216" Type="http://schemas.openxmlformats.org/officeDocument/2006/relationships/customXml" Target="../ink/ink508.xml"/><Relationship Id="rId237" Type="http://schemas.openxmlformats.org/officeDocument/2006/relationships/image" Target="../media/image119.png"/><Relationship Id="rId258" Type="http://schemas.openxmlformats.org/officeDocument/2006/relationships/customXml" Target="../ink/ink539.xml"/><Relationship Id="rId279" Type="http://schemas.openxmlformats.org/officeDocument/2006/relationships/image" Target="../media/image130.png"/><Relationship Id="rId22" Type="http://schemas.openxmlformats.org/officeDocument/2006/relationships/customXml" Target="../ink/ink336.xml"/><Relationship Id="rId43" Type="http://schemas.openxmlformats.org/officeDocument/2006/relationships/customXml" Target="../ink/ink354.xml"/><Relationship Id="rId64" Type="http://schemas.openxmlformats.org/officeDocument/2006/relationships/customXml" Target="../ink/ink374.xml"/><Relationship Id="rId118" Type="http://schemas.openxmlformats.org/officeDocument/2006/relationships/customXml" Target="../ink/ink416.xml"/><Relationship Id="rId139" Type="http://schemas.openxmlformats.org/officeDocument/2006/relationships/customXml" Target="../ink/ink435.xml"/><Relationship Id="rId290" Type="http://schemas.openxmlformats.org/officeDocument/2006/relationships/customXml" Target="../ink/ink564.xml"/><Relationship Id="rId304" Type="http://schemas.openxmlformats.org/officeDocument/2006/relationships/customXml" Target="../ink/ink578.xml"/><Relationship Id="rId325" Type="http://schemas.openxmlformats.org/officeDocument/2006/relationships/customXml" Target="../ink/ink598.xml"/><Relationship Id="rId346" Type="http://schemas.openxmlformats.org/officeDocument/2006/relationships/customXml" Target="../ink/ink617.xml"/><Relationship Id="rId367" Type="http://schemas.openxmlformats.org/officeDocument/2006/relationships/customXml" Target="../ink/ink635.xml"/><Relationship Id="rId388" Type="http://schemas.openxmlformats.org/officeDocument/2006/relationships/customXml" Target="../ink/ink654.xml"/><Relationship Id="rId85" Type="http://schemas.openxmlformats.org/officeDocument/2006/relationships/customXml" Target="../ink/ink391.xml"/><Relationship Id="rId150" Type="http://schemas.openxmlformats.org/officeDocument/2006/relationships/customXml" Target="../ink/ink443.xml"/><Relationship Id="rId171" Type="http://schemas.openxmlformats.org/officeDocument/2006/relationships/customXml" Target="../ink/ink464.xml"/><Relationship Id="rId192" Type="http://schemas.openxmlformats.org/officeDocument/2006/relationships/customXml" Target="../ink/ink484.xml"/><Relationship Id="rId206" Type="http://schemas.openxmlformats.org/officeDocument/2006/relationships/customXml" Target="../ink/ink498.xml"/><Relationship Id="rId227" Type="http://schemas.openxmlformats.org/officeDocument/2006/relationships/image" Target="../media/image116.png"/><Relationship Id="rId248" Type="http://schemas.openxmlformats.org/officeDocument/2006/relationships/image" Target="../media/image122.png"/><Relationship Id="rId269" Type="http://schemas.openxmlformats.org/officeDocument/2006/relationships/customXml" Target="../ink/ink545.xml"/><Relationship Id="rId12" Type="http://schemas.openxmlformats.org/officeDocument/2006/relationships/image" Target="../media/image89.png"/><Relationship Id="rId33" Type="http://schemas.openxmlformats.org/officeDocument/2006/relationships/customXml" Target="../ink/ink345.xml"/><Relationship Id="rId108" Type="http://schemas.openxmlformats.org/officeDocument/2006/relationships/image" Target="../media/image107.png"/><Relationship Id="rId129" Type="http://schemas.openxmlformats.org/officeDocument/2006/relationships/customXml" Target="../ink/ink427.xml"/><Relationship Id="rId280" Type="http://schemas.openxmlformats.org/officeDocument/2006/relationships/customXml" Target="../ink/ink555.xml"/><Relationship Id="rId315" Type="http://schemas.openxmlformats.org/officeDocument/2006/relationships/customXml" Target="../ink/ink589.xml"/><Relationship Id="rId336" Type="http://schemas.openxmlformats.org/officeDocument/2006/relationships/customXml" Target="../ink/ink607.xml"/><Relationship Id="rId357" Type="http://schemas.openxmlformats.org/officeDocument/2006/relationships/customXml" Target="../ink/ink626.xml"/><Relationship Id="rId54" Type="http://schemas.openxmlformats.org/officeDocument/2006/relationships/customXml" Target="../ink/ink365.xml"/><Relationship Id="rId75" Type="http://schemas.openxmlformats.org/officeDocument/2006/relationships/customXml" Target="../ink/ink383.xml"/><Relationship Id="rId96" Type="http://schemas.openxmlformats.org/officeDocument/2006/relationships/customXml" Target="../ink/ink398.xml"/><Relationship Id="rId140" Type="http://schemas.openxmlformats.org/officeDocument/2006/relationships/customXml" Target="../ink/ink436.xml"/><Relationship Id="rId161" Type="http://schemas.openxmlformats.org/officeDocument/2006/relationships/customXml" Target="../ink/ink454.xml"/><Relationship Id="rId182" Type="http://schemas.openxmlformats.org/officeDocument/2006/relationships/image" Target="../media/image114.png"/><Relationship Id="rId217" Type="http://schemas.openxmlformats.org/officeDocument/2006/relationships/customXml" Target="../ink/ink509.xml"/><Relationship Id="rId378" Type="http://schemas.openxmlformats.org/officeDocument/2006/relationships/customXml" Target="../ink/ink645.xml"/><Relationship Id="rId6" Type="http://schemas.openxmlformats.org/officeDocument/2006/relationships/customXml" Target="../ink/ink325.xml"/><Relationship Id="rId238" Type="http://schemas.openxmlformats.org/officeDocument/2006/relationships/customXml" Target="../ink/ink524.xml"/><Relationship Id="rId259" Type="http://schemas.openxmlformats.org/officeDocument/2006/relationships/image" Target="../media/image125.png"/><Relationship Id="rId23" Type="http://schemas.openxmlformats.org/officeDocument/2006/relationships/customXml" Target="../ink/ink337.xml"/><Relationship Id="rId119" Type="http://schemas.openxmlformats.org/officeDocument/2006/relationships/customXml" Target="../ink/ink417.xml"/><Relationship Id="rId270" Type="http://schemas.openxmlformats.org/officeDocument/2006/relationships/customXml" Target="../ink/ink546.xml"/><Relationship Id="rId291" Type="http://schemas.openxmlformats.org/officeDocument/2006/relationships/customXml" Target="../ink/ink565.xml"/><Relationship Id="rId305" Type="http://schemas.openxmlformats.org/officeDocument/2006/relationships/customXml" Target="../ink/ink579.xml"/><Relationship Id="rId326" Type="http://schemas.openxmlformats.org/officeDocument/2006/relationships/customXml" Target="../ink/ink599.xml"/><Relationship Id="rId347" Type="http://schemas.openxmlformats.org/officeDocument/2006/relationships/customXml" Target="../ink/ink618.xml"/><Relationship Id="rId44" Type="http://schemas.openxmlformats.org/officeDocument/2006/relationships/customXml" Target="../ink/ink355.xml"/><Relationship Id="rId65" Type="http://schemas.openxmlformats.org/officeDocument/2006/relationships/image" Target="../media/image97.png"/><Relationship Id="rId86" Type="http://schemas.openxmlformats.org/officeDocument/2006/relationships/image" Target="../media/image101.png"/><Relationship Id="rId130" Type="http://schemas.openxmlformats.org/officeDocument/2006/relationships/image" Target="../media/image109.png"/><Relationship Id="rId151" Type="http://schemas.openxmlformats.org/officeDocument/2006/relationships/customXml" Target="../ink/ink444.xml"/><Relationship Id="rId368" Type="http://schemas.openxmlformats.org/officeDocument/2006/relationships/customXml" Target="../ink/ink636.xml"/><Relationship Id="rId389" Type="http://schemas.openxmlformats.org/officeDocument/2006/relationships/customXml" Target="../ink/ink655.xml"/><Relationship Id="rId172" Type="http://schemas.openxmlformats.org/officeDocument/2006/relationships/customXml" Target="../ink/ink465.xml"/><Relationship Id="rId193" Type="http://schemas.openxmlformats.org/officeDocument/2006/relationships/customXml" Target="../ink/ink485.xml"/><Relationship Id="rId207" Type="http://schemas.openxmlformats.org/officeDocument/2006/relationships/customXml" Target="../ink/ink499.xml"/><Relationship Id="rId228" Type="http://schemas.openxmlformats.org/officeDocument/2006/relationships/customXml" Target="../ink/ink518.xml"/><Relationship Id="rId249" Type="http://schemas.openxmlformats.org/officeDocument/2006/relationships/customXml" Target="../ink/ink532.xml"/><Relationship Id="rId13" Type="http://schemas.openxmlformats.org/officeDocument/2006/relationships/customXml" Target="../ink/ink330.xml"/><Relationship Id="rId109" Type="http://schemas.openxmlformats.org/officeDocument/2006/relationships/customXml" Target="../ink/ink408.xml"/><Relationship Id="rId260" Type="http://schemas.openxmlformats.org/officeDocument/2006/relationships/customXml" Target="../ink/ink540.xml"/><Relationship Id="rId281" Type="http://schemas.openxmlformats.org/officeDocument/2006/relationships/customXml" Target="../ink/ink556.xml"/><Relationship Id="rId316" Type="http://schemas.openxmlformats.org/officeDocument/2006/relationships/customXml" Target="../ink/ink590.xml"/><Relationship Id="rId337" Type="http://schemas.openxmlformats.org/officeDocument/2006/relationships/customXml" Target="../ink/ink608.xml"/><Relationship Id="rId34" Type="http://schemas.openxmlformats.org/officeDocument/2006/relationships/customXml" Target="../ink/ink346.xml"/><Relationship Id="rId55" Type="http://schemas.openxmlformats.org/officeDocument/2006/relationships/customXml" Target="../ink/ink366.xml"/><Relationship Id="rId76" Type="http://schemas.openxmlformats.org/officeDocument/2006/relationships/customXml" Target="../ink/ink384.xml"/><Relationship Id="rId97" Type="http://schemas.openxmlformats.org/officeDocument/2006/relationships/customXml" Target="../ink/ink399.xml"/><Relationship Id="rId120" Type="http://schemas.openxmlformats.org/officeDocument/2006/relationships/customXml" Target="../ink/ink418.xml"/><Relationship Id="rId141" Type="http://schemas.openxmlformats.org/officeDocument/2006/relationships/image" Target="../media/image111.png"/><Relationship Id="rId358" Type="http://schemas.openxmlformats.org/officeDocument/2006/relationships/customXml" Target="../ink/ink627.xml"/><Relationship Id="rId379" Type="http://schemas.openxmlformats.org/officeDocument/2006/relationships/customXml" Target="../ink/ink646.xml"/><Relationship Id="rId7" Type="http://schemas.openxmlformats.org/officeDocument/2006/relationships/customXml" Target="../ink/ink326.xml"/><Relationship Id="rId162" Type="http://schemas.openxmlformats.org/officeDocument/2006/relationships/customXml" Target="../ink/ink455.xml"/><Relationship Id="rId183" Type="http://schemas.openxmlformats.org/officeDocument/2006/relationships/customXml" Target="../ink/ink475.xml"/><Relationship Id="rId218" Type="http://schemas.openxmlformats.org/officeDocument/2006/relationships/customXml" Target="../ink/ink510.xml"/><Relationship Id="rId239" Type="http://schemas.openxmlformats.org/officeDocument/2006/relationships/image" Target="../media/image120.png"/><Relationship Id="rId390" Type="http://schemas.openxmlformats.org/officeDocument/2006/relationships/customXml" Target="../ink/ink656.xml"/><Relationship Id="rId250" Type="http://schemas.openxmlformats.org/officeDocument/2006/relationships/customXml" Target="../ink/ink533.xml"/><Relationship Id="rId271" Type="http://schemas.openxmlformats.org/officeDocument/2006/relationships/customXml" Target="../ink/ink547.xml"/><Relationship Id="rId292" Type="http://schemas.openxmlformats.org/officeDocument/2006/relationships/customXml" Target="../ink/ink566.xml"/><Relationship Id="rId306" Type="http://schemas.openxmlformats.org/officeDocument/2006/relationships/customXml" Target="../ink/ink580.xml"/><Relationship Id="rId24" Type="http://schemas.openxmlformats.org/officeDocument/2006/relationships/customXml" Target="../ink/ink338.xml"/><Relationship Id="rId45" Type="http://schemas.openxmlformats.org/officeDocument/2006/relationships/customXml" Target="../ink/ink356.xml"/><Relationship Id="rId66" Type="http://schemas.openxmlformats.org/officeDocument/2006/relationships/customXml" Target="../ink/ink375.xml"/><Relationship Id="rId87" Type="http://schemas.openxmlformats.org/officeDocument/2006/relationships/customXml" Target="../ink/ink392.xml"/><Relationship Id="rId110" Type="http://schemas.openxmlformats.org/officeDocument/2006/relationships/image" Target="../media/image108.png"/><Relationship Id="rId131" Type="http://schemas.openxmlformats.org/officeDocument/2006/relationships/customXml" Target="../ink/ink428.xml"/><Relationship Id="rId327" Type="http://schemas.openxmlformats.org/officeDocument/2006/relationships/customXml" Target="../ink/ink600.xml"/><Relationship Id="rId348" Type="http://schemas.openxmlformats.org/officeDocument/2006/relationships/customXml" Target="../ink/ink619.xml"/><Relationship Id="rId369" Type="http://schemas.openxmlformats.org/officeDocument/2006/relationships/customXml" Target="../ink/ink637.xml"/><Relationship Id="rId152" Type="http://schemas.openxmlformats.org/officeDocument/2006/relationships/customXml" Target="../ink/ink445.xml"/><Relationship Id="rId173" Type="http://schemas.openxmlformats.org/officeDocument/2006/relationships/customXml" Target="../ink/ink466.xml"/><Relationship Id="rId194" Type="http://schemas.openxmlformats.org/officeDocument/2006/relationships/customXml" Target="../ink/ink486.xml"/><Relationship Id="rId208" Type="http://schemas.openxmlformats.org/officeDocument/2006/relationships/customXml" Target="../ink/ink500.xml"/><Relationship Id="rId229" Type="http://schemas.openxmlformats.org/officeDocument/2006/relationships/customXml" Target="../ink/ink519.xml"/><Relationship Id="rId380" Type="http://schemas.openxmlformats.org/officeDocument/2006/relationships/image" Target="../media/image138.png"/><Relationship Id="rId240" Type="http://schemas.openxmlformats.org/officeDocument/2006/relationships/customXml" Target="../ink/ink525.xml"/><Relationship Id="rId261" Type="http://schemas.openxmlformats.org/officeDocument/2006/relationships/image" Target="../media/image126.png"/><Relationship Id="rId14" Type="http://schemas.openxmlformats.org/officeDocument/2006/relationships/customXml" Target="../ink/ink331.xml"/><Relationship Id="rId35" Type="http://schemas.openxmlformats.org/officeDocument/2006/relationships/customXml" Target="../ink/ink347.xml"/><Relationship Id="rId56" Type="http://schemas.openxmlformats.org/officeDocument/2006/relationships/customXml" Target="../ink/ink367.xml"/><Relationship Id="rId77" Type="http://schemas.openxmlformats.org/officeDocument/2006/relationships/customXml" Target="../ink/ink385.xml"/><Relationship Id="rId100" Type="http://schemas.openxmlformats.org/officeDocument/2006/relationships/customXml" Target="../ink/ink402.xml"/><Relationship Id="rId282" Type="http://schemas.openxmlformats.org/officeDocument/2006/relationships/image" Target="../media/image12.png"/><Relationship Id="rId317" Type="http://schemas.openxmlformats.org/officeDocument/2006/relationships/customXml" Target="../ink/ink591.xml"/><Relationship Id="rId338" Type="http://schemas.openxmlformats.org/officeDocument/2006/relationships/customXml" Target="../ink/ink609.xml"/><Relationship Id="rId359" Type="http://schemas.openxmlformats.org/officeDocument/2006/relationships/customXml" Target="../ink/ink628.xml"/><Relationship Id="rId8" Type="http://schemas.openxmlformats.org/officeDocument/2006/relationships/customXml" Target="../ink/ink327.xml"/><Relationship Id="rId98" Type="http://schemas.openxmlformats.org/officeDocument/2006/relationships/customXml" Target="../ink/ink400.xml"/><Relationship Id="rId121" Type="http://schemas.openxmlformats.org/officeDocument/2006/relationships/customXml" Target="../ink/ink419.xml"/><Relationship Id="rId142" Type="http://schemas.openxmlformats.org/officeDocument/2006/relationships/customXml" Target="../ink/ink437.xml"/><Relationship Id="rId163" Type="http://schemas.openxmlformats.org/officeDocument/2006/relationships/customXml" Target="../ink/ink456.xml"/><Relationship Id="rId184" Type="http://schemas.openxmlformats.org/officeDocument/2006/relationships/customXml" Target="../ink/ink476.xml"/><Relationship Id="rId219" Type="http://schemas.openxmlformats.org/officeDocument/2006/relationships/customXml" Target="../ink/ink511.xml"/><Relationship Id="rId370" Type="http://schemas.openxmlformats.org/officeDocument/2006/relationships/customXml" Target="../ink/ink638.xml"/><Relationship Id="rId391" Type="http://schemas.openxmlformats.org/officeDocument/2006/relationships/image" Target="../media/image86.png"/><Relationship Id="rId230" Type="http://schemas.openxmlformats.org/officeDocument/2006/relationships/image" Target="../media/image117.png"/><Relationship Id="rId251" Type="http://schemas.openxmlformats.org/officeDocument/2006/relationships/customXml" Target="../ink/ink534.xml"/><Relationship Id="rId25" Type="http://schemas.openxmlformats.org/officeDocument/2006/relationships/customXml" Target="../ink/ink339.xml"/><Relationship Id="rId46" Type="http://schemas.openxmlformats.org/officeDocument/2006/relationships/customXml" Target="../ink/ink357.xml"/><Relationship Id="rId67" Type="http://schemas.openxmlformats.org/officeDocument/2006/relationships/customXml" Target="../ink/ink376.xml"/><Relationship Id="rId272" Type="http://schemas.openxmlformats.org/officeDocument/2006/relationships/customXml" Target="../ink/ink548.xml"/><Relationship Id="rId293" Type="http://schemas.openxmlformats.org/officeDocument/2006/relationships/customXml" Target="../ink/ink567.xml"/><Relationship Id="rId307" Type="http://schemas.openxmlformats.org/officeDocument/2006/relationships/customXml" Target="../ink/ink581.xml"/><Relationship Id="rId328" Type="http://schemas.openxmlformats.org/officeDocument/2006/relationships/customXml" Target="../ink/ink601.xml"/><Relationship Id="rId349" Type="http://schemas.openxmlformats.org/officeDocument/2006/relationships/customXml" Target="../ink/ink620.xml"/><Relationship Id="rId88" Type="http://schemas.openxmlformats.org/officeDocument/2006/relationships/customXml" Target="../ink/ink393.xml"/><Relationship Id="rId111" Type="http://schemas.openxmlformats.org/officeDocument/2006/relationships/customXml" Target="../ink/ink409.xml"/><Relationship Id="rId132" Type="http://schemas.openxmlformats.org/officeDocument/2006/relationships/customXml" Target="../ink/ink429.xml"/><Relationship Id="rId153" Type="http://schemas.openxmlformats.org/officeDocument/2006/relationships/customXml" Target="../ink/ink446.xml"/><Relationship Id="rId174" Type="http://schemas.openxmlformats.org/officeDocument/2006/relationships/customXml" Target="../ink/ink467.xml"/><Relationship Id="rId195" Type="http://schemas.openxmlformats.org/officeDocument/2006/relationships/customXml" Target="../ink/ink487.xml"/><Relationship Id="rId209" Type="http://schemas.openxmlformats.org/officeDocument/2006/relationships/customXml" Target="../ink/ink501.xml"/><Relationship Id="rId360" Type="http://schemas.openxmlformats.org/officeDocument/2006/relationships/customXml" Target="../ink/ink629.xml"/><Relationship Id="rId381" Type="http://schemas.openxmlformats.org/officeDocument/2006/relationships/customXml" Target="../ink/ink647.xml"/><Relationship Id="rId220" Type="http://schemas.openxmlformats.org/officeDocument/2006/relationships/customXml" Target="../ink/ink512.xml"/><Relationship Id="rId241" Type="http://schemas.openxmlformats.org/officeDocument/2006/relationships/customXml" Target="../ink/ink526.xml"/><Relationship Id="rId15" Type="http://schemas.openxmlformats.org/officeDocument/2006/relationships/customXml" Target="../ink/ink332.xml"/><Relationship Id="rId36" Type="http://schemas.openxmlformats.org/officeDocument/2006/relationships/customXml" Target="../ink/ink348.xml"/><Relationship Id="rId57" Type="http://schemas.openxmlformats.org/officeDocument/2006/relationships/customXml" Target="../ink/ink368.xml"/><Relationship Id="rId262" Type="http://schemas.openxmlformats.org/officeDocument/2006/relationships/customXml" Target="../ink/ink541.xml"/><Relationship Id="rId283" Type="http://schemas.openxmlformats.org/officeDocument/2006/relationships/customXml" Target="../ink/ink557.xml"/><Relationship Id="rId318" Type="http://schemas.openxmlformats.org/officeDocument/2006/relationships/image" Target="../media/image131.png"/><Relationship Id="rId339" Type="http://schemas.openxmlformats.org/officeDocument/2006/relationships/customXml" Target="../ink/ink610.xml"/><Relationship Id="rId78" Type="http://schemas.openxmlformats.org/officeDocument/2006/relationships/image" Target="../media/image99.png"/><Relationship Id="rId99" Type="http://schemas.openxmlformats.org/officeDocument/2006/relationships/customXml" Target="../ink/ink401.xml"/><Relationship Id="rId101" Type="http://schemas.openxmlformats.org/officeDocument/2006/relationships/image" Target="../media/image105.png"/><Relationship Id="rId122" Type="http://schemas.openxmlformats.org/officeDocument/2006/relationships/customXml" Target="../ink/ink420.xml"/><Relationship Id="rId143" Type="http://schemas.openxmlformats.org/officeDocument/2006/relationships/image" Target="../media/image112.png"/><Relationship Id="rId164" Type="http://schemas.openxmlformats.org/officeDocument/2006/relationships/customXml" Target="../ink/ink457.xml"/><Relationship Id="rId185" Type="http://schemas.openxmlformats.org/officeDocument/2006/relationships/customXml" Target="../ink/ink477.xml"/><Relationship Id="rId350" Type="http://schemas.openxmlformats.org/officeDocument/2006/relationships/image" Target="../media/image134.png"/><Relationship Id="rId371" Type="http://schemas.openxmlformats.org/officeDocument/2006/relationships/image" Target="../media/image137.png"/><Relationship Id="rId9" Type="http://schemas.openxmlformats.org/officeDocument/2006/relationships/customXml" Target="../ink/ink328.xml"/><Relationship Id="rId210" Type="http://schemas.openxmlformats.org/officeDocument/2006/relationships/customXml" Target="../ink/ink502.xml"/><Relationship Id="rId392" Type="http://schemas.openxmlformats.org/officeDocument/2006/relationships/customXml" Target="../ink/ink657.xml"/><Relationship Id="rId26" Type="http://schemas.openxmlformats.org/officeDocument/2006/relationships/image" Target="../media/image93.png"/><Relationship Id="rId231" Type="http://schemas.openxmlformats.org/officeDocument/2006/relationships/customXml" Target="../ink/ink520.xml"/><Relationship Id="rId252" Type="http://schemas.openxmlformats.org/officeDocument/2006/relationships/image" Target="../media/image123.png"/><Relationship Id="rId273" Type="http://schemas.openxmlformats.org/officeDocument/2006/relationships/customXml" Target="../ink/ink549.xml"/><Relationship Id="rId294" Type="http://schemas.openxmlformats.org/officeDocument/2006/relationships/customXml" Target="../ink/ink568.xml"/><Relationship Id="rId308" Type="http://schemas.openxmlformats.org/officeDocument/2006/relationships/customXml" Target="../ink/ink582.xml"/><Relationship Id="rId329" Type="http://schemas.openxmlformats.org/officeDocument/2006/relationships/customXml" Target="../ink/ink602.xml"/><Relationship Id="rId47" Type="http://schemas.openxmlformats.org/officeDocument/2006/relationships/customXml" Target="../ink/ink358.xml"/><Relationship Id="rId68" Type="http://schemas.openxmlformats.org/officeDocument/2006/relationships/image" Target="../media/image98.png"/><Relationship Id="rId89" Type="http://schemas.openxmlformats.org/officeDocument/2006/relationships/customXml" Target="../ink/ink394.xml"/><Relationship Id="rId112" Type="http://schemas.openxmlformats.org/officeDocument/2006/relationships/customXml" Target="../ink/ink410.xml"/><Relationship Id="rId133" Type="http://schemas.openxmlformats.org/officeDocument/2006/relationships/image" Target="../media/image110.png"/><Relationship Id="rId154" Type="http://schemas.openxmlformats.org/officeDocument/2006/relationships/customXml" Target="../ink/ink447.xml"/><Relationship Id="rId175" Type="http://schemas.openxmlformats.org/officeDocument/2006/relationships/customXml" Target="../ink/ink468.xml"/><Relationship Id="rId340" Type="http://schemas.openxmlformats.org/officeDocument/2006/relationships/customXml" Target="../ink/ink611.xml"/><Relationship Id="rId361" Type="http://schemas.openxmlformats.org/officeDocument/2006/relationships/customXml" Target="../ink/ink630.xml"/><Relationship Id="rId196" Type="http://schemas.openxmlformats.org/officeDocument/2006/relationships/customXml" Target="../ink/ink488.xml"/><Relationship Id="rId200" Type="http://schemas.openxmlformats.org/officeDocument/2006/relationships/customXml" Target="../ink/ink492.xml"/><Relationship Id="rId382" Type="http://schemas.openxmlformats.org/officeDocument/2006/relationships/customXml" Target="../ink/ink648.xml"/><Relationship Id="rId16" Type="http://schemas.openxmlformats.org/officeDocument/2006/relationships/image" Target="../media/image90.png"/><Relationship Id="rId221" Type="http://schemas.openxmlformats.org/officeDocument/2006/relationships/customXml" Target="../ink/ink513.xml"/><Relationship Id="rId242" Type="http://schemas.openxmlformats.org/officeDocument/2006/relationships/customXml" Target="../ink/ink527.xml"/><Relationship Id="rId263" Type="http://schemas.openxmlformats.org/officeDocument/2006/relationships/image" Target="../media/image127.png"/><Relationship Id="rId284" Type="http://schemas.openxmlformats.org/officeDocument/2006/relationships/customXml" Target="../ink/ink558.xml"/><Relationship Id="rId319" Type="http://schemas.openxmlformats.org/officeDocument/2006/relationships/customXml" Target="../ink/ink592.xml"/><Relationship Id="rId37" Type="http://schemas.openxmlformats.org/officeDocument/2006/relationships/customXml" Target="../ink/ink349.xml"/><Relationship Id="rId58" Type="http://schemas.openxmlformats.org/officeDocument/2006/relationships/customXml" Target="../ink/ink369.xml"/><Relationship Id="rId79" Type="http://schemas.openxmlformats.org/officeDocument/2006/relationships/customXml" Target="../ink/ink386.xml"/><Relationship Id="rId102" Type="http://schemas.openxmlformats.org/officeDocument/2006/relationships/customXml" Target="../ink/ink403.xml"/><Relationship Id="rId123" Type="http://schemas.openxmlformats.org/officeDocument/2006/relationships/customXml" Target="../ink/ink421.xml"/><Relationship Id="rId144" Type="http://schemas.openxmlformats.org/officeDocument/2006/relationships/customXml" Target="../ink/ink438.xml"/><Relationship Id="rId330" Type="http://schemas.openxmlformats.org/officeDocument/2006/relationships/customXml" Target="../ink/ink603.xml"/><Relationship Id="rId90" Type="http://schemas.openxmlformats.org/officeDocument/2006/relationships/image" Target="../media/image102.png"/><Relationship Id="rId165" Type="http://schemas.openxmlformats.org/officeDocument/2006/relationships/customXml" Target="../ink/ink458.xml"/><Relationship Id="rId186" Type="http://schemas.openxmlformats.org/officeDocument/2006/relationships/customXml" Target="../ink/ink478.xml"/><Relationship Id="rId351" Type="http://schemas.openxmlformats.org/officeDocument/2006/relationships/customXml" Target="../ink/ink621.xml"/><Relationship Id="rId372" Type="http://schemas.openxmlformats.org/officeDocument/2006/relationships/customXml" Target="../ink/ink639.xml"/><Relationship Id="rId393" Type="http://schemas.openxmlformats.org/officeDocument/2006/relationships/image" Target="../media/image139.png"/><Relationship Id="rId211" Type="http://schemas.openxmlformats.org/officeDocument/2006/relationships/customXml" Target="../ink/ink503.xml"/><Relationship Id="rId232" Type="http://schemas.openxmlformats.org/officeDocument/2006/relationships/image" Target="../media/image11.png"/><Relationship Id="rId253" Type="http://schemas.openxmlformats.org/officeDocument/2006/relationships/customXml" Target="../ink/ink535.xml"/><Relationship Id="rId274" Type="http://schemas.openxmlformats.org/officeDocument/2006/relationships/customXml" Target="../ink/ink550.xml"/><Relationship Id="rId295" Type="http://schemas.openxmlformats.org/officeDocument/2006/relationships/customXml" Target="../ink/ink569.xml"/><Relationship Id="rId309" Type="http://schemas.openxmlformats.org/officeDocument/2006/relationships/customXml" Target="../ink/ink583.xml"/><Relationship Id="rId27" Type="http://schemas.openxmlformats.org/officeDocument/2006/relationships/customXml" Target="../ink/ink340.xml"/><Relationship Id="rId48" Type="http://schemas.openxmlformats.org/officeDocument/2006/relationships/customXml" Target="../ink/ink359.xml"/><Relationship Id="rId69" Type="http://schemas.openxmlformats.org/officeDocument/2006/relationships/customXml" Target="../ink/ink377.xml"/><Relationship Id="rId113" Type="http://schemas.openxmlformats.org/officeDocument/2006/relationships/customXml" Target="../ink/ink411.xml"/><Relationship Id="rId134" Type="http://schemas.openxmlformats.org/officeDocument/2006/relationships/customXml" Target="../ink/ink430.xml"/><Relationship Id="rId320" Type="http://schemas.openxmlformats.org/officeDocument/2006/relationships/customXml" Target="../ink/ink593.xml"/><Relationship Id="rId80" Type="http://schemas.openxmlformats.org/officeDocument/2006/relationships/customXml" Target="../ink/ink387.xml"/><Relationship Id="rId155" Type="http://schemas.openxmlformats.org/officeDocument/2006/relationships/customXml" Target="../ink/ink448.xml"/><Relationship Id="rId176" Type="http://schemas.openxmlformats.org/officeDocument/2006/relationships/customXml" Target="../ink/ink469.xml"/><Relationship Id="rId197" Type="http://schemas.openxmlformats.org/officeDocument/2006/relationships/customXml" Target="../ink/ink489.xml"/><Relationship Id="rId341" Type="http://schemas.openxmlformats.org/officeDocument/2006/relationships/customXml" Target="../ink/ink612.xml"/><Relationship Id="rId362" Type="http://schemas.openxmlformats.org/officeDocument/2006/relationships/customXml" Target="../ink/ink631.xml"/><Relationship Id="rId383" Type="http://schemas.openxmlformats.org/officeDocument/2006/relationships/customXml" Target="../ink/ink649.xml"/><Relationship Id="rId201" Type="http://schemas.openxmlformats.org/officeDocument/2006/relationships/customXml" Target="../ink/ink493.xml"/><Relationship Id="rId222" Type="http://schemas.openxmlformats.org/officeDocument/2006/relationships/customXml" Target="../ink/ink514.xml"/><Relationship Id="rId243" Type="http://schemas.openxmlformats.org/officeDocument/2006/relationships/customXml" Target="../ink/ink528.xml"/><Relationship Id="rId264" Type="http://schemas.openxmlformats.org/officeDocument/2006/relationships/customXml" Target="../ink/ink542.xml"/><Relationship Id="rId285" Type="http://schemas.openxmlformats.org/officeDocument/2006/relationships/customXml" Target="../ink/ink559.xml"/><Relationship Id="rId17" Type="http://schemas.openxmlformats.org/officeDocument/2006/relationships/customXml" Target="../ink/ink333.xml"/><Relationship Id="rId38" Type="http://schemas.openxmlformats.org/officeDocument/2006/relationships/customXml" Target="../ink/ink350.xml"/><Relationship Id="rId59" Type="http://schemas.openxmlformats.org/officeDocument/2006/relationships/customXml" Target="../ink/ink370.xml"/><Relationship Id="rId103" Type="http://schemas.openxmlformats.org/officeDocument/2006/relationships/customXml" Target="../ink/ink404.xml"/><Relationship Id="rId124" Type="http://schemas.openxmlformats.org/officeDocument/2006/relationships/customXml" Target="../ink/ink422.xml"/><Relationship Id="rId310" Type="http://schemas.openxmlformats.org/officeDocument/2006/relationships/customXml" Target="../ink/ink584.xml"/><Relationship Id="rId70" Type="http://schemas.openxmlformats.org/officeDocument/2006/relationships/customXml" Target="../ink/ink378.xml"/><Relationship Id="rId91" Type="http://schemas.openxmlformats.org/officeDocument/2006/relationships/customXml" Target="../ink/ink395.xml"/><Relationship Id="rId145" Type="http://schemas.openxmlformats.org/officeDocument/2006/relationships/customXml" Target="../ink/ink439.xml"/><Relationship Id="rId166" Type="http://schemas.openxmlformats.org/officeDocument/2006/relationships/customXml" Target="../ink/ink459.xml"/><Relationship Id="rId187" Type="http://schemas.openxmlformats.org/officeDocument/2006/relationships/customXml" Target="../ink/ink479.xml"/><Relationship Id="rId331" Type="http://schemas.openxmlformats.org/officeDocument/2006/relationships/image" Target="../media/image132.png"/><Relationship Id="rId352" Type="http://schemas.openxmlformats.org/officeDocument/2006/relationships/customXml" Target="../ink/ink622.xml"/><Relationship Id="rId373" Type="http://schemas.openxmlformats.org/officeDocument/2006/relationships/customXml" Target="../ink/ink64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04.xml"/><Relationship Id="rId233" Type="http://schemas.openxmlformats.org/officeDocument/2006/relationships/customXml" Target="../ink/ink521.xml"/><Relationship Id="rId254" Type="http://schemas.openxmlformats.org/officeDocument/2006/relationships/image" Target="../media/image124.png"/><Relationship Id="rId28" Type="http://schemas.openxmlformats.org/officeDocument/2006/relationships/image" Target="../media/image94.png"/><Relationship Id="rId49" Type="http://schemas.openxmlformats.org/officeDocument/2006/relationships/customXml" Target="../ink/ink360.xml"/><Relationship Id="rId114" Type="http://schemas.openxmlformats.org/officeDocument/2006/relationships/customXml" Target="../ink/ink412.xml"/><Relationship Id="rId275" Type="http://schemas.openxmlformats.org/officeDocument/2006/relationships/customXml" Target="../ink/ink551.xml"/><Relationship Id="rId296" Type="http://schemas.openxmlformats.org/officeDocument/2006/relationships/customXml" Target="../ink/ink570.xml"/><Relationship Id="rId300" Type="http://schemas.openxmlformats.org/officeDocument/2006/relationships/customXml" Target="../ink/ink574.xml"/><Relationship Id="rId60" Type="http://schemas.openxmlformats.org/officeDocument/2006/relationships/image" Target="../media/image96.png"/><Relationship Id="rId81" Type="http://schemas.openxmlformats.org/officeDocument/2006/relationships/customXml" Target="../ink/ink388.xml"/><Relationship Id="rId135" Type="http://schemas.openxmlformats.org/officeDocument/2006/relationships/customXml" Target="../ink/ink431.xml"/><Relationship Id="rId156" Type="http://schemas.openxmlformats.org/officeDocument/2006/relationships/customXml" Target="../ink/ink449.xml"/><Relationship Id="rId177" Type="http://schemas.openxmlformats.org/officeDocument/2006/relationships/customXml" Target="../ink/ink470.xml"/><Relationship Id="rId198" Type="http://schemas.openxmlformats.org/officeDocument/2006/relationships/customXml" Target="../ink/ink490.xml"/><Relationship Id="rId321" Type="http://schemas.openxmlformats.org/officeDocument/2006/relationships/customXml" Target="../ink/ink594.xml"/><Relationship Id="rId342" Type="http://schemas.openxmlformats.org/officeDocument/2006/relationships/customXml" Target="../ink/ink613.xml"/><Relationship Id="rId363" Type="http://schemas.openxmlformats.org/officeDocument/2006/relationships/customXml" Target="../ink/ink632.xml"/><Relationship Id="rId384" Type="http://schemas.openxmlformats.org/officeDocument/2006/relationships/customXml" Target="../ink/ink650.xml"/><Relationship Id="rId202" Type="http://schemas.openxmlformats.org/officeDocument/2006/relationships/customXml" Target="../ink/ink494.xml"/><Relationship Id="rId223" Type="http://schemas.openxmlformats.org/officeDocument/2006/relationships/customXml" Target="../ink/ink515.xml"/><Relationship Id="rId244" Type="http://schemas.openxmlformats.org/officeDocument/2006/relationships/customXml" Target="../ink/ink529.xml"/><Relationship Id="rId18" Type="http://schemas.openxmlformats.org/officeDocument/2006/relationships/image" Target="../media/image91.png"/><Relationship Id="rId39" Type="http://schemas.openxmlformats.org/officeDocument/2006/relationships/customXml" Target="../ink/ink351.xml"/><Relationship Id="rId265" Type="http://schemas.openxmlformats.org/officeDocument/2006/relationships/image" Target="../media/image128.png"/><Relationship Id="rId286" Type="http://schemas.openxmlformats.org/officeDocument/2006/relationships/customXml" Target="../ink/ink560.xml"/><Relationship Id="rId50" Type="http://schemas.openxmlformats.org/officeDocument/2006/relationships/customXml" Target="../ink/ink361.xml"/><Relationship Id="rId104" Type="http://schemas.openxmlformats.org/officeDocument/2006/relationships/customXml" Target="../ink/ink405.xml"/><Relationship Id="rId125" Type="http://schemas.openxmlformats.org/officeDocument/2006/relationships/customXml" Target="../ink/ink423.xml"/><Relationship Id="rId146" Type="http://schemas.openxmlformats.org/officeDocument/2006/relationships/customXml" Target="../ink/ink440.xml"/><Relationship Id="rId167" Type="http://schemas.openxmlformats.org/officeDocument/2006/relationships/customXml" Target="../ink/ink460.xml"/><Relationship Id="rId188" Type="http://schemas.openxmlformats.org/officeDocument/2006/relationships/customXml" Target="../ink/ink480.xml"/><Relationship Id="rId311" Type="http://schemas.openxmlformats.org/officeDocument/2006/relationships/customXml" Target="../ink/ink585.xml"/><Relationship Id="rId332" Type="http://schemas.openxmlformats.org/officeDocument/2006/relationships/customXml" Target="../ink/ink604.xml"/><Relationship Id="rId353" Type="http://schemas.openxmlformats.org/officeDocument/2006/relationships/customXml" Target="../ink/ink623.xml"/><Relationship Id="rId374" Type="http://schemas.openxmlformats.org/officeDocument/2006/relationships/customXml" Target="../ink/ink641.xml"/><Relationship Id="rId71" Type="http://schemas.openxmlformats.org/officeDocument/2006/relationships/customXml" Target="../ink/ink379.xml"/><Relationship Id="rId92" Type="http://schemas.openxmlformats.org/officeDocument/2006/relationships/image" Target="../media/image103.png"/><Relationship Id="rId213" Type="http://schemas.openxmlformats.org/officeDocument/2006/relationships/customXml" Target="../ink/ink505.xml"/><Relationship Id="rId234" Type="http://schemas.openxmlformats.org/officeDocument/2006/relationships/customXml" Target="../ink/ink522.xml"/><Relationship Id="rId2" Type="http://schemas.openxmlformats.org/officeDocument/2006/relationships/image" Target="../media/image9.png"/><Relationship Id="rId29" Type="http://schemas.openxmlformats.org/officeDocument/2006/relationships/customXml" Target="../ink/ink341.xml"/><Relationship Id="rId255" Type="http://schemas.openxmlformats.org/officeDocument/2006/relationships/customXml" Target="../ink/ink536.xml"/><Relationship Id="rId276" Type="http://schemas.openxmlformats.org/officeDocument/2006/relationships/customXml" Target="../ink/ink552.xml"/><Relationship Id="rId297" Type="http://schemas.openxmlformats.org/officeDocument/2006/relationships/customXml" Target="../ink/ink571.xml"/><Relationship Id="rId40" Type="http://schemas.openxmlformats.org/officeDocument/2006/relationships/customXml" Target="../ink/ink352.xml"/><Relationship Id="rId115" Type="http://schemas.openxmlformats.org/officeDocument/2006/relationships/customXml" Target="../ink/ink413.xml"/><Relationship Id="rId136" Type="http://schemas.openxmlformats.org/officeDocument/2006/relationships/customXml" Target="../ink/ink432.xml"/><Relationship Id="rId157" Type="http://schemas.openxmlformats.org/officeDocument/2006/relationships/customXml" Target="../ink/ink450.xml"/><Relationship Id="rId178" Type="http://schemas.openxmlformats.org/officeDocument/2006/relationships/customXml" Target="../ink/ink471.xml"/><Relationship Id="rId301" Type="http://schemas.openxmlformats.org/officeDocument/2006/relationships/customXml" Target="../ink/ink575.xml"/><Relationship Id="rId322" Type="http://schemas.openxmlformats.org/officeDocument/2006/relationships/customXml" Target="../ink/ink595.xml"/><Relationship Id="rId343" Type="http://schemas.openxmlformats.org/officeDocument/2006/relationships/customXml" Target="../ink/ink614.xml"/><Relationship Id="rId364" Type="http://schemas.openxmlformats.org/officeDocument/2006/relationships/image" Target="../media/image136.png"/><Relationship Id="rId61" Type="http://schemas.openxmlformats.org/officeDocument/2006/relationships/customXml" Target="../ink/ink371.xml"/><Relationship Id="rId82" Type="http://schemas.openxmlformats.org/officeDocument/2006/relationships/customXml" Target="../ink/ink389.xml"/><Relationship Id="rId199" Type="http://schemas.openxmlformats.org/officeDocument/2006/relationships/customXml" Target="../ink/ink491.xml"/><Relationship Id="rId203" Type="http://schemas.openxmlformats.org/officeDocument/2006/relationships/customXml" Target="../ink/ink495.xml"/><Relationship Id="rId385" Type="http://schemas.openxmlformats.org/officeDocument/2006/relationships/customXml" Target="../ink/ink651.xml"/><Relationship Id="rId19" Type="http://schemas.openxmlformats.org/officeDocument/2006/relationships/customXml" Target="../ink/ink334.xml"/><Relationship Id="rId224" Type="http://schemas.openxmlformats.org/officeDocument/2006/relationships/customXml" Target="../ink/ink516.xml"/><Relationship Id="rId245" Type="http://schemas.openxmlformats.org/officeDocument/2006/relationships/customXml" Target="../ink/ink530.xml"/><Relationship Id="rId266" Type="http://schemas.openxmlformats.org/officeDocument/2006/relationships/customXml" Target="../ink/ink543.xml"/><Relationship Id="rId287" Type="http://schemas.openxmlformats.org/officeDocument/2006/relationships/customXml" Target="../ink/ink561.xml"/><Relationship Id="rId30" Type="http://schemas.openxmlformats.org/officeDocument/2006/relationships/customXml" Target="../ink/ink342.xml"/><Relationship Id="rId105" Type="http://schemas.openxmlformats.org/officeDocument/2006/relationships/image" Target="../media/image106.png"/><Relationship Id="rId126" Type="http://schemas.openxmlformats.org/officeDocument/2006/relationships/customXml" Target="../ink/ink424.xml"/><Relationship Id="rId147" Type="http://schemas.openxmlformats.org/officeDocument/2006/relationships/image" Target="../media/image113.png"/><Relationship Id="rId168" Type="http://schemas.openxmlformats.org/officeDocument/2006/relationships/customXml" Target="../ink/ink461.xml"/><Relationship Id="rId312" Type="http://schemas.openxmlformats.org/officeDocument/2006/relationships/customXml" Target="../ink/ink586.xml"/><Relationship Id="rId333" Type="http://schemas.openxmlformats.org/officeDocument/2006/relationships/customXml" Target="../ink/ink605.xml"/><Relationship Id="rId354" Type="http://schemas.openxmlformats.org/officeDocument/2006/relationships/customXml" Target="../ink/ink624.xml"/><Relationship Id="rId51" Type="http://schemas.openxmlformats.org/officeDocument/2006/relationships/customXml" Target="../ink/ink362.xml"/><Relationship Id="rId72" Type="http://schemas.openxmlformats.org/officeDocument/2006/relationships/customXml" Target="../ink/ink380.xml"/><Relationship Id="rId93" Type="http://schemas.openxmlformats.org/officeDocument/2006/relationships/customXml" Target="../ink/ink396.xml"/><Relationship Id="rId189" Type="http://schemas.openxmlformats.org/officeDocument/2006/relationships/customXml" Target="../ink/ink481.xml"/><Relationship Id="rId375" Type="http://schemas.openxmlformats.org/officeDocument/2006/relationships/customXml" Target="../ink/ink642.xml"/><Relationship Id="rId3" Type="http://schemas.openxmlformats.org/officeDocument/2006/relationships/image" Target="../media/image4.png"/><Relationship Id="rId214" Type="http://schemas.openxmlformats.org/officeDocument/2006/relationships/customXml" Target="../ink/ink506.xml"/><Relationship Id="rId235" Type="http://schemas.openxmlformats.org/officeDocument/2006/relationships/image" Target="../media/image118.png"/><Relationship Id="rId256" Type="http://schemas.openxmlformats.org/officeDocument/2006/relationships/customXml" Target="../ink/ink537.xml"/><Relationship Id="rId277" Type="http://schemas.openxmlformats.org/officeDocument/2006/relationships/customXml" Target="../ink/ink553.xml"/><Relationship Id="rId298" Type="http://schemas.openxmlformats.org/officeDocument/2006/relationships/customXml" Target="../ink/ink572.xml"/><Relationship Id="rId116" Type="http://schemas.openxmlformats.org/officeDocument/2006/relationships/customXml" Target="../ink/ink414.xml"/><Relationship Id="rId137" Type="http://schemas.openxmlformats.org/officeDocument/2006/relationships/customXml" Target="../ink/ink433.xml"/><Relationship Id="rId158" Type="http://schemas.openxmlformats.org/officeDocument/2006/relationships/customXml" Target="../ink/ink451.xml"/><Relationship Id="rId302" Type="http://schemas.openxmlformats.org/officeDocument/2006/relationships/customXml" Target="../ink/ink576.xml"/><Relationship Id="rId323" Type="http://schemas.openxmlformats.org/officeDocument/2006/relationships/customXml" Target="../ink/ink596.xml"/><Relationship Id="rId344" Type="http://schemas.openxmlformats.org/officeDocument/2006/relationships/customXml" Target="../ink/ink615.xml"/><Relationship Id="rId20" Type="http://schemas.openxmlformats.org/officeDocument/2006/relationships/image" Target="../media/image92.png"/><Relationship Id="rId41" Type="http://schemas.openxmlformats.org/officeDocument/2006/relationships/customXml" Target="../ink/ink353.xml"/><Relationship Id="rId62" Type="http://schemas.openxmlformats.org/officeDocument/2006/relationships/customXml" Target="../ink/ink372.xml"/><Relationship Id="rId83" Type="http://schemas.openxmlformats.org/officeDocument/2006/relationships/customXml" Target="../ink/ink390.xml"/><Relationship Id="rId179" Type="http://schemas.openxmlformats.org/officeDocument/2006/relationships/customXml" Target="../ink/ink472.xml"/><Relationship Id="rId365" Type="http://schemas.openxmlformats.org/officeDocument/2006/relationships/customXml" Target="../ink/ink633.xml"/><Relationship Id="rId386" Type="http://schemas.openxmlformats.org/officeDocument/2006/relationships/customXml" Target="../ink/ink652.xml"/><Relationship Id="rId190" Type="http://schemas.openxmlformats.org/officeDocument/2006/relationships/customXml" Target="../ink/ink482.xml"/><Relationship Id="rId204" Type="http://schemas.openxmlformats.org/officeDocument/2006/relationships/customXml" Target="../ink/ink496.xml"/><Relationship Id="rId225" Type="http://schemas.openxmlformats.org/officeDocument/2006/relationships/image" Target="../media/image115.png"/><Relationship Id="rId246" Type="http://schemas.openxmlformats.org/officeDocument/2006/relationships/image" Target="../media/image121.png"/><Relationship Id="rId267" Type="http://schemas.openxmlformats.org/officeDocument/2006/relationships/customXml" Target="../ink/ink544.xml"/><Relationship Id="rId288" Type="http://schemas.openxmlformats.org/officeDocument/2006/relationships/customXml" Target="../ink/ink562.xml"/><Relationship Id="rId106" Type="http://schemas.openxmlformats.org/officeDocument/2006/relationships/customXml" Target="../ink/ink406.xml"/><Relationship Id="rId127" Type="http://schemas.openxmlformats.org/officeDocument/2006/relationships/customXml" Target="../ink/ink425.xml"/><Relationship Id="rId313" Type="http://schemas.openxmlformats.org/officeDocument/2006/relationships/customXml" Target="../ink/ink587.xml"/><Relationship Id="rId10" Type="http://schemas.openxmlformats.org/officeDocument/2006/relationships/image" Target="../media/image88.png"/><Relationship Id="rId31" Type="http://schemas.openxmlformats.org/officeDocument/2006/relationships/customXml" Target="../ink/ink343.xml"/><Relationship Id="rId52" Type="http://schemas.openxmlformats.org/officeDocument/2006/relationships/customXml" Target="../ink/ink363.xml"/><Relationship Id="rId73" Type="http://schemas.openxmlformats.org/officeDocument/2006/relationships/customXml" Target="../ink/ink381.xml"/><Relationship Id="rId94" Type="http://schemas.openxmlformats.org/officeDocument/2006/relationships/customXml" Target="../ink/ink397.xml"/><Relationship Id="rId148" Type="http://schemas.openxmlformats.org/officeDocument/2006/relationships/customXml" Target="../ink/ink441.xml"/><Relationship Id="rId169" Type="http://schemas.openxmlformats.org/officeDocument/2006/relationships/customXml" Target="../ink/ink462.xml"/><Relationship Id="rId334" Type="http://schemas.openxmlformats.org/officeDocument/2006/relationships/customXml" Target="../ink/ink606.xml"/><Relationship Id="rId355" Type="http://schemas.openxmlformats.org/officeDocument/2006/relationships/image" Target="../media/image135.png"/><Relationship Id="rId376" Type="http://schemas.openxmlformats.org/officeDocument/2006/relationships/customXml" Target="../ink/ink643.xml"/><Relationship Id="rId4" Type="http://schemas.openxmlformats.org/officeDocument/2006/relationships/customXml" Target="../ink/ink324.xml"/><Relationship Id="rId180" Type="http://schemas.openxmlformats.org/officeDocument/2006/relationships/customXml" Target="../ink/ink473.xml"/><Relationship Id="rId215" Type="http://schemas.openxmlformats.org/officeDocument/2006/relationships/customXml" Target="../ink/ink507.xml"/><Relationship Id="rId236" Type="http://schemas.openxmlformats.org/officeDocument/2006/relationships/customXml" Target="../ink/ink523.xml"/><Relationship Id="rId257" Type="http://schemas.openxmlformats.org/officeDocument/2006/relationships/customXml" Target="../ink/ink538.xml"/><Relationship Id="rId278" Type="http://schemas.openxmlformats.org/officeDocument/2006/relationships/customXml" Target="../ink/ink554.xml"/><Relationship Id="rId303" Type="http://schemas.openxmlformats.org/officeDocument/2006/relationships/customXml" Target="../ink/ink577.xml"/><Relationship Id="rId42" Type="http://schemas.openxmlformats.org/officeDocument/2006/relationships/image" Target="../media/image95.png"/><Relationship Id="rId84" Type="http://schemas.openxmlformats.org/officeDocument/2006/relationships/image" Target="../media/image100.png"/><Relationship Id="rId138" Type="http://schemas.openxmlformats.org/officeDocument/2006/relationships/customXml" Target="../ink/ink434.xml"/><Relationship Id="rId345" Type="http://schemas.openxmlformats.org/officeDocument/2006/relationships/customXml" Target="../ink/ink616.xml"/><Relationship Id="rId387" Type="http://schemas.openxmlformats.org/officeDocument/2006/relationships/customXml" Target="../ink/ink6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EC884B41-917F-4819-9BDB-613EBF73CBDB}"/>
              </a:ext>
            </a:extLst>
          </p:cNvPr>
          <p:cNvSpPr/>
          <p:nvPr/>
        </p:nvSpPr>
        <p:spPr>
          <a:xfrm>
            <a:off x="5115877" y="2851150"/>
            <a:ext cx="1960245" cy="1155700"/>
          </a:xfrm>
          <a:prstGeom prst="irregularSeal1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ANTIGÈNE</a:t>
            </a:r>
            <a:endParaRPr lang="fr-FR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11AED06-10DD-4BC0-8B78-EDEC08BA3593}"/>
              </a:ext>
            </a:extLst>
          </p:cNvPr>
          <p:cNvCxnSpPr/>
          <p:nvPr/>
        </p:nvCxnSpPr>
        <p:spPr>
          <a:xfrm flipH="1" flipV="1">
            <a:off x="4724400" y="2463800"/>
            <a:ext cx="584200" cy="5588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EE983CF-B9A7-46CC-BFFE-69EE1CF2D4BD}"/>
              </a:ext>
            </a:extLst>
          </p:cNvPr>
          <p:cNvCxnSpPr>
            <a:cxnSpLocks/>
          </p:cNvCxnSpPr>
          <p:nvPr/>
        </p:nvCxnSpPr>
        <p:spPr>
          <a:xfrm>
            <a:off x="6400183" y="3631580"/>
            <a:ext cx="646751" cy="92494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229B25F-9C41-4B3B-BD80-27C438F61B6F}"/>
              </a:ext>
            </a:extLst>
          </p:cNvPr>
          <p:cNvCxnSpPr/>
          <p:nvPr/>
        </p:nvCxnSpPr>
        <p:spPr>
          <a:xfrm flipV="1">
            <a:off x="6413500" y="2667000"/>
            <a:ext cx="662622" cy="3556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6F0D6-4CCB-48C5-A708-30086C2123F4}"/>
              </a:ext>
            </a:extLst>
          </p:cNvPr>
          <p:cNvSpPr/>
          <p:nvPr/>
        </p:nvSpPr>
        <p:spPr>
          <a:xfrm>
            <a:off x="7076121" y="1511300"/>
            <a:ext cx="1444589" cy="17653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Ex :</a:t>
            </a:r>
          </a:p>
          <a:p>
            <a:pPr algn="ctr"/>
            <a:r>
              <a:rPr lang="fr-FR" sz="1200" dirty="0"/>
              <a:t>Toxine, Protéine structurale ou fonctionnelle, marqueur, pollen, molécules de surface d’une bactérie, d’un virus…</a:t>
            </a:r>
            <a:endParaRPr lang="fr-FR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7850E00-39C7-4923-A56A-41F1489864C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8520710" y="1612900"/>
            <a:ext cx="407390" cy="78105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3634E21-FDBF-43F0-AF97-C42685035FD5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8520710" y="2393950"/>
            <a:ext cx="407390" cy="27305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44588E86-AAF2-4F04-B85C-2F8ADAE99797}"/>
              </a:ext>
            </a:extLst>
          </p:cNvPr>
          <p:cNvSpPr txBox="1"/>
          <p:nvPr/>
        </p:nvSpPr>
        <p:spPr>
          <a:xfrm>
            <a:off x="3453367" y="2094468"/>
            <a:ext cx="205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Nature biochimique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2649A5A-5541-4F16-8528-252EA49AD289}"/>
              </a:ext>
            </a:extLst>
          </p:cNvPr>
          <p:cNvCxnSpPr>
            <a:cxnSpLocks/>
          </p:cNvCxnSpPr>
          <p:nvPr/>
        </p:nvCxnSpPr>
        <p:spPr>
          <a:xfrm flipH="1" flipV="1">
            <a:off x="3507265" y="1264761"/>
            <a:ext cx="226535" cy="83073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7BA8B1C-4A8A-4951-8AE3-D94742B339F2}"/>
              </a:ext>
            </a:extLst>
          </p:cNvPr>
          <p:cNvCxnSpPr>
            <a:cxnSpLocks/>
          </p:cNvCxnSpPr>
          <p:nvPr/>
        </p:nvCxnSpPr>
        <p:spPr>
          <a:xfrm flipV="1">
            <a:off x="4016376" y="1511300"/>
            <a:ext cx="99898" cy="5831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B1ED5EB-1408-4727-AD43-34F0FAEA0500}"/>
              </a:ext>
            </a:extLst>
          </p:cNvPr>
          <p:cNvCxnSpPr>
            <a:cxnSpLocks/>
          </p:cNvCxnSpPr>
          <p:nvPr/>
        </p:nvCxnSpPr>
        <p:spPr>
          <a:xfrm flipV="1">
            <a:off x="4492625" y="1707118"/>
            <a:ext cx="161964" cy="3863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8B5DBE0-F270-4171-9431-B2B7B22D0F81}"/>
              </a:ext>
            </a:extLst>
          </p:cNvPr>
          <p:cNvCxnSpPr>
            <a:cxnSpLocks/>
          </p:cNvCxnSpPr>
          <p:nvPr/>
        </p:nvCxnSpPr>
        <p:spPr>
          <a:xfrm flipV="1">
            <a:off x="4992568" y="1866900"/>
            <a:ext cx="43319" cy="22653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9F9CA3E3-0247-4156-AD0E-AA8B7DBECA1D}"/>
              </a:ext>
            </a:extLst>
          </p:cNvPr>
          <p:cNvSpPr txBox="1"/>
          <p:nvPr/>
        </p:nvSpPr>
        <p:spPr>
          <a:xfrm>
            <a:off x="2646177" y="850721"/>
            <a:ext cx="136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Protéines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C63D968-A5E9-4356-9B68-3B89443E5213}"/>
              </a:ext>
            </a:extLst>
          </p:cNvPr>
          <p:cNvSpPr txBox="1"/>
          <p:nvPr/>
        </p:nvSpPr>
        <p:spPr>
          <a:xfrm>
            <a:off x="3588299" y="1148318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Glucides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C33AD0A-F104-43AD-8821-F65BBE6C2366}"/>
              </a:ext>
            </a:extLst>
          </p:cNvPr>
          <p:cNvSpPr txBox="1"/>
          <p:nvPr/>
        </p:nvSpPr>
        <p:spPr>
          <a:xfrm>
            <a:off x="4492625" y="1312386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</a:rPr>
              <a:t>Lipides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07D1367-022B-4524-9CFA-30C40CE7170E}"/>
              </a:ext>
            </a:extLst>
          </p:cNvPr>
          <p:cNvSpPr txBox="1"/>
          <p:nvPr/>
        </p:nvSpPr>
        <p:spPr>
          <a:xfrm>
            <a:off x="4898868" y="1624488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Acides nucléiques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BFEAEFD-C9D9-4E99-9227-9EDFB118260F}"/>
              </a:ext>
            </a:extLst>
          </p:cNvPr>
          <p:cNvSpPr txBox="1"/>
          <p:nvPr/>
        </p:nvSpPr>
        <p:spPr>
          <a:xfrm>
            <a:off x="8928100" y="1363762"/>
            <a:ext cx="175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Antigène soluble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937E470-C682-43A0-A6BB-E8A4FCFEA4B7}"/>
              </a:ext>
            </a:extLst>
          </p:cNvPr>
          <p:cNvSpPr txBox="1"/>
          <p:nvPr/>
        </p:nvSpPr>
        <p:spPr>
          <a:xfrm>
            <a:off x="8928100" y="2458422"/>
            <a:ext cx="215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Antigène particulaire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66A212-DE47-48CD-AF48-619E1CD9BBA2}"/>
              </a:ext>
            </a:extLst>
          </p:cNvPr>
          <p:cNvSpPr/>
          <p:nvPr/>
        </p:nvSpPr>
        <p:spPr>
          <a:xfrm>
            <a:off x="6095999" y="4573032"/>
            <a:ext cx="1960244" cy="11557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/>
              <a:t>- Se lie spécifiquement aux </a:t>
            </a:r>
            <a:r>
              <a:rPr lang="fr-FR" sz="1200" b="1" dirty="0"/>
              <a:t>paratopes</a:t>
            </a:r>
            <a:r>
              <a:rPr lang="fr-FR" sz="1200" dirty="0"/>
              <a:t> des </a:t>
            </a:r>
            <a:r>
              <a:rPr lang="fr-FR" sz="1200" dirty="0" err="1"/>
              <a:t>Ig</a:t>
            </a:r>
            <a:r>
              <a:rPr lang="fr-FR" sz="1200" dirty="0"/>
              <a:t> et des TCR</a:t>
            </a:r>
          </a:p>
          <a:p>
            <a:r>
              <a:rPr lang="fr-FR" sz="1200" dirty="0"/>
              <a:t>- Capable de déclencher une réaction immunitaire</a:t>
            </a:r>
            <a:endParaRPr lang="fr-FR" dirty="0"/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12F320A8-2B86-4D21-BE41-4A69E825F6EA}"/>
              </a:ext>
            </a:extLst>
          </p:cNvPr>
          <p:cNvCxnSpPr/>
          <p:nvPr/>
        </p:nvCxnSpPr>
        <p:spPr>
          <a:xfrm flipH="1">
            <a:off x="5702299" y="4896367"/>
            <a:ext cx="3937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B8BEF912-F69B-4142-B8A5-E30AC9375723}"/>
              </a:ext>
            </a:extLst>
          </p:cNvPr>
          <p:cNvCxnSpPr/>
          <p:nvPr/>
        </p:nvCxnSpPr>
        <p:spPr>
          <a:xfrm flipH="1">
            <a:off x="5702299" y="5337096"/>
            <a:ext cx="3937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755933E9-FCCC-4FC8-8CC9-2916976D8017}"/>
              </a:ext>
            </a:extLst>
          </p:cNvPr>
          <p:cNvSpPr txBox="1"/>
          <p:nvPr/>
        </p:nvSpPr>
        <p:spPr>
          <a:xfrm>
            <a:off x="4075656" y="5150882"/>
            <a:ext cx="171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Immunogénicité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5F03602-D454-494E-9854-6F68F4E66671}"/>
              </a:ext>
            </a:extLst>
          </p:cNvPr>
          <p:cNvSpPr txBox="1"/>
          <p:nvPr/>
        </p:nvSpPr>
        <p:spPr>
          <a:xfrm>
            <a:off x="4410751" y="4706101"/>
            <a:ext cx="135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Antigénicité </a:t>
            </a: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D06876C5-01DE-4040-807D-7FB9E59EF73C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4492625" y="3276600"/>
            <a:ext cx="623252" cy="3549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AABE59FA-5E44-48CF-BAD5-E1D9A065D5BB}"/>
              </a:ext>
            </a:extLst>
          </p:cNvPr>
          <p:cNvSpPr txBox="1"/>
          <p:nvPr/>
        </p:nvSpPr>
        <p:spPr>
          <a:xfrm>
            <a:off x="1911405" y="3109680"/>
            <a:ext cx="258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Épitope</a:t>
            </a:r>
            <a:r>
              <a:rPr lang="fr-FR" dirty="0">
                <a:solidFill>
                  <a:srgbClr val="7030A0"/>
                </a:solidFill>
              </a:rPr>
              <a:t> = partie(s) de l’Ag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07B659BB-10A5-43E5-AC1E-DD49C93EAE3F}"/>
              </a:ext>
            </a:extLst>
          </p:cNvPr>
          <p:cNvCxnSpPr>
            <a:cxnSpLocks/>
          </p:cNvCxnSpPr>
          <p:nvPr/>
        </p:nvCxnSpPr>
        <p:spPr>
          <a:xfrm flipH="1">
            <a:off x="3733800" y="4013230"/>
            <a:ext cx="1359573" cy="417837"/>
          </a:xfrm>
          <a:prstGeom prst="straightConnector1">
            <a:avLst/>
          </a:prstGeom>
          <a:ln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11890FDF-7638-4F83-8C00-BC6AAEA0B978}"/>
              </a:ext>
            </a:extLst>
          </p:cNvPr>
          <p:cNvSpPr txBox="1"/>
          <p:nvPr/>
        </p:nvSpPr>
        <p:spPr>
          <a:xfrm>
            <a:off x="821336" y="4261094"/>
            <a:ext cx="2912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Association Ag-</a:t>
            </a:r>
            <a:r>
              <a:rPr lang="fr-FR" b="1" dirty="0" err="1">
                <a:solidFill>
                  <a:srgbClr val="7030A0"/>
                </a:solidFill>
              </a:rPr>
              <a:t>Ac</a:t>
            </a:r>
            <a:r>
              <a:rPr lang="fr-FR" b="1" dirty="0">
                <a:solidFill>
                  <a:srgbClr val="7030A0"/>
                </a:solidFill>
              </a:rPr>
              <a:t> spécifique</a:t>
            </a:r>
          </a:p>
          <a:p>
            <a:pPr algn="ctr"/>
            <a:r>
              <a:rPr lang="fr-FR" b="1" dirty="0">
                <a:solidFill>
                  <a:srgbClr val="7030A0"/>
                </a:solidFill>
              </a:rPr>
              <a:t>= COMPLEXE IMMUN</a:t>
            </a:r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24FAC519-EF3B-4D6B-B314-E0B220E3F1E8}"/>
              </a:ext>
            </a:extLst>
          </p:cNvPr>
          <p:cNvCxnSpPr>
            <a:cxnSpLocks/>
          </p:cNvCxnSpPr>
          <p:nvPr/>
        </p:nvCxnSpPr>
        <p:spPr>
          <a:xfrm>
            <a:off x="4187631" y="3429000"/>
            <a:ext cx="2183364" cy="1371399"/>
          </a:xfrm>
          <a:prstGeom prst="straightConnector1">
            <a:avLst/>
          </a:prstGeom>
          <a:ln>
            <a:solidFill>
              <a:srgbClr val="7030A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5390E9D5-DCD8-4CC9-AA06-64FAA7E3A224}"/>
              </a:ext>
            </a:extLst>
          </p:cNvPr>
          <p:cNvSpPr txBox="1"/>
          <p:nvPr/>
        </p:nvSpPr>
        <p:spPr>
          <a:xfrm>
            <a:off x="7212679" y="4541848"/>
            <a:ext cx="843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cap="small" dirty="0">
                <a:solidFill>
                  <a:srgbClr val="7030A0"/>
                </a:solidFill>
              </a:rPr>
              <a:t>Propriétés</a:t>
            </a:r>
          </a:p>
        </p:txBody>
      </p:sp>
    </p:spTree>
    <p:extLst>
      <p:ext uri="{BB962C8B-B14F-4D97-AF65-F5344CB8AC3E}">
        <p14:creationId xmlns:p14="http://schemas.microsoft.com/office/powerpoint/2010/main" val="324277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 : 8 points 1">
            <a:extLst>
              <a:ext uri="{FF2B5EF4-FFF2-40B4-BE49-F238E27FC236}">
                <a16:creationId xmlns:a16="http://schemas.microsoft.com/office/drawing/2014/main" id="{AF80D5BE-E37F-4000-8BE0-62C0D33495EC}"/>
              </a:ext>
            </a:extLst>
          </p:cNvPr>
          <p:cNvSpPr/>
          <p:nvPr/>
        </p:nvSpPr>
        <p:spPr>
          <a:xfrm>
            <a:off x="4559461" y="1513699"/>
            <a:ext cx="2758519" cy="1323340"/>
          </a:xfrm>
          <a:prstGeom prst="irregularSeal1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Technique </a:t>
            </a:r>
            <a:r>
              <a:rPr lang="fr-F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immuno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-enzymatique (ELISA)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FA8788B-606F-4410-B5B6-34DA172EC102}"/>
              </a:ext>
            </a:extLst>
          </p:cNvPr>
          <p:cNvSpPr txBox="1"/>
          <p:nvPr/>
        </p:nvSpPr>
        <p:spPr>
          <a:xfrm>
            <a:off x="3796513" y="3259373"/>
            <a:ext cx="158165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Réaction Ag </a:t>
            </a:r>
            <a:r>
              <a:rPr lang="fr-FR" dirty="0" err="1"/>
              <a:t>Ac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CBD619-0A9B-4E94-9CCE-F6FF89AA40BE}"/>
              </a:ext>
            </a:extLst>
          </p:cNvPr>
          <p:cNvSpPr txBox="1"/>
          <p:nvPr/>
        </p:nvSpPr>
        <p:spPr>
          <a:xfrm>
            <a:off x="3429291" y="4081938"/>
            <a:ext cx="2316094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Complexe(s) immun(s) fixé(s) (phase hétérogène)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3A1CD3-49E5-46F3-BB74-DB4237C2013D}"/>
              </a:ext>
            </a:extLst>
          </p:cNvPr>
          <p:cNvSpPr txBox="1"/>
          <p:nvPr/>
        </p:nvSpPr>
        <p:spPr>
          <a:xfrm>
            <a:off x="4328201" y="5456963"/>
            <a:ext cx="3221038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Mesure de l’absorbance (disparition du substrat ou apparition du produit de la réaction enzymatique)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4E65AC-EA5D-4E0C-B21A-DF44A2BB1BFB}"/>
              </a:ext>
            </a:extLst>
          </p:cNvPr>
          <p:cNvSpPr txBox="1"/>
          <p:nvPr/>
        </p:nvSpPr>
        <p:spPr>
          <a:xfrm>
            <a:off x="6234027" y="3227157"/>
            <a:ext cx="1580575" cy="14773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Présence d’un conjugué : Ag ou </a:t>
            </a:r>
            <a:r>
              <a:rPr lang="fr-FR" dirty="0" err="1"/>
              <a:t>Ac</a:t>
            </a:r>
            <a:r>
              <a:rPr lang="fr-FR" dirty="0"/>
              <a:t> marqué avec une enzyme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24EDC7-375E-45B6-BF63-320A8C5CD322}"/>
              </a:ext>
            </a:extLst>
          </p:cNvPr>
          <p:cNvSpPr txBox="1"/>
          <p:nvPr/>
        </p:nvSpPr>
        <p:spPr>
          <a:xfrm>
            <a:off x="7708816" y="671244"/>
            <a:ext cx="171403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Avec une gamme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24DC33-EA43-4695-B03F-859BB23ECA97}"/>
              </a:ext>
            </a:extLst>
          </p:cNvPr>
          <p:cNvSpPr txBox="1"/>
          <p:nvPr/>
        </p:nvSpPr>
        <p:spPr>
          <a:xfrm>
            <a:off x="7708816" y="1622005"/>
            <a:ext cx="171403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Présence / absence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9C71F24-199F-49E8-9B9B-C57717DC6348}"/>
              </a:ext>
            </a:extLst>
          </p:cNvPr>
          <p:cNvCxnSpPr>
            <a:cxnSpLocks/>
            <a:stCxn id="2" idx="0"/>
            <a:endCxn id="7" idx="1"/>
          </p:cNvCxnSpPr>
          <p:nvPr/>
        </p:nvCxnSpPr>
        <p:spPr>
          <a:xfrm flipV="1">
            <a:off x="6414054" y="994410"/>
            <a:ext cx="1294762" cy="51928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B2497A9-EFEA-4064-96E4-88928679A1A0}"/>
              </a:ext>
            </a:extLst>
          </p:cNvPr>
          <p:cNvCxnSpPr>
            <a:cxnSpLocks/>
            <a:stCxn id="2" idx="0"/>
            <a:endCxn id="8" idx="1"/>
          </p:cNvCxnSpPr>
          <p:nvPr/>
        </p:nvCxnSpPr>
        <p:spPr>
          <a:xfrm>
            <a:off x="6414054" y="1513699"/>
            <a:ext cx="1294762" cy="43147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E7E08C2-40D3-40D3-A992-111BEEDFDB42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4587339" y="2837039"/>
            <a:ext cx="1055735" cy="42233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C18E846-1831-4E56-8425-5430480E905A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>
            <a:off x="5643074" y="2837039"/>
            <a:ext cx="1381241" cy="3901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E9F8311-AC0F-4FC7-8322-A18B1E7DF171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4587338" y="3628705"/>
            <a:ext cx="1" cy="45323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0A16B92-0E33-42D9-A4BE-EC19214DF733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5938720" y="4704485"/>
            <a:ext cx="1085595" cy="75247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09F05AC-1909-4C46-A7B7-E238416CDC93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4587338" y="5005268"/>
            <a:ext cx="1351382" cy="45169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850C3850-5B6A-47B0-8D58-5CAEE64017D2}"/>
              </a:ext>
            </a:extLst>
          </p:cNvPr>
          <p:cNvCxnSpPr>
            <a:cxnSpLocks/>
            <a:stCxn id="7" idx="3"/>
            <a:endCxn id="38" idx="1"/>
          </p:cNvCxnSpPr>
          <p:nvPr/>
        </p:nvCxnSpPr>
        <p:spPr>
          <a:xfrm flipV="1">
            <a:off x="9422855" y="994409"/>
            <a:ext cx="318914" cy="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C122F23-D1A0-4416-9DD5-981A4E04F9B1}"/>
              </a:ext>
            </a:extLst>
          </p:cNvPr>
          <p:cNvCxnSpPr>
            <a:cxnSpLocks/>
            <a:stCxn id="8" idx="3"/>
            <a:endCxn id="45" idx="1"/>
          </p:cNvCxnSpPr>
          <p:nvPr/>
        </p:nvCxnSpPr>
        <p:spPr>
          <a:xfrm flipV="1">
            <a:off x="9422855" y="1945170"/>
            <a:ext cx="390792" cy="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72C95168-C461-4585-B4F1-6975FC1FD1BE}"/>
              </a:ext>
            </a:extLst>
          </p:cNvPr>
          <p:cNvSpPr txBox="1"/>
          <p:nvPr/>
        </p:nvSpPr>
        <p:spPr>
          <a:xfrm>
            <a:off x="9741769" y="809743"/>
            <a:ext cx="120513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Quantitatif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F160BA7-F0F6-4D41-A7A1-305C17C01334}"/>
              </a:ext>
            </a:extLst>
          </p:cNvPr>
          <p:cNvSpPr txBox="1"/>
          <p:nvPr/>
        </p:nvSpPr>
        <p:spPr>
          <a:xfrm>
            <a:off x="9813647" y="1760504"/>
            <a:ext cx="106138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Qualitatif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0BBFF0D-D605-45F8-ACD8-ED54BC620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879" y="2386159"/>
            <a:ext cx="1103472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3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4AF96B7E-FF1C-4A7B-B00E-5E3354E97EA1}"/>
              </a:ext>
            </a:extLst>
          </p:cNvPr>
          <p:cNvGrpSpPr/>
          <p:nvPr/>
        </p:nvGrpSpPr>
        <p:grpSpPr>
          <a:xfrm>
            <a:off x="4782543" y="3118401"/>
            <a:ext cx="2303442" cy="1273160"/>
            <a:chOff x="2730500" y="3771900"/>
            <a:chExt cx="2303442" cy="1273160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C9B6E0-BD9D-47B6-8355-CB080F9A3C03}"/>
                </a:ext>
              </a:extLst>
            </p:cNvPr>
            <p:cNvSpPr/>
            <p:nvPr/>
          </p:nvSpPr>
          <p:spPr>
            <a:xfrm>
              <a:off x="2730500" y="3987800"/>
              <a:ext cx="2070100" cy="838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7030A0"/>
                  </a:solidFill>
                </a:rPr>
                <a:t>Ag</a:t>
              </a:r>
            </a:p>
          </p:txBody>
        </p:sp>
        <p:sp>
          <p:nvSpPr>
            <p:cNvPr id="3" name="Triangle isocèle 2">
              <a:extLst>
                <a:ext uri="{FF2B5EF4-FFF2-40B4-BE49-F238E27FC236}">
                  <a16:creationId xmlns:a16="http://schemas.microsoft.com/office/drawing/2014/main" id="{762DAB8A-F656-426C-AC8A-600504F96895}"/>
                </a:ext>
              </a:extLst>
            </p:cNvPr>
            <p:cNvSpPr/>
            <p:nvPr/>
          </p:nvSpPr>
          <p:spPr>
            <a:xfrm>
              <a:off x="3771900" y="377190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Triangle isocèle 3">
              <a:extLst>
                <a:ext uri="{FF2B5EF4-FFF2-40B4-BE49-F238E27FC236}">
                  <a16:creationId xmlns:a16="http://schemas.microsoft.com/office/drawing/2014/main" id="{5DAAF6D6-62CC-45FF-AF9B-D7AA97FF2E8C}"/>
                </a:ext>
              </a:extLst>
            </p:cNvPr>
            <p:cNvSpPr/>
            <p:nvPr/>
          </p:nvSpPr>
          <p:spPr>
            <a:xfrm rot="1076934">
              <a:off x="4324495" y="385445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Triangle isocèle 4">
              <a:extLst>
                <a:ext uri="{FF2B5EF4-FFF2-40B4-BE49-F238E27FC236}">
                  <a16:creationId xmlns:a16="http://schemas.microsoft.com/office/drawing/2014/main" id="{526FFC14-68FA-4B1B-9D10-A8434130D6A7}"/>
                </a:ext>
              </a:extLst>
            </p:cNvPr>
            <p:cNvSpPr/>
            <p:nvPr/>
          </p:nvSpPr>
          <p:spPr>
            <a:xfrm rot="20857133">
              <a:off x="3243073" y="379730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Triangle isocèle 5">
              <a:extLst>
                <a:ext uri="{FF2B5EF4-FFF2-40B4-BE49-F238E27FC236}">
                  <a16:creationId xmlns:a16="http://schemas.microsoft.com/office/drawing/2014/main" id="{B8050B83-D543-414C-88A0-C3FAE8A1F87A}"/>
                </a:ext>
              </a:extLst>
            </p:cNvPr>
            <p:cNvSpPr/>
            <p:nvPr/>
          </p:nvSpPr>
          <p:spPr>
            <a:xfrm rot="19759492">
              <a:off x="2744261" y="398650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Triangle isocèle 6">
              <a:extLst>
                <a:ext uri="{FF2B5EF4-FFF2-40B4-BE49-F238E27FC236}">
                  <a16:creationId xmlns:a16="http://schemas.microsoft.com/office/drawing/2014/main" id="{04D58267-5DD8-49D7-999D-2FBA0ACC8C70}"/>
                </a:ext>
              </a:extLst>
            </p:cNvPr>
            <p:cNvSpPr/>
            <p:nvPr/>
          </p:nvSpPr>
          <p:spPr>
            <a:xfrm rot="4680123">
              <a:off x="4830742" y="424355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isocèle 7">
              <a:extLst>
                <a:ext uri="{FF2B5EF4-FFF2-40B4-BE49-F238E27FC236}">
                  <a16:creationId xmlns:a16="http://schemas.microsoft.com/office/drawing/2014/main" id="{F6372E4B-6F9E-4335-81EB-585567E03E9C}"/>
                </a:ext>
              </a:extLst>
            </p:cNvPr>
            <p:cNvSpPr/>
            <p:nvPr/>
          </p:nvSpPr>
          <p:spPr>
            <a:xfrm rot="9425736">
              <a:off x="4454248" y="471805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isocèle 8">
              <a:extLst>
                <a:ext uri="{FF2B5EF4-FFF2-40B4-BE49-F238E27FC236}">
                  <a16:creationId xmlns:a16="http://schemas.microsoft.com/office/drawing/2014/main" id="{AC268067-7793-4C0B-ABBA-5EA69CA57EF9}"/>
                </a:ext>
              </a:extLst>
            </p:cNvPr>
            <p:cNvSpPr/>
            <p:nvPr/>
          </p:nvSpPr>
          <p:spPr>
            <a:xfrm rot="10640281">
              <a:off x="3872061" y="4814205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>
              <a:extLst>
                <a:ext uri="{FF2B5EF4-FFF2-40B4-BE49-F238E27FC236}">
                  <a16:creationId xmlns:a16="http://schemas.microsoft.com/office/drawing/2014/main" id="{B126534D-4925-4154-97B6-705DF3A7371A}"/>
                </a:ext>
              </a:extLst>
            </p:cNvPr>
            <p:cNvSpPr/>
            <p:nvPr/>
          </p:nvSpPr>
          <p:spPr>
            <a:xfrm rot="11243896">
              <a:off x="3387672" y="482916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>
              <a:extLst>
                <a:ext uri="{FF2B5EF4-FFF2-40B4-BE49-F238E27FC236}">
                  <a16:creationId xmlns:a16="http://schemas.microsoft.com/office/drawing/2014/main" id="{FF5B168A-0ECA-4F01-8C83-E6B56FB26142}"/>
                </a:ext>
              </a:extLst>
            </p:cNvPr>
            <p:cNvSpPr/>
            <p:nvPr/>
          </p:nvSpPr>
          <p:spPr>
            <a:xfrm rot="12610968">
              <a:off x="2784283" y="4659042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734646A-1F6B-4FFA-8A41-A13A81D9FB5A}"/>
              </a:ext>
            </a:extLst>
          </p:cNvPr>
          <p:cNvGrpSpPr/>
          <p:nvPr/>
        </p:nvGrpSpPr>
        <p:grpSpPr>
          <a:xfrm>
            <a:off x="7390172" y="4509505"/>
            <a:ext cx="2303442" cy="1283605"/>
            <a:chOff x="2730500" y="3771900"/>
            <a:chExt cx="2303442" cy="1283605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D2533C8D-A081-4B86-9476-EB61C92E7E84}"/>
                </a:ext>
              </a:extLst>
            </p:cNvPr>
            <p:cNvSpPr/>
            <p:nvPr/>
          </p:nvSpPr>
          <p:spPr>
            <a:xfrm>
              <a:off x="2730500" y="3987800"/>
              <a:ext cx="2070100" cy="838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7030A0"/>
                  </a:solidFill>
                </a:rPr>
                <a:t>Ag</a:t>
              </a:r>
              <a:endParaRPr lang="fr-FR" dirty="0"/>
            </a:p>
          </p:txBody>
        </p:sp>
        <p:sp>
          <p:nvSpPr>
            <p:cNvPr id="15" name="Triangle isocèle 14">
              <a:extLst>
                <a:ext uri="{FF2B5EF4-FFF2-40B4-BE49-F238E27FC236}">
                  <a16:creationId xmlns:a16="http://schemas.microsoft.com/office/drawing/2014/main" id="{3E89A096-F3CB-4F58-B7DB-02AD13415F59}"/>
                </a:ext>
              </a:extLst>
            </p:cNvPr>
            <p:cNvSpPr/>
            <p:nvPr/>
          </p:nvSpPr>
          <p:spPr>
            <a:xfrm>
              <a:off x="3771900" y="377190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Triangle isocèle 15">
              <a:extLst>
                <a:ext uri="{FF2B5EF4-FFF2-40B4-BE49-F238E27FC236}">
                  <a16:creationId xmlns:a16="http://schemas.microsoft.com/office/drawing/2014/main" id="{06B15088-9B21-4149-82FE-96669D140B74}"/>
                </a:ext>
              </a:extLst>
            </p:cNvPr>
            <p:cNvSpPr/>
            <p:nvPr/>
          </p:nvSpPr>
          <p:spPr>
            <a:xfrm rot="1076934">
              <a:off x="4324495" y="385445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Triangle isocèle 16">
              <a:extLst>
                <a:ext uri="{FF2B5EF4-FFF2-40B4-BE49-F238E27FC236}">
                  <a16:creationId xmlns:a16="http://schemas.microsoft.com/office/drawing/2014/main" id="{3894871A-FE73-490C-8843-7CF8AAE967A3}"/>
                </a:ext>
              </a:extLst>
            </p:cNvPr>
            <p:cNvSpPr/>
            <p:nvPr/>
          </p:nvSpPr>
          <p:spPr>
            <a:xfrm rot="20857133">
              <a:off x="3243073" y="379730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Triangle isocèle 17">
              <a:extLst>
                <a:ext uri="{FF2B5EF4-FFF2-40B4-BE49-F238E27FC236}">
                  <a16:creationId xmlns:a16="http://schemas.microsoft.com/office/drawing/2014/main" id="{33258E49-6E62-46DD-A11B-09C3EB2E2F76}"/>
                </a:ext>
              </a:extLst>
            </p:cNvPr>
            <p:cNvSpPr/>
            <p:nvPr/>
          </p:nvSpPr>
          <p:spPr>
            <a:xfrm rot="19759492">
              <a:off x="2744261" y="398650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Triangle isocèle 18">
              <a:extLst>
                <a:ext uri="{FF2B5EF4-FFF2-40B4-BE49-F238E27FC236}">
                  <a16:creationId xmlns:a16="http://schemas.microsoft.com/office/drawing/2014/main" id="{A298BF18-7993-4E8E-8ECA-B28092F1A21A}"/>
                </a:ext>
              </a:extLst>
            </p:cNvPr>
            <p:cNvSpPr/>
            <p:nvPr/>
          </p:nvSpPr>
          <p:spPr>
            <a:xfrm rot="4680123">
              <a:off x="4830742" y="424355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riangle isocèle 19">
              <a:extLst>
                <a:ext uri="{FF2B5EF4-FFF2-40B4-BE49-F238E27FC236}">
                  <a16:creationId xmlns:a16="http://schemas.microsoft.com/office/drawing/2014/main" id="{59426A05-8BA4-4C7E-A335-69DD3A5EEC5C}"/>
                </a:ext>
              </a:extLst>
            </p:cNvPr>
            <p:cNvSpPr/>
            <p:nvPr/>
          </p:nvSpPr>
          <p:spPr>
            <a:xfrm rot="9425736">
              <a:off x="4454248" y="471805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Triangle isocèle 20">
              <a:extLst>
                <a:ext uri="{FF2B5EF4-FFF2-40B4-BE49-F238E27FC236}">
                  <a16:creationId xmlns:a16="http://schemas.microsoft.com/office/drawing/2014/main" id="{F5DBDA91-59C6-4741-A025-723E295C038C}"/>
                </a:ext>
              </a:extLst>
            </p:cNvPr>
            <p:cNvSpPr/>
            <p:nvPr/>
          </p:nvSpPr>
          <p:spPr>
            <a:xfrm rot="10640281">
              <a:off x="3884761" y="4839605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riangle isocèle 21">
              <a:extLst>
                <a:ext uri="{FF2B5EF4-FFF2-40B4-BE49-F238E27FC236}">
                  <a16:creationId xmlns:a16="http://schemas.microsoft.com/office/drawing/2014/main" id="{25551ADE-5FCA-423D-911C-A82F231CFB99}"/>
                </a:ext>
              </a:extLst>
            </p:cNvPr>
            <p:cNvSpPr/>
            <p:nvPr/>
          </p:nvSpPr>
          <p:spPr>
            <a:xfrm rot="11243896">
              <a:off x="3387672" y="482916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Triangle isocèle 22">
              <a:extLst>
                <a:ext uri="{FF2B5EF4-FFF2-40B4-BE49-F238E27FC236}">
                  <a16:creationId xmlns:a16="http://schemas.microsoft.com/office/drawing/2014/main" id="{0F56122B-4599-4E26-BE62-1073D2A0CD02}"/>
                </a:ext>
              </a:extLst>
            </p:cNvPr>
            <p:cNvSpPr/>
            <p:nvPr/>
          </p:nvSpPr>
          <p:spPr>
            <a:xfrm rot="12610968">
              <a:off x="2784283" y="4659042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4C6646C-7CD0-47E3-B11B-E719405B9A34}"/>
              </a:ext>
            </a:extLst>
          </p:cNvPr>
          <p:cNvGrpSpPr/>
          <p:nvPr/>
        </p:nvGrpSpPr>
        <p:grpSpPr>
          <a:xfrm>
            <a:off x="7840582" y="1790755"/>
            <a:ext cx="2303442" cy="1296305"/>
            <a:chOff x="2730500" y="3771900"/>
            <a:chExt cx="2303442" cy="1296305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688E565-4D9D-4789-925F-EFA8287FC438}"/>
                </a:ext>
              </a:extLst>
            </p:cNvPr>
            <p:cNvSpPr/>
            <p:nvPr/>
          </p:nvSpPr>
          <p:spPr>
            <a:xfrm>
              <a:off x="2730500" y="3987800"/>
              <a:ext cx="2070100" cy="838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7030A0"/>
                  </a:solidFill>
                </a:rPr>
                <a:t>Ag</a:t>
              </a:r>
              <a:endParaRPr lang="fr-FR" dirty="0"/>
            </a:p>
          </p:txBody>
        </p:sp>
        <p:sp>
          <p:nvSpPr>
            <p:cNvPr id="26" name="Triangle isocèle 25">
              <a:extLst>
                <a:ext uri="{FF2B5EF4-FFF2-40B4-BE49-F238E27FC236}">
                  <a16:creationId xmlns:a16="http://schemas.microsoft.com/office/drawing/2014/main" id="{47EE63CC-959F-4457-8C7E-02CF1BF63A9A}"/>
                </a:ext>
              </a:extLst>
            </p:cNvPr>
            <p:cNvSpPr/>
            <p:nvPr/>
          </p:nvSpPr>
          <p:spPr>
            <a:xfrm>
              <a:off x="3771900" y="377190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isocèle 26">
              <a:extLst>
                <a:ext uri="{FF2B5EF4-FFF2-40B4-BE49-F238E27FC236}">
                  <a16:creationId xmlns:a16="http://schemas.microsoft.com/office/drawing/2014/main" id="{D05DD33C-269A-49ED-9AAC-3BDAD24792D4}"/>
                </a:ext>
              </a:extLst>
            </p:cNvPr>
            <p:cNvSpPr/>
            <p:nvPr/>
          </p:nvSpPr>
          <p:spPr>
            <a:xfrm rot="1076934">
              <a:off x="4324495" y="385445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Triangle isocèle 27">
              <a:extLst>
                <a:ext uri="{FF2B5EF4-FFF2-40B4-BE49-F238E27FC236}">
                  <a16:creationId xmlns:a16="http://schemas.microsoft.com/office/drawing/2014/main" id="{9CBCC807-BCF2-40D8-9C48-F28D6E883FA4}"/>
                </a:ext>
              </a:extLst>
            </p:cNvPr>
            <p:cNvSpPr/>
            <p:nvPr/>
          </p:nvSpPr>
          <p:spPr>
            <a:xfrm rot="20857133">
              <a:off x="3243073" y="379730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Triangle isocèle 28">
              <a:extLst>
                <a:ext uri="{FF2B5EF4-FFF2-40B4-BE49-F238E27FC236}">
                  <a16:creationId xmlns:a16="http://schemas.microsoft.com/office/drawing/2014/main" id="{A4036DD4-8705-4AE6-B695-194A0BEB69AB}"/>
                </a:ext>
              </a:extLst>
            </p:cNvPr>
            <p:cNvSpPr/>
            <p:nvPr/>
          </p:nvSpPr>
          <p:spPr>
            <a:xfrm rot="19759492">
              <a:off x="2744261" y="398650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Triangle isocèle 29">
              <a:extLst>
                <a:ext uri="{FF2B5EF4-FFF2-40B4-BE49-F238E27FC236}">
                  <a16:creationId xmlns:a16="http://schemas.microsoft.com/office/drawing/2014/main" id="{C02B0E1F-3832-467C-9D59-F46BFE636D0B}"/>
                </a:ext>
              </a:extLst>
            </p:cNvPr>
            <p:cNvSpPr/>
            <p:nvPr/>
          </p:nvSpPr>
          <p:spPr>
            <a:xfrm rot="4680123">
              <a:off x="4830742" y="424355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Triangle isocèle 30">
              <a:extLst>
                <a:ext uri="{FF2B5EF4-FFF2-40B4-BE49-F238E27FC236}">
                  <a16:creationId xmlns:a16="http://schemas.microsoft.com/office/drawing/2014/main" id="{FF1FA5C7-73F6-4DA9-81A3-0B22568E0DAA}"/>
                </a:ext>
              </a:extLst>
            </p:cNvPr>
            <p:cNvSpPr/>
            <p:nvPr/>
          </p:nvSpPr>
          <p:spPr>
            <a:xfrm rot="9425736">
              <a:off x="4454248" y="471805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Triangle isocèle 31">
              <a:extLst>
                <a:ext uri="{FF2B5EF4-FFF2-40B4-BE49-F238E27FC236}">
                  <a16:creationId xmlns:a16="http://schemas.microsoft.com/office/drawing/2014/main" id="{04C51F40-B3BF-4C9D-B9CA-47280C894DE7}"/>
                </a:ext>
              </a:extLst>
            </p:cNvPr>
            <p:cNvSpPr/>
            <p:nvPr/>
          </p:nvSpPr>
          <p:spPr>
            <a:xfrm rot="10640281">
              <a:off x="3872061" y="4852305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Triangle isocèle 32">
              <a:extLst>
                <a:ext uri="{FF2B5EF4-FFF2-40B4-BE49-F238E27FC236}">
                  <a16:creationId xmlns:a16="http://schemas.microsoft.com/office/drawing/2014/main" id="{C77CC87C-821F-4C27-8418-119105F8EED9}"/>
                </a:ext>
              </a:extLst>
            </p:cNvPr>
            <p:cNvSpPr/>
            <p:nvPr/>
          </p:nvSpPr>
          <p:spPr>
            <a:xfrm rot="11243896">
              <a:off x="3387672" y="482916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Triangle isocèle 33">
              <a:extLst>
                <a:ext uri="{FF2B5EF4-FFF2-40B4-BE49-F238E27FC236}">
                  <a16:creationId xmlns:a16="http://schemas.microsoft.com/office/drawing/2014/main" id="{153011E0-36CC-4551-BB9F-5EB25CF969A9}"/>
                </a:ext>
              </a:extLst>
            </p:cNvPr>
            <p:cNvSpPr/>
            <p:nvPr/>
          </p:nvSpPr>
          <p:spPr>
            <a:xfrm rot="12610968">
              <a:off x="2784283" y="4659042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78B07A2-A95E-4047-BB4B-CF59BC083201}"/>
              </a:ext>
            </a:extLst>
          </p:cNvPr>
          <p:cNvGrpSpPr/>
          <p:nvPr/>
        </p:nvGrpSpPr>
        <p:grpSpPr>
          <a:xfrm>
            <a:off x="4608621" y="1036908"/>
            <a:ext cx="2303442" cy="1296305"/>
            <a:chOff x="2730500" y="3771900"/>
            <a:chExt cx="2303442" cy="1296305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1A2B2636-6D46-4566-8D6E-021917D735C9}"/>
                </a:ext>
              </a:extLst>
            </p:cNvPr>
            <p:cNvSpPr/>
            <p:nvPr/>
          </p:nvSpPr>
          <p:spPr>
            <a:xfrm>
              <a:off x="2730500" y="3987800"/>
              <a:ext cx="2070100" cy="838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7030A0"/>
                  </a:solidFill>
                </a:rPr>
                <a:t>Ag</a:t>
              </a:r>
            </a:p>
          </p:txBody>
        </p:sp>
        <p:sp>
          <p:nvSpPr>
            <p:cNvPr id="37" name="Triangle isocèle 36">
              <a:extLst>
                <a:ext uri="{FF2B5EF4-FFF2-40B4-BE49-F238E27FC236}">
                  <a16:creationId xmlns:a16="http://schemas.microsoft.com/office/drawing/2014/main" id="{7DC44AB5-5CC7-4D73-B046-DCD44974ED64}"/>
                </a:ext>
              </a:extLst>
            </p:cNvPr>
            <p:cNvSpPr/>
            <p:nvPr/>
          </p:nvSpPr>
          <p:spPr>
            <a:xfrm>
              <a:off x="3771900" y="377190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Triangle isocèle 37">
              <a:extLst>
                <a:ext uri="{FF2B5EF4-FFF2-40B4-BE49-F238E27FC236}">
                  <a16:creationId xmlns:a16="http://schemas.microsoft.com/office/drawing/2014/main" id="{8201F859-4501-4506-8DF7-867CBEA6FD44}"/>
                </a:ext>
              </a:extLst>
            </p:cNvPr>
            <p:cNvSpPr/>
            <p:nvPr/>
          </p:nvSpPr>
          <p:spPr>
            <a:xfrm rot="1076934">
              <a:off x="4324495" y="385445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Triangle isocèle 38">
              <a:extLst>
                <a:ext uri="{FF2B5EF4-FFF2-40B4-BE49-F238E27FC236}">
                  <a16:creationId xmlns:a16="http://schemas.microsoft.com/office/drawing/2014/main" id="{073BE6AE-279C-453F-864E-A6F73C995A1C}"/>
                </a:ext>
              </a:extLst>
            </p:cNvPr>
            <p:cNvSpPr/>
            <p:nvPr/>
          </p:nvSpPr>
          <p:spPr>
            <a:xfrm rot="20857133">
              <a:off x="3243073" y="379730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Triangle isocèle 39">
              <a:extLst>
                <a:ext uri="{FF2B5EF4-FFF2-40B4-BE49-F238E27FC236}">
                  <a16:creationId xmlns:a16="http://schemas.microsoft.com/office/drawing/2014/main" id="{A2ADB25D-776D-4866-B4A5-F6867BD079AF}"/>
                </a:ext>
              </a:extLst>
            </p:cNvPr>
            <p:cNvSpPr/>
            <p:nvPr/>
          </p:nvSpPr>
          <p:spPr>
            <a:xfrm rot="19759492">
              <a:off x="2744261" y="398650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Triangle isocèle 40">
              <a:extLst>
                <a:ext uri="{FF2B5EF4-FFF2-40B4-BE49-F238E27FC236}">
                  <a16:creationId xmlns:a16="http://schemas.microsoft.com/office/drawing/2014/main" id="{FCD2C045-BA2D-4B44-B619-3DC58FBF4221}"/>
                </a:ext>
              </a:extLst>
            </p:cNvPr>
            <p:cNvSpPr/>
            <p:nvPr/>
          </p:nvSpPr>
          <p:spPr>
            <a:xfrm rot="4680123">
              <a:off x="4830742" y="424355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Triangle isocèle 41">
              <a:extLst>
                <a:ext uri="{FF2B5EF4-FFF2-40B4-BE49-F238E27FC236}">
                  <a16:creationId xmlns:a16="http://schemas.microsoft.com/office/drawing/2014/main" id="{3CE77456-C0D7-45BB-980D-F32ADF2F55EB}"/>
                </a:ext>
              </a:extLst>
            </p:cNvPr>
            <p:cNvSpPr/>
            <p:nvPr/>
          </p:nvSpPr>
          <p:spPr>
            <a:xfrm rot="9425736">
              <a:off x="4454248" y="471805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Triangle isocèle 42">
              <a:extLst>
                <a:ext uri="{FF2B5EF4-FFF2-40B4-BE49-F238E27FC236}">
                  <a16:creationId xmlns:a16="http://schemas.microsoft.com/office/drawing/2014/main" id="{9F264E2E-06CB-41AC-9323-34F1D22BF179}"/>
                </a:ext>
              </a:extLst>
            </p:cNvPr>
            <p:cNvSpPr/>
            <p:nvPr/>
          </p:nvSpPr>
          <p:spPr>
            <a:xfrm rot="10640281">
              <a:off x="3872061" y="4852305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Triangle isocèle 43">
              <a:extLst>
                <a:ext uri="{FF2B5EF4-FFF2-40B4-BE49-F238E27FC236}">
                  <a16:creationId xmlns:a16="http://schemas.microsoft.com/office/drawing/2014/main" id="{5D35187B-948D-4E70-B9A6-4865C6F48FAE}"/>
                </a:ext>
              </a:extLst>
            </p:cNvPr>
            <p:cNvSpPr/>
            <p:nvPr/>
          </p:nvSpPr>
          <p:spPr>
            <a:xfrm rot="11243896">
              <a:off x="3387672" y="4829160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Triangle isocèle 44">
              <a:extLst>
                <a:ext uri="{FF2B5EF4-FFF2-40B4-BE49-F238E27FC236}">
                  <a16:creationId xmlns:a16="http://schemas.microsoft.com/office/drawing/2014/main" id="{6F9E6813-311D-4872-9C76-58745943F2B1}"/>
                </a:ext>
              </a:extLst>
            </p:cNvPr>
            <p:cNvSpPr/>
            <p:nvPr/>
          </p:nvSpPr>
          <p:spPr>
            <a:xfrm rot="12610968">
              <a:off x="2784283" y="4659042"/>
              <a:ext cx="190500" cy="2159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7FD18348-E495-4737-8D15-45EF9D3B645C}"/>
              </a:ext>
            </a:extLst>
          </p:cNvPr>
          <p:cNvCxnSpPr>
            <a:cxnSpLocks/>
          </p:cNvCxnSpPr>
          <p:nvPr/>
        </p:nvCxnSpPr>
        <p:spPr>
          <a:xfrm rot="1867663">
            <a:off x="5819585" y="4497591"/>
            <a:ext cx="520699" cy="6845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62BB23C-6281-4B12-9AEC-086E14D97B49}"/>
              </a:ext>
            </a:extLst>
          </p:cNvPr>
          <p:cNvCxnSpPr>
            <a:cxnSpLocks/>
          </p:cNvCxnSpPr>
          <p:nvPr/>
        </p:nvCxnSpPr>
        <p:spPr>
          <a:xfrm flipV="1">
            <a:off x="6125874" y="5130944"/>
            <a:ext cx="856462" cy="13645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2FBD2396-F3FC-4CC0-AA15-EA4483CD4B88}"/>
              </a:ext>
            </a:extLst>
          </p:cNvPr>
          <p:cNvCxnSpPr/>
          <p:nvPr/>
        </p:nvCxnSpPr>
        <p:spPr>
          <a:xfrm rot="1867663">
            <a:off x="5885652" y="5201213"/>
            <a:ext cx="0" cy="9379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2A86589-185D-4F4F-A595-0D005FC073E2}"/>
              </a:ext>
            </a:extLst>
          </p:cNvPr>
          <p:cNvCxnSpPr>
            <a:cxnSpLocks/>
          </p:cNvCxnSpPr>
          <p:nvPr/>
        </p:nvCxnSpPr>
        <p:spPr>
          <a:xfrm flipH="1">
            <a:off x="6999826" y="5026901"/>
            <a:ext cx="216824" cy="9649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2F4A7BF0-9F48-49AB-8E1D-1A09A7A7FBE0}"/>
              </a:ext>
            </a:extLst>
          </p:cNvPr>
          <p:cNvCxnSpPr>
            <a:cxnSpLocks/>
          </p:cNvCxnSpPr>
          <p:nvPr/>
        </p:nvCxnSpPr>
        <p:spPr>
          <a:xfrm>
            <a:off x="6976090" y="5123391"/>
            <a:ext cx="287085" cy="10245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54E05E52-7EC9-4944-8604-F17F9CC99C25}"/>
              </a:ext>
            </a:extLst>
          </p:cNvPr>
          <p:cNvCxnSpPr/>
          <p:nvPr/>
        </p:nvCxnSpPr>
        <p:spPr>
          <a:xfrm rot="1867663" flipV="1">
            <a:off x="6074451" y="4255292"/>
            <a:ext cx="0" cy="180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4259275D-8538-4D1B-B010-0B843348861A}"/>
              </a:ext>
            </a:extLst>
          </p:cNvPr>
          <p:cNvCxnSpPr>
            <a:cxnSpLocks/>
          </p:cNvCxnSpPr>
          <p:nvPr/>
        </p:nvCxnSpPr>
        <p:spPr>
          <a:xfrm rot="1867663" flipH="1" flipV="1">
            <a:off x="5891458" y="4318002"/>
            <a:ext cx="180000" cy="72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C2D13D0D-FD66-4967-A92A-E0A8DDEF601D}"/>
              </a:ext>
            </a:extLst>
          </p:cNvPr>
          <p:cNvCxnSpPr>
            <a:cxnSpLocks/>
          </p:cNvCxnSpPr>
          <p:nvPr/>
        </p:nvCxnSpPr>
        <p:spPr>
          <a:xfrm flipH="1" flipV="1">
            <a:off x="7658236" y="1153147"/>
            <a:ext cx="218518" cy="76369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8144C6C-A97A-49F3-831D-6ED4C607E60D}"/>
              </a:ext>
            </a:extLst>
          </p:cNvPr>
          <p:cNvCxnSpPr>
            <a:cxnSpLocks/>
          </p:cNvCxnSpPr>
          <p:nvPr/>
        </p:nvCxnSpPr>
        <p:spPr>
          <a:xfrm flipH="1">
            <a:off x="6971962" y="1113536"/>
            <a:ext cx="684000" cy="432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FE919E8C-22AE-41F7-BF0E-545CF0C9E344}"/>
              </a:ext>
            </a:extLst>
          </p:cNvPr>
          <p:cNvCxnSpPr>
            <a:cxnSpLocks/>
          </p:cNvCxnSpPr>
          <p:nvPr/>
        </p:nvCxnSpPr>
        <p:spPr>
          <a:xfrm flipV="1">
            <a:off x="7655962" y="329490"/>
            <a:ext cx="327948" cy="7840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849C199F-949D-4D48-B68D-408AE9AD2601}"/>
              </a:ext>
            </a:extLst>
          </p:cNvPr>
          <p:cNvCxnSpPr>
            <a:cxnSpLocks/>
          </p:cNvCxnSpPr>
          <p:nvPr/>
        </p:nvCxnSpPr>
        <p:spPr>
          <a:xfrm flipV="1">
            <a:off x="6796874" y="1560198"/>
            <a:ext cx="178850" cy="17258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4409E74B-E615-4393-962E-FA7565AF8FAA}"/>
              </a:ext>
            </a:extLst>
          </p:cNvPr>
          <p:cNvCxnSpPr>
            <a:cxnSpLocks/>
          </p:cNvCxnSpPr>
          <p:nvPr/>
        </p:nvCxnSpPr>
        <p:spPr>
          <a:xfrm flipH="1" flipV="1">
            <a:off x="6674614" y="1475708"/>
            <a:ext cx="288000" cy="72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EAA2F77-CCDA-4D09-BC07-FE65F76C96C9}"/>
              </a:ext>
            </a:extLst>
          </p:cNvPr>
          <p:cNvCxnSpPr>
            <a:cxnSpLocks/>
          </p:cNvCxnSpPr>
          <p:nvPr/>
        </p:nvCxnSpPr>
        <p:spPr>
          <a:xfrm flipH="1">
            <a:off x="7817924" y="1907028"/>
            <a:ext cx="62936" cy="15046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3ED90D5B-5689-4D91-A084-C7E0B4BE1D2D}"/>
              </a:ext>
            </a:extLst>
          </p:cNvPr>
          <p:cNvCxnSpPr>
            <a:cxnSpLocks/>
          </p:cNvCxnSpPr>
          <p:nvPr/>
        </p:nvCxnSpPr>
        <p:spPr>
          <a:xfrm>
            <a:off x="7868293" y="1900271"/>
            <a:ext cx="133100" cy="12638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D104D91A-EDA0-4386-883E-7EFD986A85E5}"/>
              </a:ext>
            </a:extLst>
          </p:cNvPr>
          <p:cNvCxnSpPr>
            <a:cxnSpLocks/>
          </p:cNvCxnSpPr>
          <p:nvPr/>
        </p:nvCxnSpPr>
        <p:spPr>
          <a:xfrm flipV="1">
            <a:off x="9136857" y="3808118"/>
            <a:ext cx="431326" cy="70169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C33C9D71-4A4B-403C-A20E-FF44833BDD02}"/>
              </a:ext>
            </a:extLst>
          </p:cNvPr>
          <p:cNvCxnSpPr>
            <a:cxnSpLocks/>
          </p:cNvCxnSpPr>
          <p:nvPr/>
        </p:nvCxnSpPr>
        <p:spPr>
          <a:xfrm flipH="1" flipV="1">
            <a:off x="9119235" y="3160966"/>
            <a:ext cx="489646" cy="64715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88B382C5-D6E7-439D-825F-597328DE8416}"/>
              </a:ext>
            </a:extLst>
          </p:cNvPr>
          <p:cNvCxnSpPr/>
          <p:nvPr/>
        </p:nvCxnSpPr>
        <p:spPr>
          <a:xfrm rot="17024088">
            <a:off x="10065055" y="3447983"/>
            <a:ext cx="0" cy="9379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A9CE86FE-5640-4839-A8BA-6463CFEBE8CC}"/>
              </a:ext>
            </a:extLst>
          </p:cNvPr>
          <p:cNvCxnSpPr>
            <a:cxnSpLocks/>
          </p:cNvCxnSpPr>
          <p:nvPr/>
        </p:nvCxnSpPr>
        <p:spPr>
          <a:xfrm>
            <a:off x="8942393" y="2955529"/>
            <a:ext cx="177502" cy="19686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E866B95-6D15-4C31-98D2-FB7AE2968B9C}"/>
              </a:ext>
            </a:extLst>
          </p:cNvPr>
          <p:cNvCxnSpPr>
            <a:cxnSpLocks/>
          </p:cNvCxnSpPr>
          <p:nvPr/>
        </p:nvCxnSpPr>
        <p:spPr>
          <a:xfrm flipV="1">
            <a:off x="9119235" y="2917144"/>
            <a:ext cx="72000" cy="216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61E199C1-F25B-40F6-86AD-E3C1AE139B66}"/>
              </a:ext>
            </a:extLst>
          </p:cNvPr>
          <p:cNvCxnSpPr>
            <a:cxnSpLocks/>
          </p:cNvCxnSpPr>
          <p:nvPr/>
        </p:nvCxnSpPr>
        <p:spPr>
          <a:xfrm flipH="1">
            <a:off x="8881982" y="4523373"/>
            <a:ext cx="236179" cy="1137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39F9DA08-509B-4957-8CD4-07E4902A5DF9}"/>
              </a:ext>
            </a:extLst>
          </p:cNvPr>
          <p:cNvCxnSpPr>
            <a:cxnSpLocks/>
          </p:cNvCxnSpPr>
          <p:nvPr/>
        </p:nvCxnSpPr>
        <p:spPr>
          <a:xfrm>
            <a:off x="9136858" y="4536073"/>
            <a:ext cx="96042" cy="20102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E4994E4B-AAE8-4C77-B860-AE7A6A8DF388}"/>
              </a:ext>
            </a:extLst>
          </p:cNvPr>
          <p:cNvCxnSpPr>
            <a:cxnSpLocks/>
          </p:cNvCxnSpPr>
          <p:nvPr/>
        </p:nvCxnSpPr>
        <p:spPr>
          <a:xfrm rot="4535769">
            <a:off x="4142792" y="2160895"/>
            <a:ext cx="520699" cy="6845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16D63BDE-A525-489B-900B-D48E620A3D75}"/>
              </a:ext>
            </a:extLst>
          </p:cNvPr>
          <p:cNvCxnSpPr>
            <a:cxnSpLocks/>
          </p:cNvCxnSpPr>
          <p:nvPr/>
        </p:nvCxnSpPr>
        <p:spPr>
          <a:xfrm>
            <a:off x="4136413" y="2840448"/>
            <a:ext cx="659935" cy="44375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A840717D-2854-418A-BD56-661DF16CA36B}"/>
              </a:ext>
            </a:extLst>
          </p:cNvPr>
          <p:cNvCxnSpPr/>
          <p:nvPr/>
        </p:nvCxnSpPr>
        <p:spPr>
          <a:xfrm rot="4535769">
            <a:off x="3682826" y="2490639"/>
            <a:ext cx="0" cy="9379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E2589DC7-6E16-4758-8D41-0A26B713380F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791186" y="3260049"/>
            <a:ext cx="294516" cy="1970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9620FB1B-455A-46CC-A59F-9333C2C6BB32}"/>
              </a:ext>
            </a:extLst>
          </p:cNvPr>
          <p:cNvCxnSpPr>
            <a:cxnSpLocks/>
          </p:cNvCxnSpPr>
          <p:nvPr/>
        </p:nvCxnSpPr>
        <p:spPr>
          <a:xfrm>
            <a:off x="4781439" y="3275086"/>
            <a:ext cx="27609" cy="28600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05D8AE1-E045-42CE-97BD-D550238A105D}"/>
              </a:ext>
            </a:extLst>
          </p:cNvPr>
          <p:cNvCxnSpPr/>
          <p:nvPr/>
        </p:nvCxnSpPr>
        <p:spPr>
          <a:xfrm rot="4535769" flipV="1">
            <a:off x="4745668" y="2056376"/>
            <a:ext cx="0" cy="180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B5169D21-F229-4420-9447-C5D6B4D80226}"/>
              </a:ext>
            </a:extLst>
          </p:cNvPr>
          <p:cNvCxnSpPr>
            <a:cxnSpLocks/>
          </p:cNvCxnSpPr>
          <p:nvPr/>
        </p:nvCxnSpPr>
        <p:spPr>
          <a:xfrm rot="4535769" flipH="1" flipV="1">
            <a:off x="4583204" y="2051449"/>
            <a:ext cx="180000" cy="72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riangle isocèle 123">
            <a:extLst>
              <a:ext uri="{FF2B5EF4-FFF2-40B4-BE49-F238E27FC236}">
                <a16:creationId xmlns:a16="http://schemas.microsoft.com/office/drawing/2014/main" id="{490F2BD6-693C-4393-AC51-8032D7838B05}"/>
              </a:ext>
            </a:extLst>
          </p:cNvPr>
          <p:cNvSpPr/>
          <p:nvPr/>
        </p:nvSpPr>
        <p:spPr>
          <a:xfrm rot="16491225">
            <a:off x="7179298" y="5022994"/>
            <a:ext cx="190500" cy="2159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7DA7DE3D-3B02-4BA0-AA75-2F044EA6FA9D}"/>
              </a:ext>
            </a:extLst>
          </p:cNvPr>
          <p:cNvSpPr txBox="1"/>
          <p:nvPr/>
        </p:nvSpPr>
        <p:spPr>
          <a:xfrm>
            <a:off x="7901011" y="272921"/>
            <a:ext cx="483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rgbClr val="7030A0"/>
                </a:solidFill>
              </a:rPr>
              <a:t>Ac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960D5097-3DCC-40E0-8BAB-61CF01BFB9F3}"/>
              </a:ext>
            </a:extLst>
          </p:cNvPr>
          <p:cNvCxnSpPr>
            <a:endCxn id="26" idx="5"/>
          </p:cNvCxnSpPr>
          <p:nvPr/>
        </p:nvCxnSpPr>
        <p:spPr>
          <a:xfrm flipH="1">
            <a:off x="9024857" y="721513"/>
            <a:ext cx="885824" cy="1177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913C8F09-A260-4162-8044-83741E4CAC31}"/>
              </a:ext>
            </a:extLst>
          </p:cNvPr>
          <p:cNvCxnSpPr>
            <a:cxnSpLocks/>
          </p:cNvCxnSpPr>
          <p:nvPr/>
        </p:nvCxnSpPr>
        <p:spPr>
          <a:xfrm flipH="1" flipV="1">
            <a:off x="9136857" y="3080220"/>
            <a:ext cx="976572" cy="360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ZoneTexte 133">
            <a:extLst>
              <a:ext uri="{FF2B5EF4-FFF2-40B4-BE49-F238E27FC236}">
                <a16:creationId xmlns:a16="http://schemas.microsoft.com/office/drawing/2014/main" id="{82C8C031-4F96-488C-9D11-33ED2604EB6C}"/>
              </a:ext>
            </a:extLst>
          </p:cNvPr>
          <p:cNvSpPr txBox="1"/>
          <p:nvPr/>
        </p:nvSpPr>
        <p:spPr>
          <a:xfrm>
            <a:off x="9753071" y="502347"/>
            <a:ext cx="1186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Épitope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6A881776-A6B6-4AA2-B3B8-D0FDC6EF87BF}"/>
              </a:ext>
            </a:extLst>
          </p:cNvPr>
          <p:cNvSpPr txBox="1"/>
          <p:nvPr/>
        </p:nvSpPr>
        <p:spPr>
          <a:xfrm>
            <a:off x="9910681" y="3233424"/>
            <a:ext cx="1186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Paratope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3D019295-0633-4187-B1F8-47DF26BA4132}"/>
              </a:ext>
            </a:extLst>
          </p:cNvPr>
          <p:cNvSpPr txBox="1"/>
          <p:nvPr/>
        </p:nvSpPr>
        <p:spPr>
          <a:xfrm>
            <a:off x="5638367" y="6252841"/>
            <a:ext cx="3651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Réseau de complexes immuns</a:t>
            </a:r>
          </a:p>
        </p:txBody>
      </p:sp>
    </p:spTree>
    <p:extLst>
      <p:ext uri="{BB962C8B-B14F-4D97-AF65-F5344CB8AC3E}">
        <p14:creationId xmlns:p14="http://schemas.microsoft.com/office/powerpoint/2010/main" val="94109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F067974-1BD0-4E40-98BF-766925B34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86" y="1705723"/>
            <a:ext cx="4883319" cy="306655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E1D7A3E-8BB5-4250-952A-C8E371FBA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58" y="1703078"/>
            <a:ext cx="4895512" cy="3182388"/>
          </a:xfrm>
          <a:prstGeom prst="rect">
            <a:avLst/>
          </a:prstGeom>
        </p:spPr>
      </p:pic>
      <p:pic>
        <p:nvPicPr>
          <p:cNvPr id="6" name="image5.png">
            <a:extLst>
              <a:ext uri="{FF2B5EF4-FFF2-40B4-BE49-F238E27FC236}">
                <a16:creationId xmlns:a16="http://schemas.microsoft.com/office/drawing/2014/main" id="{8DBA669D-BAF2-4D37-963A-5AC43AD3DE8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63295" y="3576955"/>
            <a:ext cx="192405" cy="144145"/>
          </a:xfrm>
          <a:prstGeom prst="rect">
            <a:avLst/>
          </a:prstGeom>
          <a:ln/>
        </p:spPr>
      </p:pic>
      <p:pic>
        <p:nvPicPr>
          <p:cNvPr id="7" name="image5.png">
            <a:extLst>
              <a:ext uri="{FF2B5EF4-FFF2-40B4-BE49-F238E27FC236}">
                <a16:creationId xmlns:a16="http://schemas.microsoft.com/office/drawing/2014/main" id="{0CD152DD-7B00-436A-8C34-00784FD9139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091125" y="3530282"/>
            <a:ext cx="192405" cy="144145"/>
          </a:xfrm>
          <a:prstGeom prst="rect">
            <a:avLst/>
          </a:prstGeom>
          <a:ln/>
        </p:spPr>
      </p:pic>
      <p:pic>
        <p:nvPicPr>
          <p:cNvPr id="8" name="image5.png">
            <a:extLst>
              <a:ext uri="{FF2B5EF4-FFF2-40B4-BE49-F238E27FC236}">
                <a16:creationId xmlns:a16="http://schemas.microsoft.com/office/drawing/2014/main" id="{ECA0434F-14C5-4EAC-93AC-FF33EA9EC89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187327" y="3721100"/>
            <a:ext cx="192405" cy="144145"/>
          </a:xfrm>
          <a:prstGeom prst="rect">
            <a:avLst/>
          </a:prstGeom>
          <a:ln/>
        </p:spPr>
      </p:pic>
      <p:pic>
        <p:nvPicPr>
          <p:cNvPr id="9" name="image5.png">
            <a:extLst>
              <a:ext uri="{FF2B5EF4-FFF2-40B4-BE49-F238E27FC236}">
                <a16:creationId xmlns:a16="http://schemas.microsoft.com/office/drawing/2014/main" id="{B8E2D533-D43A-4811-8938-FFA169CB63A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026550" y="3504882"/>
            <a:ext cx="192405" cy="144145"/>
          </a:xfrm>
          <a:prstGeom prst="rect">
            <a:avLst/>
          </a:prstGeom>
          <a:ln/>
        </p:spPr>
      </p:pic>
      <p:pic>
        <p:nvPicPr>
          <p:cNvPr id="10" name="image5.png">
            <a:extLst>
              <a:ext uri="{FF2B5EF4-FFF2-40B4-BE49-F238E27FC236}">
                <a16:creationId xmlns:a16="http://schemas.microsoft.com/office/drawing/2014/main" id="{905C40A5-5C05-4019-91D8-7CFBBAE751B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214184" y="3674427"/>
            <a:ext cx="192405" cy="144145"/>
          </a:xfrm>
          <a:prstGeom prst="rect">
            <a:avLst/>
          </a:prstGeom>
          <a:ln/>
        </p:spPr>
      </p:pic>
      <p:pic>
        <p:nvPicPr>
          <p:cNvPr id="11" name="image5.png">
            <a:extLst>
              <a:ext uri="{FF2B5EF4-FFF2-40B4-BE49-F238E27FC236}">
                <a16:creationId xmlns:a16="http://schemas.microsoft.com/office/drawing/2014/main" id="{C4D5B1CA-EBA0-4B89-8CFF-1204D46634C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021779" y="3755071"/>
            <a:ext cx="192405" cy="144145"/>
          </a:xfrm>
          <a:prstGeom prst="rect">
            <a:avLst/>
          </a:prstGeom>
          <a:ln/>
        </p:spPr>
      </p:pic>
      <p:pic>
        <p:nvPicPr>
          <p:cNvPr id="12" name="image5.png">
            <a:extLst>
              <a:ext uri="{FF2B5EF4-FFF2-40B4-BE49-F238E27FC236}">
                <a16:creationId xmlns:a16="http://schemas.microsoft.com/office/drawing/2014/main" id="{31E7BE88-ACDD-41EF-BC7B-E2C738ADBF0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144530" y="3504881"/>
            <a:ext cx="192405" cy="144145"/>
          </a:xfrm>
          <a:prstGeom prst="rect">
            <a:avLst/>
          </a:prstGeom>
          <a:ln/>
        </p:spPr>
      </p:pic>
      <p:pic>
        <p:nvPicPr>
          <p:cNvPr id="13" name="image5.png">
            <a:extLst>
              <a:ext uri="{FF2B5EF4-FFF2-40B4-BE49-F238E27FC236}">
                <a16:creationId xmlns:a16="http://schemas.microsoft.com/office/drawing/2014/main" id="{41213525-2C86-4727-A470-D2C77C83957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336935" y="3526154"/>
            <a:ext cx="192405" cy="144145"/>
          </a:xfrm>
          <a:prstGeom prst="rect">
            <a:avLst/>
          </a:prstGeom>
          <a:ln/>
        </p:spPr>
      </p:pic>
      <p:pic>
        <p:nvPicPr>
          <p:cNvPr id="14" name="image5.png">
            <a:extLst>
              <a:ext uri="{FF2B5EF4-FFF2-40B4-BE49-F238E27FC236}">
                <a16:creationId xmlns:a16="http://schemas.microsoft.com/office/drawing/2014/main" id="{BA44A24E-DCEF-4318-88D8-5BF90D4A3E2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139759" y="3649026"/>
            <a:ext cx="192405" cy="144145"/>
          </a:xfrm>
          <a:prstGeom prst="rect">
            <a:avLst/>
          </a:prstGeom>
          <a:ln/>
        </p:spPr>
      </p:pic>
      <p:pic>
        <p:nvPicPr>
          <p:cNvPr id="15" name="image5.png">
            <a:extLst>
              <a:ext uri="{FF2B5EF4-FFF2-40B4-BE49-F238E27FC236}">
                <a16:creationId xmlns:a16="http://schemas.microsoft.com/office/drawing/2014/main" id="{DAF2AF70-E504-4896-A85A-5966CE1B84A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336935" y="3678870"/>
            <a:ext cx="192405" cy="144145"/>
          </a:xfrm>
          <a:prstGeom prst="rect">
            <a:avLst/>
          </a:prstGeom>
          <a:ln/>
        </p:spPr>
      </p:pic>
      <p:pic>
        <p:nvPicPr>
          <p:cNvPr id="16" name="image5.png">
            <a:extLst>
              <a:ext uri="{FF2B5EF4-FFF2-40B4-BE49-F238E27FC236}">
                <a16:creationId xmlns:a16="http://schemas.microsoft.com/office/drawing/2014/main" id="{82A983E9-8FB5-43FA-B2D4-54F6E691A9B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235961" y="3831586"/>
            <a:ext cx="192405" cy="144145"/>
          </a:xfrm>
          <a:prstGeom prst="rect">
            <a:avLst/>
          </a:prstGeom>
          <a:ln/>
        </p:spPr>
      </p:pic>
      <p:pic>
        <p:nvPicPr>
          <p:cNvPr id="17" name="image5.png">
            <a:extLst>
              <a:ext uri="{FF2B5EF4-FFF2-40B4-BE49-F238E27FC236}">
                <a16:creationId xmlns:a16="http://schemas.microsoft.com/office/drawing/2014/main" id="{2AE0C9AA-A0FE-4E6E-A047-C9639EA7E10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167873" y="3462653"/>
            <a:ext cx="192405" cy="144145"/>
          </a:xfrm>
          <a:prstGeom prst="rect">
            <a:avLst/>
          </a:prstGeom>
          <a:ln/>
        </p:spPr>
      </p:pic>
      <p:pic>
        <p:nvPicPr>
          <p:cNvPr id="18" name="image5.png">
            <a:extLst>
              <a:ext uri="{FF2B5EF4-FFF2-40B4-BE49-F238E27FC236}">
                <a16:creationId xmlns:a16="http://schemas.microsoft.com/office/drawing/2014/main" id="{6BB44C12-B36B-46D2-929E-C671087D1D9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156765" y="3615370"/>
            <a:ext cx="192405" cy="144145"/>
          </a:xfrm>
          <a:prstGeom prst="rect">
            <a:avLst/>
          </a:prstGeom>
          <a:ln/>
        </p:spPr>
      </p:pic>
      <p:pic>
        <p:nvPicPr>
          <p:cNvPr id="19" name="image5.png">
            <a:extLst>
              <a:ext uri="{FF2B5EF4-FFF2-40B4-BE49-F238E27FC236}">
                <a16:creationId xmlns:a16="http://schemas.microsoft.com/office/drawing/2014/main" id="{EA0423A4-D6AC-4BC2-A360-0A393EFFB88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368563" y="3623942"/>
            <a:ext cx="192405" cy="144145"/>
          </a:xfrm>
          <a:prstGeom prst="rect">
            <a:avLst/>
          </a:prstGeom>
          <a:ln/>
        </p:spPr>
      </p:pic>
      <p:pic>
        <p:nvPicPr>
          <p:cNvPr id="20" name="image5.png">
            <a:extLst>
              <a:ext uri="{FF2B5EF4-FFF2-40B4-BE49-F238E27FC236}">
                <a16:creationId xmlns:a16="http://schemas.microsoft.com/office/drawing/2014/main" id="{A5200EF8-24DE-4447-BA1F-707249F3DBE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156764" y="3768087"/>
            <a:ext cx="192405" cy="144145"/>
          </a:xfrm>
          <a:prstGeom prst="rect">
            <a:avLst/>
          </a:prstGeom>
          <a:ln/>
        </p:spPr>
      </p:pic>
      <p:pic>
        <p:nvPicPr>
          <p:cNvPr id="21" name="image5.png">
            <a:extLst>
              <a:ext uri="{FF2B5EF4-FFF2-40B4-BE49-F238E27FC236}">
                <a16:creationId xmlns:a16="http://schemas.microsoft.com/office/drawing/2014/main" id="{3F733B7A-EA3E-4353-815B-B8E689D733A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371406" y="3755070"/>
            <a:ext cx="192405" cy="144145"/>
          </a:xfrm>
          <a:prstGeom prst="rect">
            <a:avLst/>
          </a:prstGeom>
          <a:ln/>
        </p:spPr>
      </p:pic>
      <p:pic>
        <p:nvPicPr>
          <p:cNvPr id="22" name="image5.png">
            <a:extLst>
              <a:ext uri="{FF2B5EF4-FFF2-40B4-BE49-F238E27FC236}">
                <a16:creationId xmlns:a16="http://schemas.microsoft.com/office/drawing/2014/main" id="{98102CE7-2D1D-46DC-9D68-53947D93ED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244587" y="3881594"/>
            <a:ext cx="192405" cy="144145"/>
          </a:xfrm>
          <a:prstGeom prst="rect">
            <a:avLst/>
          </a:prstGeom>
          <a:ln/>
        </p:spPr>
      </p:pic>
      <p:pic>
        <p:nvPicPr>
          <p:cNvPr id="23" name="image5.png">
            <a:extLst>
              <a:ext uri="{FF2B5EF4-FFF2-40B4-BE49-F238E27FC236}">
                <a16:creationId xmlns:a16="http://schemas.microsoft.com/office/drawing/2014/main" id="{D75AC7DD-9633-4BEB-913F-705070DAA81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371406" y="3452093"/>
            <a:ext cx="192405" cy="144145"/>
          </a:xfrm>
          <a:prstGeom prst="rect">
            <a:avLst/>
          </a:prstGeom>
          <a:ln/>
        </p:spPr>
      </p:pic>
      <p:pic>
        <p:nvPicPr>
          <p:cNvPr id="24" name="image13.png">
            <a:extLst>
              <a:ext uri="{FF2B5EF4-FFF2-40B4-BE49-F238E27FC236}">
                <a16:creationId xmlns:a16="http://schemas.microsoft.com/office/drawing/2014/main" id="{19BCE89A-CE1E-4D9A-9034-803E14A802F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91235" y="4051139"/>
            <a:ext cx="164465" cy="265430"/>
          </a:xfrm>
          <a:prstGeom prst="rect">
            <a:avLst/>
          </a:prstGeom>
          <a:ln/>
        </p:spPr>
      </p:pic>
      <p:pic>
        <p:nvPicPr>
          <p:cNvPr id="25" name="image13.png">
            <a:extLst>
              <a:ext uri="{FF2B5EF4-FFF2-40B4-BE49-F238E27FC236}">
                <a16:creationId xmlns:a16="http://schemas.microsoft.com/office/drawing/2014/main" id="{32B8CB2E-033D-4405-ACDE-8958C545214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195707" y="4337604"/>
            <a:ext cx="164465" cy="265430"/>
          </a:xfrm>
          <a:prstGeom prst="rect">
            <a:avLst/>
          </a:prstGeom>
          <a:ln/>
        </p:spPr>
      </p:pic>
      <p:pic>
        <p:nvPicPr>
          <p:cNvPr id="26" name="image13.png">
            <a:extLst>
              <a:ext uri="{FF2B5EF4-FFF2-40B4-BE49-F238E27FC236}">
                <a16:creationId xmlns:a16="http://schemas.microsoft.com/office/drawing/2014/main" id="{08452113-BC6B-4CC6-9E83-B9751078A84B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008892" y="4072174"/>
            <a:ext cx="164465" cy="265430"/>
          </a:xfrm>
          <a:prstGeom prst="rect">
            <a:avLst/>
          </a:prstGeom>
          <a:ln/>
        </p:spPr>
      </p:pic>
      <p:pic>
        <p:nvPicPr>
          <p:cNvPr id="27" name="image13.png">
            <a:extLst>
              <a:ext uri="{FF2B5EF4-FFF2-40B4-BE49-F238E27FC236}">
                <a16:creationId xmlns:a16="http://schemas.microsoft.com/office/drawing/2014/main" id="{3A0FDBE7-8817-4411-9735-F0588BF6FCE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213364" y="4358639"/>
            <a:ext cx="164465" cy="265430"/>
          </a:xfrm>
          <a:prstGeom prst="rect">
            <a:avLst/>
          </a:prstGeom>
          <a:ln/>
        </p:spPr>
      </p:pic>
      <p:pic>
        <p:nvPicPr>
          <p:cNvPr id="28" name="image13.png">
            <a:extLst>
              <a:ext uri="{FF2B5EF4-FFF2-40B4-BE49-F238E27FC236}">
                <a16:creationId xmlns:a16="http://schemas.microsoft.com/office/drawing/2014/main" id="{5904DAA6-8C38-4543-9FB2-A34BE4C8527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090677" y="4037766"/>
            <a:ext cx="164465" cy="265430"/>
          </a:xfrm>
          <a:prstGeom prst="rect">
            <a:avLst/>
          </a:prstGeom>
          <a:ln/>
        </p:spPr>
      </p:pic>
      <p:pic>
        <p:nvPicPr>
          <p:cNvPr id="29" name="image13.png">
            <a:extLst>
              <a:ext uri="{FF2B5EF4-FFF2-40B4-BE49-F238E27FC236}">
                <a16:creationId xmlns:a16="http://schemas.microsoft.com/office/drawing/2014/main" id="{D33DA68B-9D20-4FB7-AB25-CDCDDD848BD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295149" y="4324231"/>
            <a:ext cx="164465" cy="265430"/>
          </a:xfrm>
          <a:prstGeom prst="rect">
            <a:avLst/>
          </a:prstGeom>
          <a:ln/>
        </p:spPr>
      </p:pic>
      <p:pic>
        <p:nvPicPr>
          <p:cNvPr id="30" name="image13.png">
            <a:extLst>
              <a:ext uri="{FF2B5EF4-FFF2-40B4-BE49-F238E27FC236}">
                <a16:creationId xmlns:a16="http://schemas.microsoft.com/office/drawing/2014/main" id="{ACD75B91-4E26-4146-A60C-A69FB98E1E7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167699" y="4025739"/>
            <a:ext cx="164465" cy="265430"/>
          </a:xfrm>
          <a:prstGeom prst="rect">
            <a:avLst/>
          </a:prstGeom>
          <a:ln/>
        </p:spPr>
      </p:pic>
      <p:pic>
        <p:nvPicPr>
          <p:cNvPr id="31" name="image13.png">
            <a:extLst>
              <a:ext uri="{FF2B5EF4-FFF2-40B4-BE49-F238E27FC236}">
                <a16:creationId xmlns:a16="http://schemas.microsoft.com/office/drawing/2014/main" id="{BCE655A8-C996-4EA6-8ACC-D39A34F83F9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372171" y="4312204"/>
            <a:ext cx="164465" cy="265430"/>
          </a:xfrm>
          <a:prstGeom prst="rect">
            <a:avLst/>
          </a:prstGeom>
          <a:ln/>
        </p:spPr>
      </p:pic>
      <p:pic>
        <p:nvPicPr>
          <p:cNvPr id="32" name="image13.png">
            <a:extLst>
              <a:ext uri="{FF2B5EF4-FFF2-40B4-BE49-F238E27FC236}">
                <a16:creationId xmlns:a16="http://schemas.microsoft.com/office/drawing/2014/main" id="{949B1E35-BE58-48BD-BFA5-D49C11523B66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156764" y="4073406"/>
            <a:ext cx="164465" cy="265430"/>
          </a:xfrm>
          <a:prstGeom prst="rect">
            <a:avLst/>
          </a:prstGeom>
          <a:ln/>
        </p:spPr>
      </p:pic>
      <p:pic>
        <p:nvPicPr>
          <p:cNvPr id="33" name="image13.png">
            <a:extLst>
              <a:ext uri="{FF2B5EF4-FFF2-40B4-BE49-F238E27FC236}">
                <a16:creationId xmlns:a16="http://schemas.microsoft.com/office/drawing/2014/main" id="{AC755E92-6CC2-46D8-A162-E99026C9EEC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361236" y="4359871"/>
            <a:ext cx="164465" cy="265430"/>
          </a:xfrm>
          <a:prstGeom prst="rect">
            <a:avLst/>
          </a:prstGeom>
          <a:ln/>
        </p:spPr>
      </p:pic>
      <p:pic>
        <p:nvPicPr>
          <p:cNvPr id="34" name="image13.png">
            <a:extLst>
              <a:ext uri="{FF2B5EF4-FFF2-40B4-BE49-F238E27FC236}">
                <a16:creationId xmlns:a16="http://schemas.microsoft.com/office/drawing/2014/main" id="{7C33A04F-1699-4034-9111-CE76B7925DEE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140618" y="4225924"/>
            <a:ext cx="164465" cy="265430"/>
          </a:xfrm>
          <a:prstGeom prst="rect">
            <a:avLst/>
          </a:prstGeom>
          <a:ln/>
        </p:spPr>
      </p:pic>
      <p:pic>
        <p:nvPicPr>
          <p:cNvPr id="35" name="image13.png">
            <a:extLst>
              <a:ext uri="{FF2B5EF4-FFF2-40B4-BE49-F238E27FC236}">
                <a16:creationId xmlns:a16="http://schemas.microsoft.com/office/drawing/2014/main" id="{C8BABA14-AC54-4561-92AA-44F98619399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058385" y="3373435"/>
            <a:ext cx="164465" cy="265430"/>
          </a:xfrm>
          <a:prstGeom prst="rect">
            <a:avLst/>
          </a:prstGeom>
          <a:ln/>
        </p:spPr>
      </p:pic>
      <p:pic>
        <p:nvPicPr>
          <p:cNvPr id="36" name="image5.png">
            <a:extLst>
              <a:ext uri="{FF2B5EF4-FFF2-40B4-BE49-F238E27FC236}">
                <a16:creationId xmlns:a16="http://schemas.microsoft.com/office/drawing/2014/main" id="{A38DBE91-F4B3-4599-B7D4-3DD1D619181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975519" y="4111781"/>
            <a:ext cx="192405" cy="144145"/>
          </a:xfrm>
          <a:prstGeom prst="rect">
            <a:avLst/>
          </a:prstGeom>
          <a:ln/>
        </p:spPr>
      </p:pic>
      <p:pic>
        <p:nvPicPr>
          <p:cNvPr id="37" name="image13.png">
            <a:extLst>
              <a:ext uri="{FF2B5EF4-FFF2-40B4-BE49-F238E27FC236}">
                <a16:creationId xmlns:a16="http://schemas.microsoft.com/office/drawing/2014/main" id="{707758E7-D6BE-4659-9191-F195DAD0404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8199552" y="4255926"/>
            <a:ext cx="164465" cy="265430"/>
          </a:xfrm>
          <a:prstGeom prst="rect">
            <a:avLst/>
          </a:prstGeom>
          <a:ln/>
        </p:spPr>
      </p:pic>
      <p:pic>
        <p:nvPicPr>
          <p:cNvPr id="38" name="image5.png">
            <a:extLst>
              <a:ext uri="{FF2B5EF4-FFF2-40B4-BE49-F238E27FC236}">
                <a16:creationId xmlns:a16="http://schemas.microsoft.com/office/drawing/2014/main" id="{8F5599FA-EEAB-440D-88B4-52D85827194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034453" y="4141783"/>
            <a:ext cx="192405" cy="144145"/>
          </a:xfrm>
          <a:prstGeom prst="rect">
            <a:avLst/>
          </a:prstGeom>
          <a:ln/>
        </p:spPr>
      </p:pic>
      <p:pic>
        <p:nvPicPr>
          <p:cNvPr id="39" name="image13.png">
            <a:extLst>
              <a:ext uri="{FF2B5EF4-FFF2-40B4-BE49-F238E27FC236}">
                <a16:creationId xmlns:a16="http://schemas.microsoft.com/office/drawing/2014/main" id="{9A8F2970-36A8-42B9-A5B5-5403B672D9E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 rot="914932">
            <a:off x="9057703" y="4337604"/>
            <a:ext cx="164465" cy="265430"/>
          </a:xfrm>
          <a:prstGeom prst="rect">
            <a:avLst/>
          </a:prstGeom>
          <a:ln/>
        </p:spPr>
      </p:pic>
      <p:pic>
        <p:nvPicPr>
          <p:cNvPr id="40" name="image5.png">
            <a:extLst>
              <a:ext uri="{FF2B5EF4-FFF2-40B4-BE49-F238E27FC236}">
                <a16:creationId xmlns:a16="http://schemas.microsoft.com/office/drawing/2014/main" id="{16717C57-8E14-423D-A532-53B75A112AD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989241" y="4171785"/>
            <a:ext cx="192405" cy="144145"/>
          </a:xfrm>
          <a:prstGeom prst="rect">
            <a:avLst/>
          </a:prstGeom>
          <a:ln/>
        </p:spPr>
      </p:pic>
      <p:pic>
        <p:nvPicPr>
          <p:cNvPr id="41" name="image13.png">
            <a:extLst>
              <a:ext uri="{FF2B5EF4-FFF2-40B4-BE49-F238E27FC236}">
                <a16:creationId xmlns:a16="http://schemas.microsoft.com/office/drawing/2014/main" id="{16E8BCE5-D5CE-4284-A622-2E9EDC17E589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 rot="7314031">
            <a:off x="8939211" y="3904688"/>
            <a:ext cx="164465" cy="265430"/>
          </a:xfrm>
          <a:prstGeom prst="rect">
            <a:avLst/>
          </a:prstGeom>
          <a:ln/>
        </p:spPr>
      </p:pic>
      <p:pic>
        <p:nvPicPr>
          <p:cNvPr id="42" name="image5.png">
            <a:extLst>
              <a:ext uri="{FF2B5EF4-FFF2-40B4-BE49-F238E27FC236}">
                <a16:creationId xmlns:a16="http://schemas.microsoft.com/office/drawing/2014/main" id="{EE5B7672-9EDB-4098-9557-F40BDEAE0C6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157977" y="3953666"/>
            <a:ext cx="192405" cy="144145"/>
          </a:xfrm>
          <a:prstGeom prst="rect">
            <a:avLst/>
          </a:prstGeom>
          <a:ln/>
        </p:spPr>
      </p:pic>
      <p:pic>
        <p:nvPicPr>
          <p:cNvPr id="44" name="image5.png">
            <a:extLst>
              <a:ext uri="{FF2B5EF4-FFF2-40B4-BE49-F238E27FC236}">
                <a16:creationId xmlns:a16="http://schemas.microsoft.com/office/drawing/2014/main" id="{5D44AC2B-431B-4CD8-8933-BA3B81042C6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097980" y="3227225"/>
            <a:ext cx="192405" cy="144145"/>
          </a:xfrm>
          <a:prstGeom prst="rect">
            <a:avLst/>
          </a:prstGeom>
          <a:ln/>
        </p:spPr>
      </p:pic>
      <p:pic>
        <p:nvPicPr>
          <p:cNvPr id="45" name="image13.png">
            <a:extLst>
              <a:ext uri="{FF2B5EF4-FFF2-40B4-BE49-F238E27FC236}">
                <a16:creationId xmlns:a16="http://schemas.microsoft.com/office/drawing/2014/main" id="{ECC93986-8967-42CC-A5D4-6E34110668F0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 rot="10529293">
            <a:off x="8188845" y="3912412"/>
            <a:ext cx="164465" cy="265430"/>
          </a:xfrm>
          <a:prstGeom prst="rect">
            <a:avLst/>
          </a:prstGeom>
          <a:ln/>
        </p:spPr>
      </p:pic>
      <p:pic>
        <p:nvPicPr>
          <p:cNvPr id="46" name="image5.png">
            <a:extLst>
              <a:ext uri="{FF2B5EF4-FFF2-40B4-BE49-F238E27FC236}">
                <a16:creationId xmlns:a16="http://schemas.microsoft.com/office/drawing/2014/main" id="{D3DA9822-5F2C-47BB-9CC2-ADC32BC74E1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 rot="10529293">
            <a:off x="8130656" y="3418752"/>
            <a:ext cx="192405" cy="144145"/>
          </a:xfrm>
          <a:prstGeom prst="rect">
            <a:avLst/>
          </a:prstGeom>
          <a:ln/>
        </p:spPr>
      </p:pic>
      <p:pic>
        <p:nvPicPr>
          <p:cNvPr id="48" name="image5.png">
            <a:extLst>
              <a:ext uri="{FF2B5EF4-FFF2-40B4-BE49-F238E27FC236}">
                <a16:creationId xmlns:a16="http://schemas.microsoft.com/office/drawing/2014/main" id="{28CA909B-8F6E-4371-8B6B-C9F1DA2ACC0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228146" y="3380020"/>
            <a:ext cx="192405" cy="144145"/>
          </a:xfrm>
          <a:prstGeom prst="rect">
            <a:avLst/>
          </a:prstGeom>
          <a:ln/>
        </p:spPr>
      </p:pic>
      <p:pic>
        <p:nvPicPr>
          <p:cNvPr id="51" name="image5.png">
            <a:extLst>
              <a:ext uri="{FF2B5EF4-FFF2-40B4-BE49-F238E27FC236}">
                <a16:creationId xmlns:a16="http://schemas.microsoft.com/office/drawing/2014/main" id="{C737FB61-4F6D-42B1-8574-6DD0E6F929A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141641" y="4324185"/>
            <a:ext cx="192405" cy="144145"/>
          </a:xfrm>
          <a:prstGeom prst="rect">
            <a:avLst/>
          </a:prstGeom>
          <a:ln/>
        </p:spPr>
      </p:pic>
      <p:pic>
        <p:nvPicPr>
          <p:cNvPr id="55" name="image5.png">
            <a:extLst>
              <a:ext uri="{FF2B5EF4-FFF2-40B4-BE49-F238E27FC236}">
                <a16:creationId xmlns:a16="http://schemas.microsoft.com/office/drawing/2014/main" id="{D9DBBDDF-BF70-44D5-970A-B04DDC7EB1C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065003" y="4094193"/>
            <a:ext cx="192405" cy="144145"/>
          </a:xfrm>
          <a:prstGeom prst="rect">
            <a:avLst/>
          </a:prstGeom>
          <a:ln/>
        </p:spPr>
      </p:pic>
      <p:pic>
        <p:nvPicPr>
          <p:cNvPr id="56" name="image13.png">
            <a:extLst>
              <a:ext uri="{FF2B5EF4-FFF2-40B4-BE49-F238E27FC236}">
                <a16:creationId xmlns:a16="http://schemas.microsoft.com/office/drawing/2014/main" id="{D5A3B49D-1324-4391-A81D-6A95D73C75CC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 rot="3493667">
            <a:off x="10052731" y="3319378"/>
            <a:ext cx="164465" cy="265430"/>
          </a:xfrm>
          <a:prstGeom prst="rect">
            <a:avLst/>
          </a:prstGeom>
          <a:ln/>
        </p:spPr>
      </p:pic>
      <p:pic>
        <p:nvPicPr>
          <p:cNvPr id="57" name="image5.png">
            <a:extLst>
              <a:ext uri="{FF2B5EF4-FFF2-40B4-BE49-F238E27FC236}">
                <a16:creationId xmlns:a16="http://schemas.microsoft.com/office/drawing/2014/main" id="{B0E98758-6CA7-4A85-9296-2B2F6289C5E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233739" y="3876074"/>
            <a:ext cx="192405" cy="144145"/>
          </a:xfrm>
          <a:prstGeom prst="rect">
            <a:avLst/>
          </a:prstGeom>
          <a:ln/>
        </p:spPr>
      </p:pic>
      <p:pic>
        <p:nvPicPr>
          <p:cNvPr id="58" name="image5.png">
            <a:extLst>
              <a:ext uri="{FF2B5EF4-FFF2-40B4-BE49-F238E27FC236}">
                <a16:creationId xmlns:a16="http://schemas.microsoft.com/office/drawing/2014/main" id="{64EA2537-67D9-4C8C-9A2E-D00A6ECA1963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300518" y="4141783"/>
            <a:ext cx="192405" cy="144145"/>
          </a:xfrm>
          <a:prstGeom prst="rect">
            <a:avLst/>
          </a:prstGeom>
          <a:ln/>
        </p:spPr>
      </p:pic>
      <p:pic>
        <p:nvPicPr>
          <p:cNvPr id="59" name="image13.png">
            <a:extLst>
              <a:ext uri="{FF2B5EF4-FFF2-40B4-BE49-F238E27FC236}">
                <a16:creationId xmlns:a16="http://schemas.microsoft.com/office/drawing/2014/main" id="{8655B528-9F24-416C-B63B-4BA56D46A97D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 rot="914932">
            <a:off x="10137794" y="4238276"/>
            <a:ext cx="164465" cy="265430"/>
          </a:xfrm>
          <a:prstGeom prst="rect">
            <a:avLst/>
          </a:prstGeom>
          <a:ln/>
        </p:spPr>
      </p:pic>
      <p:pic>
        <p:nvPicPr>
          <p:cNvPr id="60" name="image13.png">
            <a:extLst>
              <a:ext uri="{FF2B5EF4-FFF2-40B4-BE49-F238E27FC236}">
                <a16:creationId xmlns:a16="http://schemas.microsoft.com/office/drawing/2014/main" id="{CD6CD1F1-C626-4813-92C7-5A42245225F5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1322013" y="3400202"/>
            <a:ext cx="164465" cy="265430"/>
          </a:xfrm>
          <a:prstGeom prst="rect">
            <a:avLst/>
          </a:prstGeom>
          <a:ln/>
        </p:spPr>
      </p:pic>
      <p:pic>
        <p:nvPicPr>
          <p:cNvPr id="61" name="image5.png">
            <a:extLst>
              <a:ext uri="{FF2B5EF4-FFF2-40B4-BE49-F238E27FC236}">
                <a16:creationId xmlns:a16="http://schemas.microsoft.com/office/drawing/2014/main" id="{DDC150BD-6BF6-42D3-8282-2662A0F4E45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156914" y="3286059"/>
            <a:ext cx="192405" cy="144145"/>
          </a:xfrm>
          <a:prstGeom prst="rect">
            <a:avLst/>
          </a:prstGeom>
          <a:ln/>
        </p:spPr>
      </p:pic>
      <p:pic>
        <p:nvPicPr>
          <p:cNvPr id="62" name="image13.png">
            <a:extLst>
              <a:ext uri="{FF2B5EF4-FFF2-40B4-BE49-F238E27FC236}">
                <a16:creationId xmlns:a16="http://schemas.microsoft.com/office/drawing/2014/main" id="{81082EA4-E9B0-4E8A-9298-B854B2420802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1290533" y="4370815"/>
            <a:ext cx="164465" cy="265430"/>
          </a:xfrm>
          <a:prstGeom prst="rect">
            <a:avLst/>
          </a:prstGeom>
          <a:ln/>
        </p:spPr>
      </p:pic>
      <p:pic>
        <p:nvPicPr>
          <p:cNvPr id="63" name="image5.png">
            <a:extLst>
              <a:ext uri="{FF2B5EF4-FFF2-40B4-BE49-F238E27FC236}">
                <a16:creationId xmlns:a16="http://schemas.microsoft.com/office/drawing/2014/main" id="{6E61B389-76D5-4A5C-90A2-A6CF286942B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125434" y="4256672"/>
            <a:ext cx="192405" cy="144145"/>
          </a:xfrm>
          <a:prstGeom prst="rect">
            <a:avLst/>
          </a:prstGeom>
          <a:ln/>
        </p:spPr>
      </p:pic>
      <p:pic>
        <p:nvPicPr>
          <p:cNvPr id="64" name="image5.png">
            <a:extLst>
              <a:ext uri="{FF2B5EF4-FFF2-40B4-BE49-F238E27FC236}">
                <a16:creationId xmlns:a16="http://schemas.microsoft.com/office/drawing/2014/main" id="{F9854FEC-B9E4-4236-AD6C-88E39F6AFE5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168022" y="3688390"/>
            <a:ext cx="192405" cy="144145"/>
          </a:xfrm>
          <a:prstGeom prst="rect">
            <a:avLst/>
          </a:prstGeom>
          <a:ln/>
        </p:spPr>
      </p:pic>
      <p:pic>
        <p:nvPicPr>
          <p:cNvPr id="65" name="image5.png">
            <a:extLst>
              <a:ext uri="{FF2B5EF4-FFF2-40B4-BE49-F238E27FC236}">
                <a16:creationId xmlns:a16="http://schemas.microsoft.com/office/drawing/2014/main" id="{972CC9CA-E809-4853-98BE-5CBA0EE9F26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104316" y="3841107"/>
            <a:ext cx="192405" cy="144145"/>
          </a:xfrm>
          <a:prstGeom prst="rect">
            <a:avLst/>
          </a:prstGeom>
          <a:ln/>
        </p:spPr>
      </p:pic>
      <p:pic>
        <p:nvPicPr>
          <p:cNvPr id="66" name="image5.png">
            <a:extLst>
              <a:ext uri="{FF2B5EF4-FFF2-40B4-BE49-F238E27FC236}">
                <a16:creationId xmlns:a16="http://schemas.microsoft.com/office/drawing/2014/main" id="{4773CDBE-1D3F-4601-8D22-8CA1426840B3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368712" y="3849679"/>
            <a:ext cx="192405" cy="144145"/>
          </a:xfrm>
          <a:prstGeom prst="rect">
            <a:avLst/>
          </a:prstGeom>
          <a:ln/>
        </p:spPr>
      </p:pic>
      <p:pic>
        <p:nvPicPr>
          <p:cNvPr id="67" name="image5.png">
            <a:extLst>
              <a:ext uri="{FF2B5EF4-FFF2-40B4-BE49-F238E27FC236}">
                <a16:creationId xmlns:a16="http://schemas.microsoft.com/office/drawing/2014/main" id="{6DD07CBE-BCB4-43C5-9DD6-056420310A8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156913" y="3993824"/>
            <a:ext cx="192405" cy="144145"/>
          </a:xfrm>
          <a:prstGeom prst="rect">
            <a:avLst/>
          </a:prstGeom>
          <a:ln/>
        </p:spPr>
      </p:pic>
      <p:pic>
        <p:nvPicPr>
          <p:cNvPr id="68" name="image5.png">
            <a:extLst>
              <a:ext uri="{FF2B5EF4-FFF2-40B4-BE49-F238E27FC236}">
                <a16:creationId xmlns:a16="http://schemas.microsoft.com/office/drawing/2014/main" id="{D6C09A09-6108-46BF-8828-7852F942026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372449" y="4116574"/>
            <a:ext cx="192405" cy="14414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811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89B197-2408-432F-A6C5-790A1FC0A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1" y="1101724"/>
            <a:ext cx="5859462" cy="41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 : 8 points 1">
            <a:extLst>
              <a:ext uri="{FF2B5EF4-FFF2-40B4-BE49-F238E27FC236}">
                <a16:creationId xmlns:a16="http://schemas.microsoft.com/office/drawing/2014/main" id="{AF80D5BE-E37F-4000-8BE0-62C0D33495EC}"/>
              </a:ext>
            </a:extLst>
          </p:cNvPr>
          <p:cNvSpPr/>
          <p:nvPr/>
        </p:nvSpPr>
        <p:spPr>
          <a:xfrm>
            <a:off x="4939030" y="2767330"/>
            <a:ext cx="2313940" cy="1323340"/>
          </a:xfrm>
          <a:prstGeom prst="irregularSeal1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AGGLUTINATION</a:t>
            </a:r>
            <a:endParaRPr lang="fr-FR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FA8788B-606F-4410-B5B6-34DA172EC102}"/>
              </a:ext>
            </a:extLst>
          </p:cNvPr>
          <p:cNvSpPr txBox="1"/>
          <p:nvPr/>
        </p:nvSpPr>
        <p:spPr>
          <a:xfrm>
            <a:off x="4148203" y="4365476"/>
            <a:ext cx="158165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Réaction Ag </a:t>
            </a:r>
            <a:r>
              <a:rPr lang="fr-FR" dirty="0" err="1"/>
              <a:t>Ac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CBD619-0A9B-4E94-9CCE-F6FF89AA40BE}"/>
              </a:ext>
            </a:extLst>
          </p:cNvPr>
          <p:cNvSpPr txBox="1"/>
          <p:nvPr/>
        </p:nvSpPr>
        <p:spPr>
          <a:xfrm>
            <a:off x="4148203" y="5009614"/>
            <a:ext cx="1581651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Réseau de complexes immuns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3A1CD3-49E5-46F3-BB74-DB4237C2013D}"/>
              </a:ext>
            </a:extLst>
          </p:cNvPr>
          <p:cNvSpPr txBox="1"/>
          <p:nvPr/>
        </p:nvSpPr>
        <p:spPr>
          <a:xfrm>
            <a:off x="4660899" y="6191627"/>
            <a:ext cx="298577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Agglutinats visibles à l’œil nu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4E65AC-EA5D-4E0C-B21A-DF44A2BB1BFB}"/>
              </a:ext>
            </a:extLst>
          </p:cNvPr>
          <p:cNvSpPr txBox="1"/>
          <p:nvPr/>
        </p:nvSpPr>
        <p:spPr>
          <a:xfrm>
            <a:off x="6096000" y="4540984"/>
            <a:ext cx="2711127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L’Ac</a:t>
            </a:r>
            <a:r>
              <a:rPr lang="fr-FR" dirty="0"/>
              <a:t> ou l’Ag est </a:t>
            </a:r>
            <a:r>
              <a:rPr lang="fr-FR" b="1" dirty="0"/>
              <a:t>particulaire</a:t>
            </a:r>
            <a:r>
              <a:rPr lang="fr-FR" dirty="0"/>
              <a:t>.</a:t>
            </a:r>
          </a:p>
          <a:p>
            <a:r>
              <a:rPr lang="fr-FR" dirty="0"/>
              <a:t>L’autre est </a:t>
            </a:r>
            <a:r>
              <a:rPr lang="fr-FR" b="1" dirty="0"/>
              <a:t>soluble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Zone d’équivalence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24EDC7-375E-45B6-BF63-320A8C5CD322}"/>
              </a:ext>
            </a:extLst>
          </p:cNvPr>
          <p:cNvSpPr txBox="1"/>
          <p:nvPr/>
        </p:nvSpPr>
        <p:spPr>
          <a:xfrm>
            <a:off x="7834729" y="1350221"/>
            <a:ext cx="149432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Ex en plaque, </a:t>
            </a:r>
          </a:p>
          <a:p>
            <a:r>
              <a:rPr lang="fr-FR" dirty="0"/>
              <a:t>avec gamme </a:t>
            </a:r>
          </a:p>
          <a:p>
            <a:r>
              <a:rPr lang="fr-FR" dirty="0"/>
              <a:t>de dilution,</a:t>
            </a:r>
          </a:p>
          <a:p>
            <a:r>
              <a:rPr lang="fr-FR" dirty="0"/>
              <a:t>dosage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24DC33-EA43-4695-B03F-859BB23ECA97}"/>
              </a:ext>
            </a:extLst>
          </p:cNvPr>
          <p:cNvSpPr txBox="1"/>
          <p:nvPr/>
        </p:nvSpPr>
        <p:spPr>
          <a:xfrm>
            <a:off x="7834729" y="2905899"/>
            <a:ext cx="149432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 sur lame, détection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4CC5BD-16D3-4034-860A-8A10D11859AB}"/>
              </a:ext>
            </a:extLst>
          </p:cNvPr>
          <p:cNvSpPr txBox="1"/>
          <p:nvPr/>
        </p:nvSpPr>
        <p:spPr>
          <a:xfrm>
            <a:off x="2643231" y="2289690"/>
            <a:ext cx="2017668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Réalisé sans artifice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1ECDF8-65BE-4081-8FB1-8D24E7388439}"/>
              </a:ext>
            </a:extLst>
          </p:cNvPr>
          <p:cNvSpPr txBox="1"/>
          <p:nvPr/>
        </p:nvSpPr>
        <p:spPr>
          <a:xfrm>
            <a:off x="2643231" y="2721233"/>
            <a:ext cx="1865467" cy="129266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Besoin d’un artifice</a:t>
            </a:r>
          </a:p>
          <a:p>
            <a:r>
              <a:rPr lang="fr-FR" sz="1400" dirty="0"/>
              <a:t>ajout d’</a:t>
            </a:r>
            <a:r>
              <a:rPr lang="fr-FR" sz="1400" dirty="0" err="1"/>
              <a:t>antiglobuline</a:t>
            </a:r>
            <a:r>
              <a:rPr lang="fr-FR" sz="1400" dirty="0"/>
              <a:t>, fixation de l’Ag ou de </a:t>
            </a:r>
            <a:r>
              <a:rPr lang="fr-FR" sz="1400" dirty="0" err="1"/>
              <a:t>l’Ac</a:t>
            </a:r>
            <a:r>
              <a:rPr lang="fr-FR" sz="1400" dirty="0"/>
              <a:t> sur une particule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688A95B-9885-4333-AAB6-162458372762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4660899" y="2659022"/>
            <a:ext cx="278131" cy="63611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0EA2A2B-BC06-4EF2-8FAE-58876C8C8A77}"/>
              </a:ext>
            </a:extLst>
          </p:cNvPr>
          <p:cNvCxnSpPr>
            <a:stCxn id="2" idx="1"/>
            <a:endCxn id="10" idx="3"/>
          </p:cNvCxnSpPr>
          <p:nvPr/>
        </p:nvCxnSpPr>
        <p:spPr>
          <a:xfrm flipH="1">
            <a:off x="4508698" y="3295134"/>
            <a:ext cx="430332" cy="724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9C71F24-199F-49E8-9B9B-C57717DC6348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7252970" y="1950386"/>
            <a:ext cx="581759" cy="163116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B2497A9-EFEA-4064-96E4-88928679A1A0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 flipV="1">
            <a:off x="7252970" y="3229065"/>
            <a:ext cx="581759" cy="35248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E7E08C2-40D3-40D3-A992-111BEEDFDB42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4939029" y="4090670"/>
            <a:ext cx="908972" cy="27480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C18E846-1831-4E56-8425-5430480E905A}"/>
              </a:ext>
            </a:extLst>
          </p:cNvPr>
          <p:cNvCxnSpPr>
            <a:stCxn id="2" idx="2"/>
            <a:endCxn id="6" idx="0"/>
          </p:cNvCxnSpPr>
          <p:nvPr/>
        </p:nvCxnSpPr>
        <p:spPr>
          <a:xfrm>
            <a:off x="5848001" y="4090670"/>
            <a:ext cx="1603563" cy="45031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E9F8311-AC0F-4FC7-8322-A18B1E7DF171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4939029" y="4734808"/>
            <a:ext cx="0" cy="27480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0A16B92-0E33-42D9-A4BE-EC19214DF733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6153785" y="5741313"/>
            <a:ext cx="1297779" cy="45031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09F05AC-1909-4C46-A7B7-E238416CDC93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939029" y="5932944"/>
            <a:ext cx="1214756" cy="25868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6FB8C34-EDE7-4004-BC6A-E47EEB548B3C}"/>
              </a:ext>
            </a:extLst>
          </p:cNvPr>
          <p:cNvCxnSpPr>
            <a:cxnSpLocks/>
            <a:stCxn id="9" idx="1"/>
            <a:endCxn id="57" idx="3"/>
          </p:cNvCxnSpPr>
          <p:nvPr/>
        </p:nvCxnSpPr>
        <p:spPr>
          <a:xfrm flipH="1">
            <a:off x="1997851" y="2474356"/>
            <a:ext cx="64538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DB35F095-5060-485B-A216-C40120C8B473}"/>
              </a:ext>
            </a:extLst>
          </p:cNvPr>
          <p:cNvCxnSpPr>
            <a:cxnSpLocks/>
            <a:stCxn id="10" idx="1"/>
            <a:endCxn id="58" idx="3"/>
          </p:cNvCxnSpPr>
          <p:nvPr/>
        </p:nvCxnSpPr>
        <p:spPr>
          <a:xfrm flipH="1">
            <a:off x="2305716" y="3367564"/>
            <a:ext cx="337515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850C3850-5B6A-47B0-8D58-5CAEE64017D2}"/>
              </a:ext>
            </a:extLst>
          </p:cNvPr>
          <p:cNvCxnSpPr>
            <a:cxnSpLocks/>
            <a:stCxn id="7" idx="3"/>
            <a:endCxn id="38" idx="1"/>
          </p:cNvCxnSpPr>
          <p:nvPr/>
        </p:nvCxnSpPr>
        <p:spPr>
          <a:xfrm flipV="1">
            <a:off x="9329049" y="1947996"/>
            <a:ext cx="603151" cy="23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C122F23-D1A0-4416-9DD5-981A4E04F9B1}"/>
              </a:ext>
            </a:extLst>
          </p:cNvPr>
          <p:cNvCxnSpPr>
            <a:cxnSpLocks/>
            <a:stCxn id="8" idx="3"/>
            <a:endCxn id="45" idx="1"/>
          </p:cNvCxnSpPr>
          <p:nvPr/>
        </p:nvCxnSpPr>
        <p:spPr>
          <a:xfrm flipV="1">
            <a:off x="9329049" y="3226828"/>
            <a:ext cx="675029" cy="223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72C95168-C461-4585-B4F1-6975FC1FD1BE}"/>
              </a:ext>
            </a:extLst>
          </p:cNvPr>
          <p:cNvSpPr txBox="1"/>
          <p:nvPr/>
        </p:nvSpPr>
        <p:spPr>
          <a:xfrm>
            <a:off x="9932200" y="1763330"/>
            <a:ext cx="120513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Quantitatif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F160BA7-F0F6-4D41-A7A1-305C17C01334}"/>
              </a:ext>
            </a:extLst>
          </p:cNvPr>
          <p:cNvSpPr txBox="1"/>
          <p:nvPr/>
        </p:nvSpPr>
        <p:spPr>
          <a:xfrm>
            <a:off x="10004078" y="3042162"/>
            <a:ext cx="106138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Qualitatif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A8122AA-F449-4F03-99E4-B3C957662A29}"/>
              </a:ext>
            </a:extLst>
          </p:cNvPr>
          <p:cNvSpPr txBox="1"/>
          <p:nvPr/>
        </p:nvSpPr>
        <p:spPr>
          <a:xfrm>
            <a:off x="1137423" y="2151190"/>
            <a:ext cx="860428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Directe</a:t>
            </a:r>
          </a:p>
          <a:p>
            <a:r>
              <a:rPr lang="fr-FR" dirty="0">
                <a:solidFill>
                  <a:srgbClr val="7030A0"/>
                </a:solidFill>
              </a:rPr>
              <a:t>Active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09C2550-6CE5-4CAC-9C08-61F772892F54}"/>
              </a:ext>
            </a:extLst>
          </p:cNvPr>
          <p:cNvSpPr txBox="1"/>
          <p:nvPr/>
        </p:nvSpPr>
        <p:spPr>
          <a:xfrm>
            <a:off x="346333" y="2905899"/>
            <a:ext cx="1959383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Indirecte</a:t>
            </a:r>
          </a:p>
          <a:p>
            <a:r>
              <a:rPr lang="fr-FR" dirty="0">
                <a:solidFill>
                  <a:srgbClr val="7030A0"/>
                </a:solidFill>
              </a:rPr>
              <a:t>Active, passive</a:t>
            </a:r>
          </a:p>
          <a:p>
            <a:r>
              <a:rPr lang="fr-FR" dirty="0">
                <a:solidFill>
                  <a:srgbClr val="7030A0"/>
                </a:solidFill>
              </a:rPr>
              <a:t>ou reverse passive</a:t>
            </a:r>
          </a:p>
        </p:txBody>
      </p:sp>
      <p:pic>
        <p:nvPicPr>
          <p:cNvPr id="66" name="Image 65" descr="Une image contenant texte, équipement électronique, lumière, haut-parleur&#10;&#10;Description générée automatiquement">
            <a:extLst>
              <a:ext uri="{FF2B5EF4-FFF2-40B4-BE49-F238E27FC236}">
                <a16:creationId xmlns:a16="http://schemas.microsoft.com/office/drawing/2014/main" id="{97127DAC-393D-4747-8E4E-37B0F2055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28324" b="17131"/>
          <a:stretch/>
        </p:blipFill>
        <p:spPr>
          <a:xfrm rot="10800000">
            <a:off x="9121917" y="3618429"/>
            <a:ext cx="2825701" cy="12312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BE6689-DB85-4A83-990B-6BB0C504A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391" y="291752"/>
            <a:ext cx="4883319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7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EAD945B-446D-4D41-AC5E-87AA94BF9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80" y="960120"/>
            <a:ext cx="8016240" cy="493776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650F3C-6A73-4A46-AFD0-BA739A7D8CD6}"/>
              </a:ext>
            </a:extLst>
          </p:cNvPr>
          <p:cNvSpPr txBox="1"/>
          <p:nvPr/>
        </p:nvSpPr>
        <p:spPr>
          <a:xfrm>
            <a:off x="876300" y="2749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 : Activités technologiques en hématologie et en immunologie,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Joffin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C. et Afonso A., 1994,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Scérèn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CRDP Aquitaine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2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png">
            <a:extLst>
              <a:ext uri="{FF2B5EF4-FFF2-40B4-BE49-F238E27FC236}">
                <a16:creationId xmlns:a16="http://schemas.microsoft.com/office/drawing/2014/main" id="{CD472EF7-7F37-42BF-9647-1DBBFBDD1F93}"/>
              </a:ext>
            </a:extLst>
          </p:cNvPr>
          <p:cNvPicPr/>
          <p:nvPr/>
        </p:nvPicPr>
        <p:blipFill>
          <a:blip r:embed="rId2"/>
          <a:srcRect l="6697" t="3610" r="5473" b="6116"/>
          <a:stretch>
            <a:fillRect/>
          </a:stretch>
        </p:blipFill>
        <p:spPr>
          <a:xfrm>
            <a:off x="3108960" y="419100"/>
            <a:ext cx="5974080" cy="6019800"/>
          </a:xfrm>
          <a:prstGeom prst="rect">
            <a:avLst/>
          </a:prstGeom>
          <a:ln/>
        </p:spPr>
      </p:pic>
      <p:pic>
        <p:nvPicPr>
          <p:cNvPr id="3" name="image13.png">
            <a:extLst>
              <a:ext uri="{FF2B5EF4-FFF2-40B4-BE49-F238E27FC236}">
                <a16:creationId xmlns:a16="http://schemas.microsoft.com/office/drawing/2014/main" id="{F720B699-E55B-43EC-86AC-161D3F91136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786699" y="2142329"/>
            <a:ext cx="164465" cy="265430"/>
          </a:xfrm>
          <a:prstGeom prst="rect">
            <a:avLst/>
          </a:prstGeom>
          <a:ln/>
        </p:spPr>
      </p:pic>
      <p:pic>
        <p:nvPicPr>
          <p:cNvPr id="4" name="image13.png">
            <a:extLst>
              <a:ext uri="{FF2B5EF4-FFF2-40B4-BE49-F238E27FC236}">
                <a16:creationId xmlns:a16="http://schemas.microsoft.com/office/drawing/2014/main" id="{E34BC00E-68B2-495A-8BAF-0339460FFCD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10805" y="1419699"/>
            <a:ext cx="164465" cy="265430"/>
          </a:xfrm>
          <a:prstGeom prst="rect">
            <a:avLst/>
          </a:prstGeom>
          <a:ln/>
        </p:spPr>
      </p:pic>
      <p:pic>
        <p:nvPicPr>
          <p:cNvPr id="5" name="image13.png">
            <a:extLst>
              <a:ext uri="{FF2B5EF4-FFF2-40B4-BE49-F238E27FC236}">
                <a16:creationId xmlns:a16="http://schemas.microsoft.com/office/drawing/2014/main" id="{740EFDD9-FA29-4571-AA94-8E65F04A9ED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27415" y="1876899"/>
            <a:ext cx="164465" cy="265430"/>
          </a:xfrm>
          <a:prstGeom prst="rect">
            <a:avLst/>
          </a:prstGeom>
          <a:ln/>
        </p:spPr>
      </p:pic>
      <p:pic>
        <p:nvPicPr>
          <p:cNvPr id="6" name="image13.png">
            <a:extLst>
              <a:ext uri="{FF2B5EF4-FFF2-40B4-BE49-F238E27FC236}">
                <a16:creationId xmlns:a16="http://schemas.microsoft.com/office/drawing/2014/main" id="{8136C727-FE3D-4767-ADF2-28CCD9482AA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703764" y="918845"/>
            <a:ext cx="164465" cy="265430"/>
          </a:xfrm>
          <a:prstGeom prst="rect">
            <a:avLst/>
          </a:prstGeom>
          <a:ln/>
        </p:spPr>
      </p:pic>
      <p:pic>
        <p:nvPicPr>
          <p:cNvPr id="7" name="image13.png">
            <a:extLst>
              <a:ext uri="{FF2B5EF4-FFF2-40B4-BE49-F238E27FC236}">
                <a16:creationId xmlns:a16="http://schemas.microsoft.com/office/drawing/2014/main" id="{BB603E1E-6A70-449F-ADA2-97ACE617976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764689" y="1419699"/>
            <a:ext cx="164465" cy="265430"/>
          </a:xfrm>
          <a:prstGeom prst="rect">
            <a:avLst/>
          </a:prstGeom>
          <a:ln/>
        </p:spPr>
      </p:pic>
      <p:pic>
        <p:nvPicPr>
          <p:cNvPr id="8" name="image13.png">
            <a:extLst>
              <a:ext uri="{FF2B5EF4-FFF2-40B4-BE49-F238E27FC236}">
                <a16:creationId xmlns:a16="http://schemas.microsoft.com/office/drawing/2014/main" id="{0D308B11-07B0-401B-BEC9-D8D3E4E8424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04965" y="3161504"/>
            <a:ext cx="164465" cy="265430"/>
          </a:xfrm>
          <a:prstGeom prst="rect">
            <a:avLst/>
          </a:prstGeom>
          <a:ln/>
        </p:spPr>
      </p:pic>
      <p:pic>
        <p:nvPicPr>
          <p:cNvPr id="9" name="image13.png">
            <a:extLst>
              <a:ext uri="{FF2B5EF4-FFF2-40B4-BE49-F238E27FC236}">
                <a16:creationId xmlns:a16="http://schemas.microsoft.com/office/drawing/2014/main" id="{A88E7331-4E7D-4393-9396-E2D08E7B991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745870" y="1744184"/>
            <a:ext cx="164465" cy="265430"/>
          </a:xfrm>
          <a:prstGeom prst="rect">
            <a:avLst/>
          </a:prstGeom>
          <a:ln/>
        </p:spPr>
      </p:pic>
      <p:pic>
        <p:nvPicPr>
          <p:cNvPr id="10" name="image13.png">
            <a:extLst>
              <a:ext uri="{FF2B5EF4-FFF2-40B4-BE49-F238E27FC236}">
                <a16:creationId xmlns:a16="http://schemas.microsoft.com/office/drawing/2014/main" id="{35B5861B-BFF8-46AC-8085-73D3EBE48C8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794122" y="3001285"/>
            <a:ext cx="164465" cy="265430"/>
          </a:xfrm>
          <a:prstGeom prst="rect">
            <a:avLst/>
          </a:prstGeom>
          <a:ln/>
        </p:spPr>
      </p:pic>
      <p:pic>
        <p:nvPicPr>
          <p:cNvPr id="11" name="image13.png">
            <a:extLst>
              <a:ext uri="{FF2B5EF4-FFF2-40B4-BE49-F238E27FC236}">
                <a16:creationId xmlns:a16="http://schemas.microsoft.com/office/drawing/2014/main" id="{D1369EF5-D468-4E5D-87DD-A973C45091F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570320" y="2113995"/>
            <a:ext cx="164465" cy="265430"/>
          </a:xfrm>
          <a:prstGeom prst="rect">
            <a:avLst/>
          </a:prstGeom>
          <a:ln/>
        </p:spPr>
      </p:pic>
      <p:pic>
        <p:nvPicPr>
          <p:cNvPr id="12" name="image13.png">
            <a:extLst>
              <a:ext uri="{FF2B5EF4-FFF2-40B4-BE49-F238E27FC236}">
                <a16:creationId xmlns:a16="http://schemas.microsoft.com/office/drawing/2014/main" id="{EACDBB35-B853-41CF-8CF3-D10C214E63F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113555" y="3170815"/>
            <a:ext cx="164465" cy="265430"/>
          </a:xfrm>
          <a:prstGeom prst="rect">
            <a:avLst/>
          </a:prstGeom>
          <a:ln/>
        </p:spPr>
      </p:pic>
      <p:pic>
        <p:nvPicPr>
          <p:cNvPr id="13" name="image13.png">
            <a:extLst>
              <a:ext uri="{FF2B5EF4-FFF2-40B4-BE49-F238E27FC236}">
                <a16:creationId xmlns:a16="http://schemas.microsoft.com/office/drawing/2014/main" id="{CEE4D914-7A1E-41F7-9F62-F22D2156C5D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930720" y="4711539"/>
            <a:ext cx="164465" cy="265430"/>
          </a:xfrm>
          <a:prstGeom prst="rect">
            <a:avLst/>
          </a:prstGeom>
          <a:ln/>
        </p:spPr>
      </p:pic>
      <p:pic>
        <p:nvPicPr>
          <p:cNvPr id="14" name="image13.png">
            <a:extLst>
              <a:ext uri="{FF2B5EF4-FFF2-40B4-BE49-F238E27FC236}">
                <a16:creationId xmlns:a16="http://schemas.microsoft.com/office/drawing/2014/main" id="{CD4A7AE1-A7EE-4733-837F-8F8CFBACE79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785996" y="4101939"/>
            <a:ext cx="164465" cy="265430"/>
          </a:xfrm>
          <a:prstGeom prst="rect">
            <a:avLst/>
          </a:prstGeom>
          <a:ln/>
        </p:spPr>
      </p:pic>
      <p:pic>
        <p:nvPicPr>
          <p:cNvPr id="15" name="image13.png">
            <a:extLst>
              <a:ext uri="{FF2B5EF4-FFF2-40B4-BE49-F238E27FC236}">
                <a16:creationId xmlns:a16="http://schemas.microsoft.com/office/drawing/2014/main" id="{E4726F19-D351-46F4-B022-E1DC01A8CFE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416539" y="3407249"/>
            <a:ext cx="164465" cy="265430"/>
          </a:xfrm>
          <a:prstGeom prst="rect">
            <a:avLst/>
          </a:prstGeom>
          <a:ln/>
        </p:spPr>
      </p:pic>
      <p:pic>
        <p:nvPicPr>
          <p:cNvPr id="16" name="image13.png">
            <a:extLst>
              <a:ext uri="{FF2B5EF4-FFF2-40B4-BE49-F238E27FC236}">
                <a16:creationId xmlns:a16="http://schemas.microsoft.com/office/drawing/2014/main" id="{8C141AC8-BD98-42C2-AC90-4EC995FC2FE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63637" y="5272275"/>
            <a:ext cx="164465" cy="265430"/>
          </a:xfrm>
          <a:prstGeom prst="rect">
            <a:avLst/>
          </a:prstGeom>
          <a:ln/>
        </p:spPr>
      </p:pic>
      <p:pic>
        <p:nvPicPr>
          <p:cNvPr id="17" name="image13.png">
            <a:extLst>
              <a:ext uri="{FF2B5EF4-FFF2-40B4-BE49-F238E27FC236}">
                <a16:creationId xmlns:a16="http://schemas.microsoft.com/office/drawing/2014/main" id="{A566497D-5F68-430A-A1A5-3334FBE1418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246382" y="5037506"/>
            <a:ext cx="164465" cy="265430"/>
          </a:xfrm>
          <a:prstGeom prst="rect">
            <a:avLst/>
          </a:prstGeom>
          <a:ln/>
        </p:spPr>
      </p:pic>
      <p:pic>
        <p:nvPicPr>
          <p:cNvPr id="18" name="image13.png">
            <a:extLst>
              <a:ext uri="{FF2B5EF4-FFF2-40B4-BE49-F238E27FC236}">
                <a16:creationId xmlns:a16="http://schemas.microsoft.com/office/drawing/2014/main" id="{CB350607-5D4D-4E5D-8C07-89DFBD860DD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764688" y="5380668"/>
            <a:ext cx="164465" cy="265430"/>
          </a:xfrm>
          <a:prstGeom prst="rect">
            <a:avLst/>
          </a:prstGeom>
          <a:ln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66C83B90-5CC3-4491-BB39-62C832A25F93}"/>
                  </a:ext>
                </a:extLst>
              </p14:cNvPr>
              <p14:cNvContentPartPr/>
              <p14:nvPr/>
            </p14:nvContentPartPr>
            <p14:xfrm>
              <a:off x="6141240" y="1889520"/>
              <a:ext cx="360" cy="36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66C83B90-5CC3-4491-BB39-62C832A25F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2600" y="1880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EBD583E6-E26A-416B-8D57-DC2D8F0161CD}"/>
                  </a:ext>
                </a:extLst>
              </p14:cNvPr>
              <p14:cNvContentPartPr/>
              <p14:nvPr/>
            </p14:nvContentPartPr>
            <p14:xfrm>
              <a:off x="6065280" y="1965480"/>
              <a:ext cx="360" cy="36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EBD583E6-E26A-416B-8D57-DC2D8F01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7640" y="1947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7FDB5E91-3180-436D-B7DB-490EEB8E041E}"/>
                  </a:ext>
                </a:extLst>
              </p14:cNvPr>
              <p14:cNvContentPartPr/>
              <p14:nvPr/>
            </p14:nvContentPartPr>
            <p14:xfrm>
              <a:off x="6111000" y="2011200"/>
              <a:ext cx="360" cy="36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7FDB5E91-3180-436D-B7DB-490EEB8E04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3000" y="1993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F50CA69D-D7C2-4017-A0E4-CBF0A9F254B0}"/>
                  </a:ext>
                </a:extLst>
              </p14:cNvPr>
              <p14:cNvContentPartPr/>
              <p14:nvPr/>
            </p14:nvContentPartPr>
            <p14:xfrm>
              <a:off x="6202440" y="2011200"/>
              <a:ext cx="360" cy="36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F50CA69D-D7C2-4017-A0E4-CBF0A9F254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4800" y="1993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2F9719B1-5320-4F9A-AA2E-E1EDFE600A57}"/>
                  </a:ext>
                </a:extLst>
              </p14:cNvPr>
              <p14:cNvContentPartPr/>
              <p14:nvPr/>
            </p14:nvContentPartPr>
            <p14:xfrm>
              <a:off x="7284240" y="2742720"/>
              <a:ext cx="360" cy="36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2F9719B1-5320-4F9A-AA2E-E1EDFE600A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6240" y="2724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99744196-F4D8-440A-AC1E-E2F2BA399298}"/>
                  </a:ext>
                </a:extLst>
              </p14:cNvPr>
              <p14:cNvContentPartPr/>
              <p14:nvPr/>
            </p14:nvContentPartPr>
            <p14:xfrm>
              <a:off x="7360920" y="2773320"/>
              <a:ext cx="360" cy="36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99744196-F4D8-440A-AC1E-E2F2BA3992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42920" y="275532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e 30">
            <a:extLst>
              <a:ext uri="{FF2B5EF4-FFF2-40B4-BE49-F238E27FC236}">
                <a16:creationId xmlns:a16="http://schemas.microsoft.com/office/drawing/2014/main" id="{6D17F643-8345-46F5-B04B-A594F849FDB5}"/>
              </a:ext>
            </a:extLst>
          </p:cNvPr>
          <p:cNvGrpSpPr/>
          <p:nvPr/>
        </p:nvGrpSpPr>
        <p:grpSpPr>
          <a:xfrm>
            <a:off x="7299720" y="2621040"/>
            <a:ext cx="61560" cy="21600"/>
            <a:chOff x="7299720" y="2621040"/>
            <a:chExt cx="61560" cy="2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8161A9E6-E89C-430E-A499-85BCA6F5ABD3}"/>
                    </a:ext>
                  </a:extLst>
                </p14:cNvPr>
                <p14:cNvContentPartPr/>
                <p14:nvPr/>
              </p14:nvContentPartPr>
              <p14:xfrm>
                <a:off x="7299720" y="2636160"/>
                <a:ext cx="360" cy="648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8161A9E6-E89C-430E-A499-85BCA6F5ABD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82080" y="2618160"/>
                  <a:ext cx="36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718F208E-0DDE-46AA-B64C-89EEEDF2623F}"/>
                    </a:ext>
                  </a:extLst>
                </p14:cNvPr>
                <p14:cNvContentPartPr/>
                <p14:nvPr/>
              </p14:nvContentPartPr>
              <p14:xfrm>
                <a:off x="7360920" y="2621040"/>
                <a:ext cx="360" cy="36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718F208E-0DDE-46AA-B64C-89EEEDF262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42920" y="26034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973DFE51-EEF6-47D2-8081-91963C91E54C}"/>
                  </a:ext>
                </a:extLst>
              </p14:cNvPr>
              <p14:cNvContentPartPr/>
              <p14:nvPr/>
            </p14:nvContentPartPr>
            <p14:xfrm>
              <a:off x="7345440" y="2681520"/>
              <a:ext cx="360" cy="36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973DFE51-EEF6-47D2-8081-91963C91E5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27440" y="2663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430E0E2F-09DA-4343-97C1-19EF2F479C3C}"/>
                  </a:ext>
                </a:extLst>
              </p14:cNvPr>
              <p14:cNvContentPartPr/>
              <p14:nvPr/>
            </p14:nvContentPartPr>
            <p14:xfrm>
              <a:off x="7436880" y="2727600"/>
              <a:ext cx="360" cy="36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430E0E2F-09DA-4343-97C1-19EF2F479C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8880" y="270996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e 47">
            <a:extLst>
              <a:ext uri="{FF2B5EF4-FFF2-40B4-BE49-F238E27FC236}">
                <a16:creationId xmlns:a16="http://schemas.microsoft.com/office/drawing/2014/main" id="{F8DC63DE-963C-4A7D-B930-4756B1D82CF2}"/>
              </a:ext>
            </a:extLst>
          </p:cNvPr>
          <p:cNvGrpSpPr/>
          <p:nvPr/>
        </p:nvGrpSpPr>
        <p:grpSpPr>
          <a:xfrm>
            <a:off x="7284240" y="4099200"/>
            <a:ext cx="153000" cy="106920"/>
            <a:chOff x="7284240" y="4099200"/>
            <a:chExt cx="15300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BBE4AED1-C59B-4376-8F6A-B5B4D812B33B}"/>
                    </a:ext>
                  </a:extLst>
                </p14:cNvPr>
                <p14:cNvContentPartPr/>
                <p14:nvPr/>
              </p14:nvContentPartPr>
              <p14:xfrm>
                <a:off x="7284240" y="4190640"/>
                <a:ext cx="360" cy="36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BBE4AED1-C59B-4376-8F6A-B5B4D812B3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66240" y="41730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99D37475-3A6E-4BD8-8356-9392E3FAB3F7}"/>
                    </a:ext>
                  </a:extLst>
                </p14:cNvPr>
                <p14:cNvContentPartPr/>
                <p14:nvPr/>
              </p14:nvContentPartPr>
              <p14:xfrm>
                <a:off x="7375680" y="4099200"/>
                <a:ext cx="360" cy="36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99D37475-3A6E-4BD8-8356-9392E3FAB3F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8040" y="40812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4E2BA5D8-4B8D-4F9B-8460-879460C7A83A}"/>
                    </a:ext>
                  </a:extLst>
                </p14:cNvPr>
                <p14:cNvContentPartPr/>
                <p14:nvPr/>
              </p14:nvContentPartPr>
              <p14:xfrm>
                <a:off x="7330320" y="4099200"/>
                <a:ext cx="360" cy="36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4E2BA5D8-4B8D-4F9B-8460-879460C7A8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12320" y="40812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6CB043FD-5D98-4BC3-A4C4-6A00D61B1C3D}"/>
                    </a:ext>
                  </a:extLst>
                </p14:cNvPr>
                <p14:cNvContentPartPr/>
                <p14:nvPr/>
              </p14:nvContentPartPr>
              <p14:xfrm>
                <a:off x="7284240" y="4099200"/>
                <a:ext cx="360" cy="36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6CB043FD-5D98-4BC3-A4C4-6A00D61B1C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66240" y="40812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93FCAF61-11CC-4A17-9DC7-D5876546E97E}"/>
                    </a:ext>
                  </a:extLst>
                </p14:cNvPr>
                <p14:cNvContentPartPr/>
                <p14:nvPr/>
              </p14:nvContentPartPr>
              <p14:xfrm>
                <a:off x="7299720" y="4129800"/>
                <a:ext cx="360" cy="36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93FCAF61-11CC-4A17-9DC7-D5876546E97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82080" y="41118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5575BAD3-D399-4B00-9280-F30249D0E2EA}"/>
                    </a:ext>
                  </a:extLst>
                </p14:cNvPr>
                <p14:cNvContentPartPr/>
                <p14:nvPr/>
              </p14:nvContentPartPr>
              <p14:xfrm>
                <a:off x="7345440" y="4114680"/>
                <a:ext cx="360" cy="36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5575BAD3-D399-4B00-9280-F30249D0E2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27440" y="40970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DBE13008-A422-4641-8958-1C567F91D01E}"/>
                    </a:ext>
                  </a:extLst>
                </p14:cNvPr>
                <p14:cNvContentPartPr/>
                <p14:nvPr/>
              </p14:nvContentPartPr>
              <p14:xfrm>
                <a:off x="7345440" y="4205760"/>
                <a:ext cx="360" cy="36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DBE13008-A422-4641-8958-1C567F91D0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27440" y="41877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168FB860-8B88-4976-BFE7-48E50C7A00D8}"/>
                    </a:ext>
                  </a:extLst>
                </p14:cNvPr>
                <p14:cNvContentPartPr/>
                <p14:nvPr/>
              </p14:nvContentPartPr>
              <p14:xfrm>
                <a:off x="7391520" y="4160400"/>
                <a:ext cx="360" cy="36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168FB860-8B88-4976-BFE7-48E50C7A00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73520" y="41424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8F967066-B226-4C19-BBA6-3ACC5B7031C6}"/>
                    </a:ext>
                  </a:extLst>
                </p14:cNvPr>
                <p14:cNvContentPartPr/>
                <p14:nvPr/>
              </p14:nvContentPartPr>
              <p14:xfrm>
                <a:off x="7436880" y="4144560"/>
                <a:ext cx="360" cy="36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8F967066-B226-4C19-BBA6-3ACC5B7031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18880" y="41269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DF79ED11-20AF-4379-AA38-089C9485A5D9}"/>
                    </a:ext>
                  </a:extLst>
                </p14:cNvPr>
                <p14:cNvContentPartPr/>
                <p14:nvPr/>
              </p14:nvContentPartPr>
              <p14:xfrm>
                <a:off x="7375680" y="4205760"/>
                <a:ext cx="360" cy="36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DF79ED11-20AF-4379-AA38-089C9485A5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8040" y="41877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991EF213-7E25-4B96-9BB8-20E51943FF40}"/>
              </a:ext>
            </a:extLst>
          </p:cNvPr>
          <p:cNvGrpSpPr/>
          <p:nvPr/>
        </p:nvGrpSpPr>
        <p:grpSpPr>
          <a:xfrm>
            <a:off x="6034680" y="4790595"/>
            <a:ext cx="175395" cy="147045"/>
            <a:chOff x="6034680" y="4790595"/>
            <a:chExt cx="175395" cy="1470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0" name="Encre 49">
                  <a:extLst>
                    <a:ext uri="{FF2B5EF4-FFF2-40B4-BE49-F238E27FC236}">
                      <a16:creationId xmlns:a16="http://schemas.microsoft.com/office/drawing/2014/main" id="{4CE9C1B4-D055-4D6D-98B8-DC28E4EFBB33}"/>
                    </a:ext>
                  </a:extLst>
                </p14:cNvPr>
                <p14:cNvContentPartPr/>
                <p14:nvPr/>
              </p14:nvContentPartPr>
              <p14:xfrm>
                <a:off x="6080400" y="4830720"/>
                <a:ext cx="360" cy="360"/>
              </p14:xfrm>
            </p:contentPart>
          </mc:Choice>
          <mc:Fallback xmlns="">
            <p:pic>
              <p:nvPicPr>
                <p:cNvPr id="50" name="Encre 49">
                  <a:extLst>
                    <a:ext uri="{FF2B5EF4-FFF2-40B4-BE49-F238E27FC236}">
                      <a16:creationId xmlns:a16="http://schemas.microsoft.com/office/drawing/2014/main" id="{4CE9C1B4-D055-4D6D-98B8-DC28E4EFBB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62400" y="48127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F95D4A87-F501-403B-A9EC-0479471894A6}"/>
                    </a:ext>
                  </a:extLst>
                </p14:cNvPr>
                <p14:cNvContentPartPr/>
                <p14:nvPr/>
              </p14:nvContentPartPr>
              <p14:xfrm>
                <a:off x="6141240" y="4937280"/>
                <a:ext cx="360" cy="36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F95D4A87-F501-403B-A9EC-0479471894A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23600" y="49192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0BF3782C-541C-4D0B-A63A-0A9C4E6630D1}"/>
                    </a:ext>
                  </a:extLst>
                </p14:cNvPr>
                <p14:cNvContentPartPr/>
                <p14:nvPr/>
              </p14:nvContentPartPr>
              <p14:xfrm>
                <a:off x="6171840" y="4876080"/>
                <a:ext cx="360" cy="36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0BF3782C-541C-4D0B-A63A-0A9C4E6630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54200" y="48584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CD83304E-B7AF-49EC-B81D-A50379E64F72}"/>
                    </a:ext>
                  </a:extLst>
                </p14:cNvPr>
                <p14:cNvContentPartPr/>
                <p14:nvPr/>
              </p14:nvContentPartPr>
              <p14:xfrm>
                <a:off x="6143115" y="4809675"/>
                <a:ext cx="360" cy="36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CD83304E-B7AF-49EC-B81D-A50379E64F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25475" y="47920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2FB293FB-DF00-49C8-BF5D-3D10FA8536CB}"/>
                    </a:ext>
                  </a:extLst>
                </p14:cNvPr>
                <p14:cNvContentPartPr/>
                <p14:nvPr/>
              </p14:nvContentPartPr>
              <p14:xfrm>
                <a:off x="6034680" y="4876080"/>
                <a:ext cx="360" cy="36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2FB293FB-DF00-49C8-BF5D-3D10FA8536C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17040" y="48584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2558606A-FCCA-433D-8785-D24F34D7079D}"/>
                    </a:ext>
                  </a:extLst>
                </p14:cNvPr>
                <p14:cNvContentPartPr/>
                <p14:nvPr/>
              </p14:nvContentPartPr>
              <p14:xfrm>
                <a:off x="6049800" y="4891920"/>
                <a:ext cx="360" cy="36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2558606A-FCCA-433D-8785-D24F34D707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32160" y="48739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393B27C7-3DCE-42A4-B4DD-0E3CF6544CE7}"/>
                    </a:ext>
                  </a:extLst>
                </p14:cNvPr>
                <p14:cNvContentPartPr/>
                <p14:nvPr/>
              </p14:nvContentPartPr>
              <p14:xfrm>
                <a:off x="6095595" y="4866915"/>
                <a:ext cx="360" cy="360"/>
              </p14:xfrm>
            </p:contentPart>
          </mc:Choice>
          <mc:Fallback xmlns=""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393B27C7-3DCE-42A4-B4DD-0E3CF6544C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77955" y="48492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D2D7331B-A608-4B01-9BEE-3589381BA007}"/>
                    </a:ext>
                  </a:extLst>
                </p14:cNvPr>
                <p14:cNvContentPartPr/>
                <p14:nvPr/>
              </p14:nvContentPartPr>
              <p14:xfrm>
                <a:off x="6085875" y="4924155"/>
                <a:ext cx="360" cy="36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D2D7331B-A608-4B01-9BEE-3589381BA0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68235" y="49065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0A282194-A032-44A9-9F8B-FB8C0EE721CB}"/>
                    </a:ext>
                  </a:extLst>
                </p14:cNvPr>
                <p14:cNvContentPartPr/>
                <p14:nvPr/>
              </p14:nvContentPartPr>
              <p14:xfrm>
                <a:off x="6209715" y="4914435"/>
                <a:ext cx="360" cy="3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0A282194-A032-44A9-9F8B-FB8C0EE721C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92075" y="48967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659D9DF7-11F2-4043-B031-BAF94BA5BA6E}"/>
                    </a:ext>
                  </a:extLst>
                </p14:cNvPr>
                <p14:cNvContentPartPr/>
                <p14:nvPr/>
              </p14:nvContentPartPr>
              <p14:xfrm>
                <a:off x="6209715" y="4847835"/>
                <a:ext cx="360" cy="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659D9DF7-11F2-4043-B031-BAF94BA5BA6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92075" y="48301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45901D55-D0BC-43FA-BA6F-277AAC16797F}"/>
                    </a:ext>
                  </a:extLst>
                </p14:cNvPr>
                <p14:cNvContentPartPr/>
                <p14:nvPr/>
              </p14:nvContentPartPr>
              <p14:xfrm>
                <a:off x="6114675" y="4838115"/>
                <a:ext cx="360" cy="36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45901D55-D0BC-43FA-BA6F-277AAC1679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97035" y="48204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C50CE6B7-7576-4672-9E5C-5DAA79B813FB}"/>
                    </a:ext>
                  </a:extLst>
                </p14:cNvPr>
                <p14:cNvContentPartPr/>
                <p14:nvPr/>
              </p14:nvContentPartPr>
              <p14:xfrm>
                <a:off x="6181275" y="4790595"/>
                <a:ext cx="360" cy="36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C50CE6B7-7576-4672-9E5C-5DAA79B813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63635" y="47729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4C52B5E2-71F4-42A0-A575-EB35273E1852}"/>
                    </a:ext>
                  </a:extLst>
                </p14:cNvPr>
                <p14:cNvContentPartPr/>
                <p14:nvPr/>
              </p14:nvContentPartPr>
              <p14:xfrm>
                <a:off x="6114675" y="4790595"/>
                <a:ext cx="360" cy="360"/>
              </p14:xfrm>
            </p:contentPart>
          </mc:Choice>
          <mc:Fallback xmlns=""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4C52B5E2-71F4-42A0-A575-EB35273E18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97035" y="47729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FB0B1199-C4AA-4E6B-9EFB-4D93DAD3A922}"/>
                    </a:ext>
                  </a:extLst>
                </p14:cNvPr>
                <p14:cNvContentPartPr/>
                <p14:nvPr/>
              </p14:nvContentPartPr>
              <p14:xfrm>
                <a:off x="6095595" y="4924155"/>
                <a:ext cx="360" cy="36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FB0B1199-C4AA-4E6B-9EFB-4D93DAD3A9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77955" y="49065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B747AD93-576B-4866-A3E0-4AF4999310F5}"/>
                    </a:ext>
                  </a:extLst>
                </p14:cNvPr>
                <p14:cNvContentPartPr/>
                <p14:nvPr/>
              </p14:nvContentPartPr>
              <p14:xfrm>
                <a:off x="6114675" y="4880235"/>
                <a:ext cx="10080" cy="648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B747AD93-576B-4866-A3E0-4AF4999310F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97035" y="4862235"/>
                  <a:ext cx="4572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4" name="Encre 143">
                <a:extLst>
                  <a:ext uri="{FF2B5EF4-FFF2-40B4-BE49-F238E27FC236}">
                    <a16:creationId xmlns:a16="http://schemas.microsoft.com/office/drawing/2014/main" id="{3E673778-17CC-4F51-B01C-2A205251C7C3}"/>
                  </a:ext>
                </a:extLst>
              </p14:cNvPr>
              <p14:cNvContentPartPr/>
              <p14:nvPr/>
            </p14:nvContentPartPr>
            <p14:xfrm>
              <a:off x="6009915" y="1799715"/>
              <a:ext cx="360" cy="360"/>
            </p14:xfrm>
          </p:contentPart>
        </mc:Choice>
        <mc:Fallback xmlns="">
          <p:pic>
            <p:nvPicPr>
              <p:cNvPr id="144" name="Encre 143">
                <a:extLst>
                  <a:ext uri="{FF2B5EF4-FFF2-40B4-BE49-F238E27FC236}">
                    <a16:creationId xmlns:a16="http://schemas.microsoft.com/office/drawing/2014/main" id="{3E673778-17CC-4F51-B01C-2A205251C7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92275" y="17820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5" name="Encre 144">
                <a:extLst>
                  <a:ext uri="{FF2B5EF4-FFF2-40B4-BE49-F238E27FC236}">
                    <a16:creationId xmlns:a16="http://schemas.microsoft.com/office/drawing/2014/main" id="{85277FFF-CF5B-48C7-B08B-DB522EE300CD}"/>
                  </a:ext>
                </a:extLst>
              </p14:cNvPr>
              <p14:cNvContentPartPr/>
              <p14:nvPr/>
            </p14:nvContentPartPr>
            <p14:xfrm>
              <a:off x="6143115" y="1733115"/>
              <a:ext cx="360" cy="360"/>
            </p14:xfrm>
          </p:contentPart>
        </mc:Choice>
        <mc:Fallback xmlns="">
          <p:pic>
            <p:nvPicPr>
              <p:cNvPr id="145" name="Encre 144">
                <a:extLst>
                  <a:ext uri="{FF2B5EF4-FFF2-40B4-BE49-F238E27FC236}">
                    <a16:creationId xmlns:a16="http://schemas.microsoft.com/office/drawing/2014/main" id="{85277FFF-CF5B-48C7-B08B-DB522EE300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5475" y="17154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6" name="Encre 145">
                <a:extLst>
                  <a:ext uri="{FF2B5EF4-FFF2-40B4-BE49-F238E27FC236}">
                    <a16:creationId xmlns:a16="http://schemas.microsoft.com/office/drawing/2014/main" id="{CEC77385-C0A5-4A8B-A8CF-25E80F60D723}"/>
                  </a:ext>
                </a:extLst>
              </p14:cNvPr>
              <p14:cNvContentPartPr/>
              <p14:nvPr/>
            </p14:nvContentPartPr>
            <p14:xfrm>
              <a:off x="6143115" y="1799715"/>
              <a:ext cx="360" cy="360"/>
            </p14:xfrm>
          </p:contentPart>
        </mc:Choice>
        <mc:Fallback xmlns="">
          <p:pic>
            <p:nvPicPr>
              <p:cNvPr id="146" name="Encre 145">
                <a:extLst>
                  <a:ext uri="{FF2B5EF4-FFF2-40B4-BE49-F238E27FC236}">
                    <a16:creationId xmlns:a16="http://schemas.microsoft.com/office/drawing/2014/main" id="{CEC77385-C0A5-4A8B-A8CF-25E80F60D7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5475" y="17820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7" name="Encre 146">
                <a:extLst>
                  <a:ext uri="{FF2B5EF4-FFF2-40B4-BE49-F238E27FC236}">
                    <a16:creationId xmlns:a16="http://schemas.microsoft.com/office/drawing/2014/main" id="{F7D28A37-C73A-48BB-B4C6-1FC2596AC151}"/>
                  </a:ext>
                </a:extLst>
              </p14:cNvPr>
              <p14:cNvContentPartPr/>
              <p14:nvPr/>
            </p14:nvContentPartPr>
            <p14:xfrm>
              <a:off x="6286035" y="1828515"/>
              <a:ext cx="360" cy="360"/>
            </p14:xfrm>
          </p:contentPart>
        </mc:Choice>
        <mc:Fallback xmlns="">
          <p:pic>
            <p:nvPicPr>
              <p:cNvPr id="147" name="Encre 146">
                <a:extLst>
                  <a:ext uri="{FF2B5EF4-FFF2-40B4-BE49-F238E27FC236}">
                    <a16:creationId xmlns:a16="http://schemas.microsoft.com/office/drawing/2014/main" id="{F7D28A37-C73A-48BB-B4C6-1FC2596AC1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8395" y="18108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8" name="Encre 147">
                <a:extLst>
                  <a:ext uri="{FF2B5EF4-FFF2-40B4-BE49-F238E27FC236}">
                    <a16:creationId xmlns:a16="http://schemas.microsoft.com/office/drawing/2014/main" id="{50410F24-74F7-42A3-9CD0-8664D855D23D}"/>
                  </a:ext>
                </a:extLst>
              </p14:cNvPr>
              <p14:cNvContentPartPr/>
              <p14:nvPr/>
            </p14:nvContentPartPr>
            <p14:xfrm>
              <a:off x="6305115" y="1971075"/>
              <a:ext cx="360" cy="360"/>
            </p14:xfrm>
          </p:contentPart>
        </mc:Choice>
        <mc:Fallback xmlns="">
          <p:pic>
            <p:nvPicPr>
              <p:cNvPr id="148" name="Encre 147">
                <a:extLst>
                  <a:ext uri="{FF2B5EF4-FFF2-40B4-BE49-F238E27FC236}">
                    <a16:creationId xmlns:a16="http://schemas.microsoft.com/office/drawing/2014/main" id="{50410F24-74F7-42A3-9CD0-8664D855D2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7475" y="19534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9" name="Encre 148">
                <a:extLst>
                  <a:ext uri="{FF2B5EF4-FFF2-40B4-BE49-F238E27FC236}">
                    <a16:creationId xmlns:a16="http://schemas.microsoft.com/office/drawing/2014/main" id="{BD8B253D-9918-48A4-8990-A5D13344FEFF}"/>
                  </a:ext>
                </a:extLst>
              </p14:cNvPr>
              <p14:cNvContentPartPr/>
              <p14:nvPr/>
            </p14:nvContentPartPr>
            <p14:xfrm>
              <a:off x="6276675" y="2113995"/>
              <a:ext cx="360" cy="360"/>
            </p14:xfrm>
          </p:contentPart>
        </mc:Choice>
        <mc:Fallback xmlns="">
          <p:pic>
            <p:nvPicPr>
              <p:cNvPr id="149" name="Encre 148">
                <a:extLst>
                  <a:ext uri="{FF2B5EF4-FFF2-40B4-BE49-F238E27FC236}">
                    <a16:creationId xmlns:a16="http://schemas.microsoft.com/office/drawing/2014/main" id="{BD8B253D-9918-48A4-8990-A5D13344FE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9035" y="20963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50" name="Encre 149">
                <a:extLst>
                  <a:ext uri="{FF2B5EF4-FFF2-40B4-BE49-F238E27FC236}">
                    <a16:creationId xmlns:a16="http://schemas.microsoft.com/office/drawing/2014/main" id="{47A08206-8381-47F1-8C00-94AA4DBC7C0A}"/>
                  </a:ext>
                </a:extLst>
              </p14:cNvPr>
              <p14:cNvContentPartPr/>
              <p14:nvPr/>
            </p14:nvContentPartPr>
            <p14:xfrm>
              <a:off x="6057435" y="2190315"/>
              <a:ext cx="360" cy="360"/>
            </p14:xfrm>
          </p:contentPart>
        </mc:Choice>
        <mc:Fallback xmlns="">
          <p:pic>
            <p:nvPicPr>
              <p:cNvPr id="150" name="Encre 149">
                <a:extLst>
                  <a:ext uri="{FF2B5EF4-FFF2-40B4-BE49-F238E27FC236}">
                    <a16:creationId xmlns:a16="http://schemas.microsoft.com/office/drawing/2014/main" id="{47A08206-8381-47F1-8C00-94AA4DBC7C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9795" y="21726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1" name="Encre 150">
                <a:extLst>
                  <a:ext uri="{FF2B5EF4-FFF2-40B4-BE49-F238E27FC236}">
                    <a16:creationId xmlns:a16="http://schemas.microsoft.com/office/drawing/2014/main" id="{87016B9B-19D0-438C-B1B7-7E83E683BFD0}"/>
                  </a:ext>
                </a:extLst>
              </p14:cNvPr>
              <p14:cNvContentPartPr/>
              <p14:nvPr/>
            </p14:nvContentPartPr>
            <p14:xfrm>
              <a:off x="5895435" y="2062875"/>
              <a:ext cx="6480" cy="3960"/>
            </p14:xfrm>
          </p:contentPart>
        </mc:Choice>
        <mc:Fallback xmlns="">
          <p:pic>
            <p:nvPicPr>
              <p:cNvPr id="151" name="Encre 150">
                <a:extLst>
                  <a:ext uri="{FF2B5EF4-FFF2-40B4-BE49-F238E27FC236}">
                    <a16:creationId xmlns:a16="http://schemas.microsoft.com/office/drawing/2014/main" id="{87016B9B-19D0-438C-B1B7-7E83E683BFD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77795" y="2045235"/>
                <a:ext cx="42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2" name="Encre 151">
                <a:extLst>
                  <a:ext uri="{FF2B5EF4-FFF2-40B4-BE49-F238E27FC236}">
                    <a16:creationId xmlns:a16="http://schemas.microsoft.com/office/drawing/2014/main" id="{7325CC1C-C544-4031-9D97-9A0A7CE0A17E}"/>
                  </a:ext>
                </a:extLst>
              </p14:cNvPr>
              <p14:cNvContentPartPr/>
              <p14:nvPr/>
            </p14:nvContentPartPr>
            <p14:xfrm>
              <a:off x="7181715" y="2571195"/>
              <a:ext cx="360" cy="360"/>
            </p14:xfrm>
          </p:contentPart>
        </mc:Choice>
        <mc:Fallback xmlns="">
          <p:pic>
            <p:nvPicPr>
              <p:cNvPr id="152" name="Encre 151">
                <a:extLst>
                  <a:ext uri="{FF2B5EF4-FFF2-40B4-BE49-F238E27FC236}">
                    <a16:creationId xmlns:a16="http://schemas.microsoft.com/office/drawing/2014/main" id="{7325CC1C-C544-4031-9D97-9A0A7CE0A1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63715" y="25535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3" name="Encre 152">
                <a:extLst>
                  <a:ext uri="{FF2B5EF4-FFF2-40B4-BE49-F238E27FC236}">
                    <a16:creationId xmlns:a16="http://schemas.microsoft.com/office/drawing/2014/main" id="{B1C084D6-0B66-491B-99DC-BA89F9920DD9}"/>
                  </a:ext>
                </a:extLst>
              </p14:cNvPr>
              <p14:cNvContentPartPr/>
              <p14:nvPr/>
            </p14:nvContentPartPr>
            <p14:xfrm>
              <a:off x="7143555" y="2666595"/>
              <a:ext cx="360" cy="360"/>
            </p14:xfrm>
          </p:contentPart>
        </mc:Choice>
        <mc:Fallback xmlns="">
          <p:pic>
            <p:nvPicPr>
              <p:cNvPr id="153" name="Encre 152">
                <a:extLst>
                  <a:ext uri="{FF2B5EF4-FFF2-40B4-BE49-F238E27FC236}">
                    <a16:creationId xmlns:a16="http://schemas.microsoft.com/office/drawing/2014/main" id="{B1C084D6-0B66-491B-99DC-BA89F9920D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5555" y="26489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4" name="Encre 153">
                <a:extLst>
                  <a:ext uri="{FF2B5EF4-FFF2-40B4-BE49-F238E27FC236}">
                    <a16:creationId xmlns:a16="http://schemas.microsoft.com/office/drawing/2014/main" id="{224B0FF1-8D91-40C0-BE87-B6889E593EB6}"/>
                  </a:ext>
                </a:extLst>
              </p14:cNvPr>
              <p14:cNvContentPartPr/>
              <p14:nvPr/>
            </p14:nvContentPartPr>
            <p14:xfrm>
              <a:off x="7153275" y="2771355"/>
              <a:ext cx="360" cy="360"/>
            </p14:xfrm>
          </p:contentPart>
        </mc:Choice>
        <mc:Fallback xmlns="">
          <p:pic>
            <p:nvPicPr>
              <p:cNvPr id="154" name="Encre 153">
                <a:extLst>
                  <a:ext uri="{FF2B5EF4-FFF2-40B4-BE49-F238E27FC236}">
                    <a16:creationId xmlns:a16="http://schemas.microsoft.com/office/drawing/2014/main" id="{224B0FF1-8D91-40C0-BE87-B6889E593E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35275" y="27537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5" name="Encre 154">
                <a:extLst>
                  <a:ext uri="{FF2B5EF4-FFF2-40B4-BE49-F238E27FC236}">
                    <a16:creationId xmlns:a16="http://schemas.microsoft.com/office/drawing/2014/main" id="{4BC4AB65-58D9-4087-AC8E-25D18CDA7490}"/>
                  </a:ext>
                </a:extLst>
              </p14:cNvPr>
              <p14:cNvContentPartPr/>
              <p14:nvPr/>
            </p14:nvContentPartPr>
            <p14:xfrm>
              <a:off x="7219875" y="2837955"/>
              <a:ext cx="360" cy="7920"/>
            </p14:xfrm>
          </p:contentPart>
        </mc:Choice>
        <mc:Fallback xmlns="">
          <p:pic>
            <p:nvPicPr>
              <p:cNvPr id="155" name="Encre 154">
                <a:extLst>
                  <a:ext uri="{FF2B5EF4-FFF2-40B4-BE49-F238E27FC236}">
                    <a16:creationId xmlns:a16="http://schemas.microsoft.com/office/drawing/2014/main" id="{4BC4AB65-58D9-4087-AC8E-25D18CDA749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01875" y="2820315"/>
                <a:ext cx="360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56" name="Encre 155">
                <a:extLst>
                  <a:ext uri="{FF2B5EF4-FFF2-40B4-BE49-F238E27FC236}">
                    <a16:creationId xmlns:a16="http://schemas.microsoft.com/office/drawing/2014/main" id="{1FBD7640-98F8-49CF-BE2F-95D520CD0304}"/>
                  </a:ext>
                </a:extLst>
              </p14:cNvPr>
              <p14:cNvContentPartPr/>
              <p14:nvPr/>
            </p14:nvContentPartPr>
            <p14:xfrm>
              <a:off x="7315275" y="2923635"/>
              <a:ext cx="360" cy="360"/>
            </p14:xfrm>
          </p:contentPart>
        </mc:Choice>
        <mc:Fallback xmlns="">
          <p:pic>
            <p:nvPicPr>
              <p:cNvPr id="156" name="Encre 155">
                <a:extLst>
                  <a:ext uri="{FF2B5EF4-FFF2-40B4-BE49-F238E27FC236}">
                    <a16:creationId xmlns:a16="http://schemas.microsoft.com/office/drawing/2014/main" id="{1FBD7640-98F8-49CF-BE2F-95D520CD03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7275" y="29059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7" name="Encre 156">
                <a:extLst>
                  <a:ext uri="{FF2B5EF4-FFF2-40B4-BE49-F238E27FC236}">
                    <a16:creationId xmlns:a16="http://schemas.microsoft.com/office/drawing/2014/main" id="{EDDD7240-9AA1-4606-98EC-35F596E31195}"/>
                  </a:ext>
                </a:extLst>
              </p14:cNvPr>
              <p14:cNvContentPartPr/>
              <p14:nvPr/>
            </p14:nvContentPartPr>
            <p14:xfrm>
              <a:off x="7429395" y="2904555"/>
              <a:ext cx="360" cy="360"/>
            </p14:xfrm>
          </p:contentPart>
        </mc:Choice>
        <mc:Fallback xmlns="">
          <p:pic>
            <p:nvPicPr>
              <p:cNvPr id="157" name="Encre 156">
                <a:extLst>
                  <a:ext uri="{FF2B5EF4-FFF2-40B4-BE49-F238E27FC236}">
                    <a16:creationId xmlns:a16="http://schemas.microsoft.com/office/drawing/2014/main" id="{EDDD7240-9AA1-4606-98EC-35F596E311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1395" y="28869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8" name="Encre 157">
                <a:extLst>
                  <a:ext uri="{FF2B5EF4-FFF2-40B4-BE49-F238E27FC236}">
                    <a16:creationId xmlns:a16="http://schemas.microsoft.com/office/drawing/2014/main" id="{686A7096-35E9-44A6-B3D1-6287AB8E0223}"/>
                  </a:ext>
                </a:extLst>
              </p14:cNvPr>
              <p14:cNvContentPartPr/>
              <p14:nvPr/>
            </p14:nvContentPartPr>
            <p14:xfrm>
              <a:off x="7534155" y="2828595"/>
              <a:ext cx="360" cy="360"/>
            </p14:xfrm>
          </p:contentPart>
        </mc:Choice>
        <mc:Fallback xmlns="">
          <p:pic>
            <p:nvPicPr>
              <p:cNvPr id="158" name="Encre 157">
                <a:extLst>
                  <a:ext uri="{FF2B5EF4-FFF2-40B4-BE49-F238E27FC236}">
                    <a16:creationId xmlns:a16="http://schemas.microsoft.com/office/drawing/2014/main" id="{686A7096-35E9-44A6-B3D1-6287AB8E02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16155" y="28109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59" name="Encre 158">
                <a:extLst>
                  <a:ext uri="{FF2B5EF4-FFF2-40B4-BE49-F238E27FC236}">
                    <a16:creationId xmlns:a16="http://schemas.microsoft.com/office/drawing/2014/main" id="{326586E5-CA9B-405B-B34A-830D434B64E6}"/>
                  </a:ext>
                </a:extLst>
              </p14:cNvPr>
              <p14:cNvContentPartPr/>
              <p14:nvPr/>
            </p14:nvContentPartPr>
            <p14:xfrm>
              <a:off x="7587435" y="2718075"/>
              <a:ext cx="4320" cy="6480"/>
            </p14:xfrm>
          </p:contentPart>
        </mc:Choice>
        <mc:Fallback xmlns="">
          <p:pic>
            <p:nvPicPr>
              <p:cNvPr id="159" name="Encre 158">
                <a:extLst>
                  <a:ext uri="{FF2B5EF4-FFF2-40B4-BE49-F238E27FC236}">
                    <a16:creationId xmlns:a16="http://schemas.microsoft.com/office/drawing/2014/main" id="{326586E5-CA9B-405B-B34A-830D434B64E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69435" y="2700075"/>
                <a:ext cx="399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0" name="Encre 159">
                <a:extLst>
                  <a:ext uri="{FF2B5EF4-FFF2-40B4-BE49-F238E27FC236}">
                    <a16:creationId xmlns:a16="http://schemas.microsoft.com/office/drawing/2014/main" id="{CBDE2CB6-6AA1-423B-8C3B-1F3D6FB63672}"/>
                  </a:ext>
                </a:extLst>
              </p14:cNvPr>
              <p14:cNvContentPartPr/>
              <p14:nvPr/>
            </p14:nvContentPartPr>
            <p14:xfrm>
              <a:off x="7543515" y="2573355"/>
              <a:ext cx="10080" cy="7920"/>
            </p14:xfrm>
          </p:contentPart>
        </mc:Choice>
        <mc:Fallback xmlns="">
          <p:pic>
            <p:nvPicPr>
              <p:cNvPr id="160" name="Encre 159">
                <a:extLst>
                  <a:ext uri="{FF2B5EF4-FFF2-40B4-BE49-F238E27FC236}">
                    <a16:creationId xmlns:a16="http://schemas.microsoft.com/office/drawing/2014/main" id="{CBDE2CB6-6AA1-423B-8C3B-1F3D6FB6367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525515" y="2555715"/>
                <a:ext cx="457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1" name="Encre 160">
                <a:extLst>
                  <a:ext uri="{FF2B5EF4-FFF2-40B4-BE49-F238E27FC236}">
                    <a16:creationId xmlns:a16="http://schemas.microsoft.com/office/drawing/2014/main" id="{7DD7BC53-6E21-4DE2-81B2-14ACB9B37E5A}"/>
                  </a:ext>
                </a:extLst>
              </p14:cNvPr>
              <p14:cNvContentPartPr/>
              <p14:nvPr/>
            </p14:nvContentPartPr>
            <p14:xfrm>
              <a:off x="7381875" y="2485515"/>
              <a:ext cx="360" cy="360"/>
            </p14:xfrm>
          </p:contentPart>
        </mc:Choice>
        <mc:Fallback xmlns="">
          <p:pic>
            <p:nvPicPr>
              <p:cNvPr id="161" name="Encre 160">
                <a:extLst>
                  <a:ext uri="{FF2B5EF4-FFF2-40B4-BE49-F238E27FC236}">
                    <a16:creationId xmlns:a16="http://schemas.microsoft.com/office/drawing/2014/main" id="{7DD7BC53-6E21-4DE2-81B2-14ACB9B37E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3875" y="24678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62" name="Encre 161">
                <a:extLst>
                  <a:ext uri="{FF2B5EF4-FFF2-40B4-BE49-F238E27FC236}">
                    <a16:creationId xmlns:a16="http://schemas.microsoft.com/office/drawing/2014/main" id="{AD65115E-9C2E-421B-A2F8-B949D09D769F}"/>
                  </a:ext>
                </a:extLst>
              </p14:cNvPr>
              <p14:cNvContentPartPr/>
              <p14:nvPr/>
            </p14:nvContentPartPr>
            <p14:xfrm>
              <a:off x="7277115" y="2476155"/>
              <a:ext cx="360" cy="360"/>
            </p14:xfrm>
          </p:contentPart>
        </mc:Choice>
        <mc:Fallback xmlns="">
          <p:pic>
            <p:nvPicPr>
              <p:cNvPr id="162" name="Encre 161">
                <a:extLst>
                  <a:ext uri="{FF2B5EF4-FFF2-40B4-BE49-F238E27FC236}">
                    <a16:creationId xmlns:a16="http://schemas.microsoft.com/office/drawing/2014/main" id="{AD65115E-9C2E-421B-A2F8-B949D09D76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9115" y="24585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3" name="Encre 162">
                <a:extLst>
                  <a:ext uri="{FF2B5EF4-FFF2-40B4-BE49-F238E27FC236}">
                    <a16:creationId xmlns:a16="http://schemas.microsoft.com/office/drawing/2014/main" id="{9C4BA74E-61D3-4285-AB64-77B794E2ADDA}"/>
                  </a:ext>
                </a:extLst>
              </p14:cNvPr>
              <p14:cNvContentPartPr/>
              <p14:nvPr/>
            </p14:nvContentPartPr>
            <p14:xfrm>
              <a:off x="7105395" y="2457075"/>
              <a:ext cx="360" cy="360"/>
            </p14:xfrm>
          </p:contentPart>
        </mc:Choice>
        <mc:Fallback xmlns="">
          <p:pic>
            <p:nvPicPr>
              <p:cNvPr id="163" name="Encre 162">
                <a:extLst>
                  <a:ext uri="{FF2B5EF4-FFF2-40B4-BE49-F238E27FC236}">
                    <a16:creationId xmlns:a16="http://schemas.microsoft.com/office/drawing/2014/main" id="{9C4BA74E-61D3-4285-AB64-77B794E2AD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7395" y="24394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64" name="Encre 163">
                <a:extLst>
                  <a:ext uri="{FF2B5EF4-FFF2-40B4-BE49-F238E27FC236}">
                    <a16:creationId xmlns:a16="http://schemas.microsoft.com/office/drawing/2014/main" id="{CCD42CA4-981D-432D-AA20-59849534F278}"/>
                  </a:ext>
                </a:extLst>
              </p14:cNvPr>
              <p14:cNvContentPartPr/>
              <p14:nvPr/>
            </p14:nvContentPartPr>
            <p14:xfrm>
              <a:off x="7072995" y="2590275"/>
              <a:ext cx="3960" cy="27720"/>
            </p14:xfrm>
          </p:contentPart>
        </mc:Choice>
        <mc:Fallback xmlns="">
          <p:pic>
            <p:nvPicPr>
              <p:cNvPr id="164" name="Encre 163">
                <a:extLst>
                  <a:ext uri="{FF2B5EF4-FFF2-40B4-BE49-F238E27FC236}">
                    <a16:creationId xmlns:a16="http://schemas.microsoft.com/office/drawing/2014/main" id="{CCD42CA4-981D-432D-AA20-59849534F27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55355" y="2572635"/>
                <a:ext cx="396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65" name="Encre 164">
                <a:extLst>
                  <a:ext uri="{FF2B5EF4-FFF2-40B4-BE49-F238E27FC236}">
                    <a16:creationId xmlns:a16="http://schemas.microsoft.com/office/drawing/2014/main" id="{1939CDED-3176-46A6-88BA-881F807A8700}"/>
                  </a:ext>
                </a:extLst>
              </p14:cNvPr>
              <p14:cNvContentPartPr/>
              <p14:nvPr/>
            </p14:nvContentPartPr>
            <p14:xfrm>
              <a:off x="7057875" y="2742915"/>
              <a:ext cx="360" cy="360"/>
            </p14:xfrm>
          </p:contentPart>
        </mc:Choice>
        <mc:Fallback xmlns="">
          <p:pic>
            <p:nvPicPr>
              <p:cNvPr id="165" name="Encre 164">
                <a:extLst>
                  <a:ext uri="{FF2B5EF4-FFF2-40B4-BE49-F238E27FC236}">
                    <a16:creationId xmlns:a16="http://schemas.microsoft.com/office/drawing/2014/main" id="{1939CDED-3176-46A6-88BA-881F807A87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9875" y="27252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6" name="Encre 165">
                <a:extLst>
                  <a:ext uri="{FF2B5EF4-FFF2-40B4-BE49-F238E27FC236}">
                    <a16:creationId xmlns:a16="http://schemas.microsoft.com/office/drawing/2014/main" id="{F71853AF-3D63-4C85-B710-4D44F1C628D9}"/>
                  </a:ext>
                </a:extLst>
              </p14:cNvPr>
              <p14:cNvContentPartPr/>
              <p14:nvPr/>
            </p14:nvContentPartPr>
            <p14:xfrm>
              <a:off x="7076955" y="2942715"/>
              <a:ext cx="360" cy="360"/>
            </p14:xfrm>
          </p:contentPart>
        </mc:Choice>
        <mc:Fallback xmlns="">
          <p:pic>
            <p:nvPicPr>
              <p:cNvPr id="166" name="Encre 165">
                <a:extLst>
                  <a:ext uri="{FF2B5EF4-FFF2-40B4-BE49-F238E27FC236}">
                    <a16:creationId xmlns:a16="http://schemas.microsoft.com/office/drawing/2014/main" id="{F71853AF-3D63-4C85-B710-4D44F1C628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8955" y="29250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67" name="Encre 166">
                <a:extLst>
                  <a:ext uri="{FF2B5EF4-FFF2-40B4-BE49-F238E27FC236}">
                    <a16:creationId xmlns:a16="http://schemas.microsoft.com/office/drawing/2014/main" id="{42E762CC-BDE8-4EB4-A17A-2066B7BCE86E}"/>
                  </a:ext>
                </a:extLst>
              </p14:cNvPr>
              <p14:cNvContentPartPr/>
              <p14:nvPr/>
            </p14:nvContentPartPr>
            <p14:xfrm>
              <a:off x="7296195" y="3038115"/>
              <a:ext cx="360" cy="360"/>
            </p14:xfrm>
          </p:contentPart>
        </mc:Choice>
        <mc:Fallback xmlns="">
          <p:pic>
            <p:nvPicPr>
              <p:cNvPr id="167" name="Encre 166">
                <a:extLst>
                  <a:ext uri="{FF2B5EF4-FFF2-40B4-BE49-F238E27FC236}">
                    <a16:creationId xmlns:a16="http://schemas.microsoft.com/office/drawing/2014/main" id="{42E762CC-BDE8-4EB4-A17A-2066B7BCE8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8195" y="30204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68" name="Encre 167">
                <a:extLst>
                  <a:ext uri="{FF2B5EF4-FFF2-40B4-BE49-F238E27FC236}">
                    <a16:creationId xmlns:a16="http://schemas.microsoft.com/office/drawing/2014/main" id="{3E353A67-FDA1-4465-862C-19ADE637DE07}"/>
                  </a:ext>
                </a:extLst>
              </p14:cNvPr>
              <p14:cNvContentPartPr/>
              <p14:nvPr/>
            </p14:nvContentPartPr>
            <p14:xfrm>
              <a:off x="7600755" y="2933355"/>
              <a:ext cx="360" cy="360"/>
            </p14:xfrm>
          </p:contentPart>
        </mc:Choice>
        <mc:Fallback xmlns="">
          <p:pic>
            <p:nvPicPr>
              <p:cNvPr id="168" name="Encre 167">
                <a:extLst>
                  <a:ext uri="{FF2B5EF4-FFF2-40B4-BE49-F238E27FC236}">
                    <a16:creationId xmlns:a16="http://schemas.microsoft.com/office/drawing/2014/main" id="{3E353A67-FDA1-4465-862C-19ADE637DE0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82755" y="29157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69" name="Encre 168">
                <a:extLst>
                  <a:ext uri="{FF2B5EF4-FFF2-40B4-BE49-F238E27FC236}">
                    <a16:creationId xmlns:a16="http://schemas.microsoft.com/office/drawing/2014/main" id="{B411B4AB-15BC-45D6-A813-FDB5FBF22E81}"/>
                  </a:ext>
                </a:extLst>
              </p14:cNvPr>
              <p14:cNvContentPartPr/>
              <p14:nvPr/>
            </p14:nvContentPartPr>
            <p14:xfrm>
              <a:off x="7296195" y="3961875"/>
              <a:ext cx="360" cy="360"/>
            </p14:xfrm>
          </p:contentPart>
        </mc:Choice>
        <mc:Fallback xmlns="">
          <p:pic>
            <p:nvPicPr>
              <p:cNvPr id="169" name="Encre 168">
                <a:extLst>
                  <a:ext uri="{FF2B5EF4-FFF2-40B4-BE49-F238E27FC236}">
                    <a16:creationId xmlns:a16="http://schemas.microsoft.com/office/drawing/2014/main" id="{B411B4AB-15BC-45D6-A813-FDB5FBF22E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8195" y="39442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0" name="Encre 169">
                <a:extLst>
                  <a:ext uri="{FF2B5EF4-FFF2-40B4-BE49-F238E27FC236}">
                    <a16:creationId xmlns:a16="http://schemas.microsoft.com/office/drawing/2014/main" id="{AFDFA971-7477-4630-B5DF-E9AB95E5B2DF}"/>
                  </a:ext>
                </a:extLst>
              </p14:cNvPr>
              <p14:cNvContentPartPr/>
              <p14:nvPr/>
            </p14:nvContentPartPr>
            <p14:xfrm>
              <a:off x="7191435" y="4009755"/>
              <a:ext cx="360" cy="360"/>
            </p14:xfrm>
          </p:contentPart>
        </mc:Choice>
        <mc:Fallback xmlns="">
          <p:pic>
            <p:nvPicPr>
              <p:cNvPr id="170" name="Encre 169">
                <a:extLst>
                  <a:ext uri="{FF2B5EF4-FFF2-40B4-BE49-F238E27FC236}">
                    <a16:creationId xmlns:a16="http://schemas.microsoft.com/office/drawing/2014/main" id="{AFDFA971-7477-4630-B5DF-E9AB95E5B2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3435" y="39921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71" name="Encre 170">
                <a:extLst>
                  <a:ext uri="{FF2B5EF4-FFF2-40B4-BE49-F238E27FC236}">
                    <a16:creationId xmlns:a16="http://schemas.microsoft.com/office/drawing/2014/main" id="{34BDAE2F-BB9A-460A-86BA-CE931B6C5CD8}"/>
                  </a:ext>
                </a:extLst>
              </p14:cNvPr>
              <p14:cNvContentPartPr/>
              <p14:nvPr/>
            </p14:nvContentPartPr>
            <p14:xfrm>
              <a:off x="7153275" y="4095435"/>
              <a:ext cx="360" cy="360"/>
            </p14:xfrm>
          </p:contentPart>
        </mc:Choice>
        <mc:Fallback xmlns="">
          <p:pic>
            <p:nvPicPr>
              <p:cNvPr id="171" name="Encre 170">
                <a:extLst>
                  <a:ext uri="{FF2B5EF4-FFF2-40B4-BE49-F238E27FC236}">
                    <a16:creationId xmlns:a16="http://schemas.microsoft.com/office/drawing/2014/main" id="{34BDAE2F-BB9A-460A-86BA-CE931B6C5C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35275" y="40777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2" name="Encre 171">
                <a:extLst>
                  <a:ext uri="{FF2B5EF4-FFF2-40B4-BE49-F238E27FC236}">
                    <a16:creationId xmlns:a16="http://schemas.microsoft.com/office/drawing/2014/main" id="{5673208D-C537-4F9B-9359-2065AC38F7BE}"/>
                  </a:ext>
                </a:extLst>
              </p14:cNvPr>
              <p14:cNvContentPartPr/>
              <p14:nvPr/>
            </p14:nvContentPartPr>
            <p14:xfrm>
              <a:off x="7143555" y="4190475"/>
              <a:ext cx="10080" cy="360"/>
            </p14:xfrm>
          </p:contentPart>
        </mc:Choice>
        <mc:Fallback xmlns="">
          <p:pic>
            <p:nvPicPr>
              <p:cNvPr id="172" name="Encre 171">
                <a:extLst>
                  <a:ext uri="{FF2B5EF4-FFF2-40B4-BE49-F238E27FC236}">
                    <a16:creationId xmlns:a16="http://schemas.microsoft.com/office/drawing/2014/main" id="{5673208D-C537-4F9B-9359-2065AC38F7B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25555" y="4172835"/>
                <a:ext cx="457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DB2D69C1-AFFF-4F4B-A6ED-AD20D1B253AE}"/>
              </a:ext>
            </a:extLst>
          </p:cNvPr>
          <p:cNvGrpSpPr/>
          <p:nvPr/>
        </p:nvGrpSpPr>
        <p:grpSpPr>
          <a:xfrm>
            <a:off x="7229235" y="4285875"/>
            <a:ext cx="74880" cy="28800"/>
            <a:chOff x="7229235" y="4285875"/>
            <a:chExt cx="74880" cy="2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3" name="Encre 172">
                  <a:extLst>
                    <a:ext uri="{FF2B5EF4-FFF2-40B4-BE49-F238E27FC236}">
                      <a16:creationId xmlns:a16="http://schemas.microsoft.com/office/drawing/2014/main" id="{C0C4547D-887F-4293-9494-202A5368BE3A}"/>
                    </a:ext>
                  </a:extLst>
                </p14:cNvPr>
                <p14:cNvContentPartPr/>
                <p14:nvPr/>
              </p14:nvContentPartPr>
              <p14:xfrm>
                <a:off x="7229235" y="4285875"/>
                <a:ext cx="4320" cy="3960"/>
              </p14:xfrm>
            </p:contentPart>
          </mc:Choice>
          <mc:Fallback xmlns="">
            <p:pic>
              <p:nvPicPr>
                <p:cNvPr id="173" name="Encre 172">
                  <a:extLst>
                    <a:ext uri="{FF2B5EF4-FFF2-40B4-BE49-F238E27FC236}">
                      <a16:creationId xmlns:a16="http://schemas.microsoft.com/office/drawing/2014/main" id="{C0C4547D-887F-4293-9494-202A5368BE3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11235" y="4268235"/>
                  <a:ext cx="39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74" name="Encre 173">
                  <a:extLst>
                    <a:ext uri="{FF2B5EF4-FFF2-40B4-BE49-F238E27FC236}">
                      <a16:creationId xmlns:a16="http://schemas.microsoft.com/office/drawing/2014/main" id="{5E116668-3B51-49CA-B1B1-EFD887D3C4DC}"/>
                    </a:ext>
                  </a:extLst>
                </p14:cNvPr>
                <p14:cNvContentPartPr/>
                <p14:nvPr/>
              </p14:nvContentPartPr>
              <p14:xfrm>
                <a:off x="7296195" y="4314315"/>
                <a:ext cx="7920" cy="360"/>
              </p14:xfrm>
            </p:contentPart>
          </mc:Choice>
          <mc:Fallback xmlns="">
            <p:pic>
              <p:nvPicPr>
                <p:cNvPr id="174" name="Encre 173">
                  <a:extLst>
                    <a:ext uri="{FF2B5EF4-FFF2-40B4-BE49-F238E27FC236}">
                      <a16:creationId xmlns:a16="http://schemas.microsoft.com/office/drawing/2014/main" id="{5E116668-3B51-49CA-B1B1-EFD887D3C4D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78195" y="4296675"/>
                  <a:ext cx="435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5" name="Encre 174">
                <a:extLst>
                  <a:ext uri="{FF2B5EF4-FFF2-40B4-BE49-F238E27FC236}">
                    <a16:creationId xmlns:a16="http://schemas.microsoft.com/office/drawing/2014/main" id="{A0CA6FD2-CF3B-4159-A2EF-E4667B8C9DA9}"/>
                  </a:ext>
                </a:extLst>
              </p14:cNvPr>
              <p14:cNvContentPartPr/>
              <p14:nvPr/>
            </p14:nvContentPartPr>
            <p14:xfrm>
              <a:off x="7410315" y="4324035"/>
              <a:ext cx="4320" cy="360"/>
            </p14:xfrm>
          </p:contentPart>
        </mc:Choice>
        <mc:Fallback xmlns="">
          <p:pic>
            <p:nvPicPr>
              <p:cNvPr id="175" name="Encre 174">
                <a:extLst>
                  <a:ext uri="{FF2B5EF4-FFF2-40B4-BE49-F238E27FC236}">
                    <a16:creationId xmlns:a16="http://schemas.microsoft.com/office/drawing/2014/main" id="{A0CA6FD2-CF3B-4159-A2EF-E4667B8C9DA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392315" y="4306395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6" name="Encre 175">
                <a:extLst>
                  <a:ext uri="{FF2B5EF4-FFF2-40B4-BE49-F238E27FC236}">
                    <a16:creationId xmlns:a16="http://schemas.microsoft.com/office/drawing/2014/main" id="{1B8B3C7E-FA1B-4DE7-AAFE-5DBDE3DCB963}"/>
                  </a:ext>
                </a:extLst>
              </p14:cNvPr>
              <p14:cNvContentPartPr/>
              <p14:nvPr/>
            </p14:nvContentPartPr>
            <p14:xfrm>
              <a:off x="7553235" y="4257075"/>
              <a:ext cx="360" cy="360"/>
            </p14:xfrm>
          </p:contentPart>
        </mc:Choice>
        <mc:Fallback xmlns="">
          <p:pic>
            <p:nvPicPr>
              <p:cNvPr id="176" name="Encre 175">
                <a:extLst>
                  <a:ext uri="{FF2B5EF4-FFF2-40B4-BE49-F238E27FC236}">
                    <a16:creationId xmlns:a16="http://schemas.microsoft.com/office/drawing/2014/main" id="{1B8B3C7E-FA1B-4DE7-AAFE-5DBDE3DCB9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35235" y="42394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77" name="Encre 176">
                <a:extLst>
                  <a:ext uri="{FF2B5EF4-FFF2-40B4-BE49-F238E27FC236}">
                    <a16:creationId xmlns:a16="http://schemas.microsoft.com/office/drawing/2014/main" id="{8829840A-17EC-4704-8E18-172D407E4CE7}"/>
                  </a:ext>
                </a:extLst>
              </p14:cNvPr>
              <p14:cNvContentPartPr/>
              <p14:nvPr/>
            </p14:nvContentPartPr>
            <p14:xfrm>
              <a:off x="7562595" y="4152675"/>
              <a:ext cx="360" cy="10080"/>
            </p14:xfrm>
          </p:contentPart>
        </mc:Choice>
        <mc:Fallback xmlns="">
          <p:pic>
            <p:nvPicPr>
              <p:cNvPr id="177" name="Encre 176">
                <a:extLst>
                  <a:ext uri="{FF2B5EF4-FFF2-40B4-BE49-F238E27FC236}">
                    <a16:creationId xmlns:a16="http://schemas.microsoft.com/office/drawing/2014/main" id="{8829840A-17EC-4704-8E18-172D407E4CE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44595" y="4134675"/>
                <a:ext cx="36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78" name="Encre 177">
                <a:extLst>
                  <a:ext uri="{FF2B5EF4-FFF2-40B4-BE49-F238E27FC236}">
                    <a16:creationId xmlns:a16="http://schemas.microsoft.com/office/drawing/2014/main" id="{B3923A3C-B4AA-47D0-B25C-A72EDC5B5ABA}"/>
                  </a:ext>
                </a:extLst>
              </p14:cNvPr>
              <p14:cNvContentPartPr/>
              <p14:nvPr/>
            </p14:nvContentPartPr>
            <p14:xfrm>
              <a:off x="7552875" y="4083915"/>
              <a:ext cx="9720" cy="11880"/>
            </p14:xfrm>
          </p:contentPart>
        </mc:Choice>
        <mc:Fallback xmlns="">
          <p:pic>
            <p:nvPicPr>
              <p:cNvPr id="178" name="Encre 177">
                <a:extLst>
                  <a:ext uri="{FF2B5EF4-FFF2-40B4-BE49-F238E27FC236}">
                    <a16:creationId xmlns:a16="http://schemas.microsoft.com/office/drawing/2014/main" id="{B3923A3C-B4AA-47D0-B25C-A72EDC5B5AB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35235" y="4065915"/>
                <a:ext cx="45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79" name="Encre 178">
                <a:extLst>
                  <a:ext uri="{FF2B5EF4-FFF2-40B4-BE49-F238E27FC236}">
                    <a16:creationId xmlns:a16="http://schemas.microsoft.com/office/drawing/2014/main" id="{1FC31F86-0C39-42FC-AE34-DBA4BB2F7EBD}"/>
                  </a:ext>
                </a:extLst>
              </p14:cNvPr>
              <p14:cNvContentPartPr/>
              <p14:nvPr/>
            </p14:nvContentPartPr>
            <p14:xfrm>
              <a:off x="7486635" y="4019115"/>
              <a:ext cx="360" cy="360"/>
            </p14:xfrm>
          </p:contentPart>
        </mc:Choice>
        <mc:Fallback xmlns="">
          <p:pic>
            <p:nvPicPr>
              <p:cNvPr id="179" name="Encre 178">
                <a:extLst>
                  <a:ext uri="{FF2B5EF4-FFF2-40B4-BE49-F238E27FC236}">
                    <a16:creationId xmlns:a16="http://schemas.microsoft.com/office/drawing/2014/main" id="{1FC31F86-0C39-42FC-AE34-DBA4BB2F7E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8635" y="40014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0" name="Encre 179">
                <a:extLst>
                  <a:ext uri="{FF2B5EF4-FFF2-40B4-BE49-F238E27FC236}">
                    <a16:creationId xmlns:a16="http://schemas.microsoft.com/office/drawing/2014/main" id="{F0043885-37A9-486F-8922-F63EB732B357}"/>
                  </a:ext>
                </a:extLst>
              </p14:cNvPr>
              <p14:cNvContentPartPr/>
              <p14:nvPr/>
            </p14:nvContentPartPr>
            <p14:xfrm>
              <a:off x="7457835" y="3961875"/>
              <a:ext cx="360" cy="360"/>
            </p14:xfrm>
          </p:contentPart>
        </mc:Choice>
        <mc:Fallback xmlns="">
          <p:pic>
            <p:nvPicPr>
              <p:cNvPr id="180" name="Encre 179">
                <a:extLst>
                  <a:ext uri="{FF2B5EF4-FFF2-40B4-BE49-F238E27FC236}">
                    <a16:creationId xmlns:a16="http://schemas.microsoft.com/office/drawing/2014/main" id="{F0043885-37A9-486F-8922-F63EB732B3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39835" y="39442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81" name="Encre 180">
                <a:extLst>
                  <a:ext uri="{FF2B5EF4-FFF2-40B4-BE49-F238E27FC236}">
                    <a16:creationId xmlns:a16="http://schemas.microsoft.com/office/drawing/2014/main" id="{7F552B0B-C138-488E-BF59-DB86ADE8B9C2}"/>
                  </a:ext>
                </a:extLst>
              </p14:cNvPr>
              <p14:cNvContentPartPr/>
              <p14:nvPr/>
            </p14:nvContentPartPr>
            <p14:xfrm>
              <a:off x="7356675" y="3937395"/>
              <a:ext cx="15840" cy="6120"/>
            </p14:xfrm>
          </p:contentPart>
        </mc:Choice>
        <mc:Fallback xmlns="">
          <p:pic>
            <p:nvPicPr>
              <p:cNvPr id="181" name="Encre 180">
                <a:extLst>
                  <a:ext uri="{FF2B5EF4-FFF2-40B4-BE49-F238E27FC236}">
                    <a16:creationId xmlns:a16="http://schemas.microsoft.com/office/drawing/2014/main" id="{7F552B0B-C138-488E-BF59-DB86ADE8B9C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338675" y="3919395"/>
                <a:ext cx="51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82" name="Encre 181">
                <a:extLst>
                  <a:ext uri="{FF2B5EF4-FFF2-40B4-BE49-F238E27FC236}">
                    <a16:creationId xmlns:a16="http://schemas.microsoft.com/office/drawing/2014/main" id="{7EE82E0D-5230-49F6-944D-694CB8703451}"/>
                  </a:ext>
                </a:extLst>
              </p14:cNvPr>
              <p14:cNvContentPartPr/>
              <p14:nvPr/>
            </p14:nvContentPartPr>
            <p14:xfrm>
              <a:off x="7277115" y="3866835"/>
              <a:ext cx="360" cy="360"/>
            </p14:xfrm>
          </p:contentPart>
        </mc:Choice>
        <mc:Fallback xmlns="">
          <p:pic>
            <p:nvPicPr>
              <p:cNvPr id="182" name="Encre 181">
                <a:extLst>
                  <a:ext uri="{FF2B5EF4-FFF2-40B4-BE49-F238E27FC236}">
                    <a16:creationId xmlns:a16="http://schemas.microsoft.com/office/drawing/2014/main" id="{7EE82E0D-5230-49F6-944D-694CB87034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9115" y="38491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3" name="Encre 182">
                <a:extLst>
                  <a:ext uri="{FF2B5EF4-FFF2-40B4-BE49-F238E27FC236}">
                    <a16:creationId xmlns:a16="http://schemas.microsoft.com/office/drawing/2014/main" id="{653E8BD0-9D04-4791-9EF4-DDB121DAF860}"/>
                  </a:ext>
                </a:extLst>
              </p14:cNvPr>
              <p14:cNvContentPartPr/>
              <p14:nvPr/>
            </p14:nvContentPartPr>
            <p14:xfrm>
              <a:off x="7191435" y="3904995"/>
              <a:ext cx="360" cy="360"/>
            </p14:xfrm>
          </p:contentPart>
        </mc:Choice>
        <mc:Fallback xmlns="">
          <p:pic>
            <p:nvPicPr>
              <p:cNvPr id="183" name="Encre 182">
                <a:extLst>
                  <a:ext uri="{FF2B5EF4-FFF2-40B4-BE49-F238E27FC236}">
                    <a16:creationId xmlns:a16="http://schemas.microsoft.com/office/drawing/2014/main" id="{653E8BD0-9D04-4791-9EF4-DDB121DAF8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3435" y="38873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84" name="Encre 183">
                <a:extLst>
                  <a:ext uri="{FF2B5EF4-FFF2-40B4-BE49-F238E27FC236}">
                    <a16:creationId xmlns:a16="http://schemas.microsoft.com/office/drawing/2014/main" id="{BDBCBA04-52EB-46A3-9F1C-87F45AA40A20}"/>
                  </a:ext>
                </a:extLst>
              </p14:cNvPr>
              <p14:cNvContentPartPr/>
              <p14:nvPr/>
            </p14:nvContentPartPr>
            <p14:xfrm>
              <a:off x="7029435" y="4028475"/>
              <a:ext cx="9000" cy="29880"/>
            </p14:xfrm>
          </p:contentPart>
        </mc:Choice>
        <mc:Fallback xmlns="">
          <p:pic>
            <p:nvPicPr>
              <p:cNvPr id="184" name="Encre 183">
                <a:extLst>
                  <a:ext uri="{FF2B5EF4-FFF2-40B4-BE49-F238E27FC236}">
                    <a16:creationId xmlns:a16="http://schemas.microsoft.com/office/drawing/2014/main" id="{BDBCBA04-52EB-46A3-9F1C-87F45AA40A2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11435" y="4010835"/>
                <a:ext cx="446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85" name="Encre 184">
                <a:extLst>
                  <a:ext uri="{FF2B5EF4-FFF2-40B4-BE49-F238E27FC236}">
                    <a16:creationId xmlns:a16="http://schemas.microsoft.com/office/drawing/2014/main" id="{CE405588-1C06-462B-8A1B-A514FF42FAF3}"/>
                  </a:ext>
                </a:extLst>
              </p14:cNvPr>
              <p14:cNvContentPartPr/>
              <p14:nvPr/>
            </p14:nvContentPartPr>
            <p14:xfrm>
              <a:off x="7048515" y="4209555"/>
              <a:ext cx="10080" cy="6480"/>
            </p14:xfrm>
          </p:contentPart>
        </mc:Choice>
        <mc:Fallback xmlns="">
          <p:pic>
            <p:nvPicPr>
              <p:cNvPr id="185" name="Encre 184">
                <a:extLst>
                  <a:ext uri="{FF2B5EF4-FFF2-40B4-BE49-F238E27FC236}">
                    <a16:creationId xmlns:a16="http://schemas.microsoft.com/office/drawing/2014/main" id="{CE405588-1C06-462B-8A1B-A514FF42FAF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030515" y="4191915"/>
                <a:ext cx="45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86" name="Encre 185">
                <a:extLst>
                  <a:ext uri="{FF2B5EF4-FFF2-40B4-BE49-F238E27FC236}">
                    <a16:creationId xmlns:a16="http://schemas.microsoft.com/office/drawing/2014/main" id="{01B7E7E6-9C75-46FE-B3C2-E2CE074555D0}"/>
                  </a:ext>
                </a:extLst>
              </p14:cNvPr>
              <p14:cNvContentPartPr/>
              <p14:nvPr/>
            </p14:nvContentPartPr>
            <p14:xfrm>
              <a:off x="7115115" y="4380915"/>
              <a:ext cx="360" cy="360"/>
            </p14:xfrm>
          </p:contentPart>
        </mc:Choice>
        <mc:Fallback xmlns="">
          <p:pic>
            <p:nvPicPr>
              <p:cNvPr id="186" name="Encre 185">
                <a:extLst>
                  <a:ext uri="{FF2B5EF4-FFF2-40B4-BE49-F238E27FC236}">
                    <a16:creationId xmlns:a16="http://schemas.microsoft.com/office/drawing/2014/main" id="{01B7E7E6-9C75-46FE-B3C2-E2CE074555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97115" y="43632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87" name="Encre 186">
                <a:extLst>
                  <a:ext uri="{FF2B5EF4-FFF2-40B4-BE49-F238E27FC236}">
                    <a16:creationId xmlns:a16="http://schemas.microsoft.com/office/drawing/2014/main" id="{B488AF7A-A77A-430D-80E3-1BF9B8C6EFB9}"/>
                  </a:ext>
                </a:extLst>
              </p14:cNvPr>
              <p14:cNvContentPartPr/>
              <p14:nvPr/>
            </p14:nvContentPartPr>
            <p14:xfrm>
              <a:off x="7267395" y="4409715"/>
              <a:ext cx="4320" cy="3960"/>
            </p14:xfrm>
          </p:contentPart>
        </mc:Choice>
        <mc:Fallback xmlns="">
          <p:pic>
            <p:nvPicPr>
              <p:cNvPr id="187" name="Encre 186">
                <a:extLst>
                  <a:ext uri="{FF2B5EF4-FFF2-40B4-BE49-F238E27FC236}">
                    <a16:creationId xmlns:a16="http://schemas.microsoft.com/office/drawing/2014/main" id="{B488AF7A-A77A-430D-80E3-1BF9B8C6EFB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249395" y="4392075"/>
                <a:ext cx="39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88" name="Encre 187">
                <a:extLst>
                  <a:ext uri="{FF2B5EF4-FFF2-40B4-BE49-F238E27FC236}">
                    <a16:creationId xmlns:a16="http://schemas.microsoft.com/office/drawing/2014/main" id="{20BF0FA6-485D-4847-B5F2-2F523C9E0DAF}"/>
                  </a:ext>
                </a:extLst>
              </p14:cNvPr>
              <p14:cNvContentPartPr/>
              <p14:nvPr/>
            </p14:nvContentPartPr>
            <p14:xfrm>
              <a:off x="7524795" y="4476315"/>
              <a:ext cx="37080" cy="360"/>
            </p14:xfrm>
          </p:contentPart>
        </mc:Choice>
        <mc:Fallback xmlns="">
          <p:pic>
            <p:nvPicPr>
              <p:cNvPr id="188" name="Encre 187">
                <a:extLst>
                  <a:ext uri="{FF2B5EF4-FFF2-40B4-BE49-F238E27FC236}">
                    <a16:creationId xmlns:a16="http://schemas.microsoft.com/office/drawing/2014/main" id="{20BF0FA6-485D-4847-B5F2-2F523C9E0DA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506795" y="4458675"/>
                <a:ext cx="72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89" name="Encre 188">
                <a:extLst>
                  <a:ext uri="{FF2B5EF4-FFF2-40B4-BE49-F238E27FC236}">
                    <a16:creationId xmlns:a16="http://schemas.microsoft.com/office/drawing/2014/main" id="{4477CE73-A066-466A-9520-307BC29FE6C7}"/>
                  </a:ext>
                </a:extLst>
              </p14:cNvPr>
              <p14:cNvContentPartPr/>
              <p14:nvPr/>
            </p14:nvContentPartPr>
            <p14:xfrm>
              <a:off x="7686435" y="4314315"/>
              <a:ext cx="360" cy="360"/>
            </p14:xfrm>
          </p:contentPart>
        </mc:Choice>
        <mc:Fallback xmlns="">
          <p:pic>
            <p:nvPicPr>
              <p:cNvPr id="189" name="Encre 188">
                <a:extLst>
                  <a:ext uri="{FF2B5EF4-FFF2-40B4-BE49-F238E27FC236}">
                    <a16:creationId xmlns:a16="http://schemas.microsoft.com/office/drawing/2014/main" id="{4477CE73-A066-466A-9520-307BC29FE6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8435" y="42966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0" name="Encre 189">
                <a:extLst>
                  <a:ext uri="{FF2B5EF4-FFF2-40B4-BE49-F238E27FC236}">
                    <a16:creationId xmlns:a16="http://schemas.microsoft.com/office/drawing/2014/main" id="{A03E87AB-0DA3-4D25-A580-F31F5EC9B7E0}"/>
                  </a:ext>
                </a:extLst>
              </p14:cNvPr>
              <p14:cNvContentPartPr/>
              <p14:nvPr/>
            </p14:nvContentPartPr>
            <p14:xfrm>
              <a:off x="7724595" y="4078515"/>
              <a:ext cx="360" cy="17640"/>
            </p14:xfrm>
          </p:contentPart>
        </mc:Choice>
        <mc:Fallback xmlns="">
          <p:pic>
            <p:nvPicPr>
              <p:cNvPr id="190" name="Encre 189">
                <a:extLst>
                  <a:ext uri="{FF2B5EF4-FFF2-40B4-BE49-F238E27FC236}">
                    <a16:creationId xmlns:a16="http://schemas.microsoft.com/office/drawing/2014/main" id="{A03E87AB-0DA3-4D25-A580-F31F5EC9B7E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706595" y="4060515"/>
                <a:ext cx="36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91" name="Encre 190">
                <a:extLst>
                  <a:ext uri="{FF2B5EF4-FFF2-40B4-BE49-F238E27FC236}">
                    <a16:creationId xmlns:a16="http://schemas.microsoft.com/office/drawing/2014/main" id="{17BD191F-C2DF-4D62-A0E0-9E7585C30B59}"/>
                  </a:ext>
                </a:extLst>
              </p14:cNvPr>
              <p14:cNvContentPartPr/>
              <p14:nvPr/>
            </p14:nvContentPartPr>
            <p14:xfrm>
              <a:off x="7619835" y="3876195"/>
              <a:ext cx="360" cy="360"/>
            </p14:xfrm>
          </p:contentPart>
        </mc:Choice>
        <mc:Fallback xmlns="">
          <p:pic>
            <p:nvPicPr>
              <p:cNvPr id="191" name="Encre 190">
                <a:extLst>
                  <a:ext uri="{FF2B5EF4-FFF2-40B4-BE49-F238E27FC236}">
                    <a16:creationId xmlns:a16="http://schemas.microsoft.com/office/drawing/2014/main" id="{17BD191F-C2DF-4D62-A0E0-9E7585C30B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01835" y="38585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92" name="Encre 191">
                <a:extLst>
                  <a:ext uri="{FF2B5EF4-FFF2-40B4-BE49-F238E27FC236}">
                    <a16:creationId xmlns:a16="http://schemas.microsoft.com/office/drawing/2014/main" id="{664A9DAB-2836-4100-AF40-998039EB2644}"/>
                  </a:ext>
                </a:extLst>
              </p14:cNvPr>
              <p14:cNvContentPartPr/>
              <p14:nvPr/>
            </p14:nvContentPartPr>
            <p14:xfrm>
              <a:off x="7429395" y="3752355"/>
              <a:ext cx="360" cy="360"/>
            </p14:xfrm>
          </p:contentPart>
        </mc:Choice>
        <mc:Fallback xmlns="">
          <p:pic>
            <p:nvPicPr>
              <p:cNvPr id="192" name="Encre 191">
                <a:extLst>
                  <a:ext uri="{FF2B5EF4-FFF2-40B4-BE49-F238E27FC236}">
                    <a16:creationId xmlns:a16="http://schemas.microsoft.com/office/drawing/2014/main" id="{664A9DAB-2836-4100-AF40-998039EB26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1395" y="3734715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e 206">
            <a:extLst>
              <a:ext uri="{FF2B5EF4-FFF2-40B4-BE49-F238E27FC236}">
                <a16:creationId xmlns:a16="http://schemas.microsoft.com/office/drawing/2014/main" id="{2B6394B0-0620-43F6-A6F7-C9E989416207}"/>
              </a:ext>
            </a:extLst>
          </p:cNvPr>
          <p:cNvGrpSpPr/>
          <p:nvPr/>
        </p:nvGrpSpPr>
        <p:grpSpPr>
          <a:xfrm>
            <a:off x="6038355" y="4695555"/>
            <a:ext cx="76680" cy="360"/>
            <a:chOff x="6038355" y="4695555"/>
            <a:chExt cx="766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94" name="Encre 193">
                  <a:extLst>
                    <a:ext uri="{FF2B5EF4-FFF2-40B4-BE49-F238E27FC236}">
                      <a16:creationId xmlns:a16="http://schemas.microsoft.com/office/drawing/2014/main" id="{7777C39E-A6A0-428D-A62D-99FFD008E0A1}"/>
                    </a:ext>
                  </a:extLst>
                </p14:cNvPr>
                <p14:cNvContentPartPr/>
                <p14:nvPr/>
              </p14:nvContentPartPr>
              <p14:xfrm>
                <a:off x="6114675" y="4695555"/>
                <a:ext cx="360" cy="360"/>
              </p14:xfrm>
            </p:contentPart>
          </mc:Choice>
          <mc:Fallback xmlns="">
            <p:pic>
              <p:nvPicPr>
                <p:cNvPr id="194" name="Encre 193">
                  <a:extLst>
                    <a:ext uri="{FF2B5EF4-FFF2-40B4-BE49-F238E27FC236}">
                      <a16:creationId xmlns:a16="http://schemas.microsoft.com/office/drawing/2014/main" id="{7777C39E-A6A0-428D-A62D-99FFD008E0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97035" y="46779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96" name="Encre 195">
                  <a:extLst>
                    <a:ext uri="{FF2B5EF4-FFF2-40B4-BE49-F238E27FC236}">
                      <a16:creationId xmlns:a16="http://schemas.microsoft.com/office/drawing/2014/main" id="{6BE9AC70-8E18-4471-8A0D-1E8F030BEECA}"/>
                    </a:ext>
                  </a:extLst>
                </p14:cNvPr>
                <p14:cNvContentPartPr/>
                <p14:nvPr/>
              </p14:nvContentPartPr>
              <p14:xfrm>
                <a:off x="6038355" y="4695555"/>
                <a:ext cx="360" cy="360"/>
              </p14:xfrm>
            </p:contentPart>
          </mc:Choice>
          <mc:Fallback xmlns="">
            <p:pic>
              <p:nvPicPr>
                <p:cNvPr id="196" name="Encre 195">
                  <a:extLst>
                    <a:ext uri="{FF2B5EF4-FFF2-40B4-BE49-F238E27FC236}">
                      <a16:creationId xmlns:a16="http://schemas.microsoft.com/office/drawing/2014/main" id="{6BE9AC70-8E18-4471-8A0D-1E8F030BEE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20715" y="46779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98" name="Encre 197">
                <a:extLst>
                  <a:ext uri="{FF2B5EF4-FFF2-40B4-BE49-F238E27FC236}">
                    <a16:creationId xmlns:a16="http://schemas.microsoft.com/office/drawing/2014/main" id="{962ADDA2-5B8E-4F32-AD6D-A5BEBEE83CD9}"/>
                  </a:ext>
                </a:extLst>
              </p14:cNvPr>
              <p14:cNvContentPartPr/>
              <p14:nvPr/>
            </p14:nvContentPartPr>
            <p14:xfrm>
              <a:off x="6209715" y="4723995"/>
              <a:ext cx="360" cy="360"/>
            </p14:xfrm>
          </p:contentPart>
        </mc:Choice>
        <mc:Fallback xmlns="">
          <p:pic>
            <p:nvPicPr>
              <p:cNvPr id="198" name="Encre 197">
                <a:extLst>
                  <a:ext uri="{FF2B5EF4-FFF2-40B4-BE49-F238E27FC236}">
                    <a16:creationId xmlns:a16="http://schemas.microsoft.com/office/drawing/2014/main" id="{962ADDA2-5B8E-4F32-AD6D-A5BEBEE83C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92075" y="4706355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e 205">
            <a:extLst>
              <a:ext uri="{FF2B5EF4-FFF2-40B4-BE49-F238E27FC236}">
                <a16:creationId xmlns:a16="http://schemas.microsoft.com/office/drawing/2014/main" id="{F9868F4B-F0DB-4589-BE65-FEF1BADCDED9}"/>
              </a:ext>
            </a:extLst>
          </p:cNvPr>
          <p:cNvGrpSpPr/>
          <p:nvPr/>
        </p:nvGrpSpPr>
        <p:grpSpPr>
          <a:xfrm>
            <a:off x="6085875" y="4600155"/>
            <a:ext cx="133920" cy="47880"/>
            <a:chOff x="6085875" y="4600155"/>
            <a:chExt cx="133920" cy="4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95" name="Encre 194">
                  <a:extLst>
                    <a:ext uri="{FF2B5EF4-FFF2-40B4-BE49-F238E27FC236}">
                      <a16:creationId xmlns:a16="http://schemas.microsoft.com/office/drawing/2014/main" id="{290D35BA-715D-40A5-91CE-78F9838A9E4F}"/>
                    </a:ext>
                  </a:extLst>
                </p14:cNvPr>
                <p14:cNvContentPartPr/>
                <p14:nvPr/>
              </p14:nvContentPartPr>
              <p14:xfrm>
                <a:off x="6085875" y="4647675"/>
                <a:ext cx="360" cy="360"/>
              </p14:xfrm>
            </p:contentPart>
          </mc:Choice>
          <mc:Fallback xmlns="">
            <p:pic>
              <p:nvPicPr>
                <p:cNvPr id="195" name="Encre 194">
                  <a:extLst>
                    <a:ext uri="{FF2B5EF4-FFF2-40B4-BE49-F238E27FC236}">
                      <a16:creationId xmlns:a16="http://schemas.microsoft.com/office/drawing/2014/main" id="{290D35BA-715D-40A5-91CE-78F9838A9E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68235" y="46300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97" name="Encre 196">
                  <a:extLst>
                    <a:ext uri="{FF2B5EF4-FFF2-40B4-BE49-F238E27FC236}">
                      <a16:creationId xmlns:a16="http://schemas.microsoft.com/office/drawing/2014/main" id="{7D21A042-694F-40CE-9818-3F0F56E126D0}"/>
                    </a:ext>
                  </a:extLst>
                </p14:cNvPr>
                <p14:cNvContentPartPr/>
                <p14:nvPr/>
              </p14:nvContentPartPr>
              <p14:xfrm>
                <a:off x="6162195" y="4638315"/>
                <a:ext cx="360" cy="360"/>
              </p14:xfrm>
            </p:contentPart>
          </mc:Choice>
          <mc:Fallback xmlns="">
            <p:pic>
              <p:nvPicPr>
                <p:cNvPr id="197" name="Encre 196">
                  <a:extLst>
                    <a:ext uri="{FF2B5EF4-FFF2-40B4-BE49-F238E27FC236}">
                      <a16:creationId xmlns:a16="http://schemas.microsoft.com/office/drawing/2014/main" id="{7D21A042-694F-40CE-9818-3F0F56E126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44555" y="46206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99" name="Encre 198">
                  <a:extLst>
                    <a:ext uri="{FF2B5EF4-FFF2-40B4-BE49-F238E27FC236}">
                      <a16:creationId xmlns:a16="http://schemas.microsoft.com/office/drawing/2014/main" id="{2F4A96E9-DCBD-4047-A438-10E8BE6E3923}"/>
                    </a:ext>
                  </a:extLst>
                </p14:cNvPr>
                <p14:cNvContentPartPr/>
                <p14:nvPr/>
              </p14:nvContentPartPr>
              <p14:xfrm>
                <a:off x="6219435" y="4600155"/>
                <a:ext cx="360" cy="360"/>
              </p14:xfrm>
            </p:contentPart>
          </mc:Choice>
          <mc:Fallback xmlns="">
            <p:pic>
              <p:nvPicPr>
                <p:cNvPr id="199" name="Encre 198">
                  <a:extLst>
                    <a:ext uri="{FF2B5EF4-FFF2-40B4-BE49-F238E27FC236}">
                      <a16:creationId xmlns:a16="http://schemas.microsoft.com/office/drawing/2014/main" id="{2F4A96E9-DCBD-4047-A438-10E8BE6E39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01795" y="45825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00" name="Encre 199">
                <a:extLst>
                  <a:ext uri="{FF2B5EF4-FFF2-40B4-BE49-F238E27FC236}">
                    <a16:creationId xmlns:a16="http://schemas.microsoft.com/office/drawing/2014/main" id="{7B68C924-8355-44AC-9DD9-59F4DAC9646F}"/>
                  </a:ext>
                </a:extLst>
              </p14:cNvPr>
              <p14:cNvContentPartPr/>
              <p14:nvPr/>
            </p14:nvContentPartPr>
            <p14:xfrm>
              <a:off x="6200355" y="4485675"/>
              <a:ext cx="360" cy="360"/>
            </p14:xfrm>
          </p:contentPart>
        </mc:Choice>
        <mc:Fallback xmlns="">
          <p:pic>
            <p:nvPicPr>
              <p:cNvPr id="200" name="Encre 199">
                <a:extLst>
                  <a:ext uri="{FF2B5EF4-FFF2-40B4-BE49-F238E27FC236}">
                    <a16:creationId xmlns:a16="http://schemas.microsoft.com/office/drawing/2014/main" id="{7B68C924-8355-44AC-9DD9-59F4DAC964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2715" y="44680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01" name="Encre 200">
                <a:extLst>
                  <a:ext uri="{FF2B5EF4-FFF2-40B4-BE49-F238E27FC236}">
                    <a16:creationId xmlns:a16="http://schemas.microsoft.com/office/drawing/2014/main" id="{54AB2FCE-C61D-4737-9302-931B0F8AA0EE}"/>
                  </a:ext>
                </a:extLst>
              </p14:cNvPr>
              <p14:cNvContentPartPr/>
              <p14:nvPr/>
            </p14:nvContentPartPr>
            <p14:xfrm>
              <a:off x="6067155" y="4514475"/>
              <a:ext cx="360" cy="360"/>
            </p14:xfrm>
          </p:contentPart>
        </mc:Choice>
        <mc:Fallback xmlns="">
          <p:pic>
            <p:nvPicPr>
              <p:cNvPr id="201" name="Encre 200">
                <a:extLst>
                  <a:ext uri="{FF2B5EF4-FFF2-40B4-BE49-F238E27FC236}">
                    <a16:creationId xmlns:a16="http://schemas.microsoft.com/office/drawing/2014/main" id="{54AB2FCE-C61D-4737-9302-931B0F8AA0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515" y="44968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2" name="Encre 201">
                <a:extLst>
                  <a:ext uri="{FF2B5EF4-FFF2-40B4-BE49-F238E27FC236}">
                    <a16:creationId xmlns:a16="http://schemas.microsoft.com/office/drawing/2014/main" id="{7E3498E4-BA39-4A7F-9170-C9EF72A27C1E}"/>
                  </a:ext>
                </a:extLst>
              </p14:cNvPr>
              <p14:cNvContentPartPr/>
              <p14:nvPr/>
            </p14:nvContentPartPr>
            <p14:xfrm>
              <a:off x="6095595" y="4406115"/>
              <a:ext cx="15480" cy="4320"/>
            </p14:xfrm>
          </p:contentPart>
        </mc:Choice>
        <mc:Fallback xmlns="">
          <p:pic>
            <p:nvPicPr>
              <p:cNvPr id="202" name="Encre 201">
                <a:extLst>
                  <a:ext uri="{FF2B5EF4-FFF2-40B4-BE49-F238E27FC236}">
                    <a16:creationId xmlns:a16="http://schemas.microsoft.com/office/drawing/2014/main" id="{7E3498E4-BA39-4A7F-9170-C9EF72A27C1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077955" y="4388115"/>
                <a:ext cx="51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03" name="Encre 202">
                <a:extLst>
                  <a:ext uri="{FF2B5EF4-FFF2-40B4-BE49-F238E27FC236}">
                    <a16:creationId xmlns:a16="http://schemas.microsoft.com/office/drawing/2014/main" id="{457F2CEE-76B7-4364-8F5F-05F18691A4CC}"/>
                  </a:ext>
                </a:extLst>
              </p14:cNvPr>
              <p14:cNvContentPartPr/>
              <p14:nvPr/>
            </p14:nvContentPartPr>
            <p14:xfrm>
              <a:off x="6190635" y="4371555"/>
              <a:ext cx="360" cy="360"/>
            </p14:xfrm>
          </p:contentPart>
        </mc:Choice>
        <mc:Fallback xmlns="">
          <p:pic>
            <p:nvPicPr>
              <p:cNvPr id="203" name="Encre 202">
                <a:extLst>
                  <a:ext uri="{FF2B5EF4-FFF2-40B4-BE49-F238E27FC236}">
                    <a16:creationId xmlns:a16="http://schemas.microsoft.com/office/drawing/2014/main" id="{457F2CEE-76B7-4364-8F5F-05F18691A4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72995" y="43539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04" name="Encre 203">
                <a:extLst>
                  <a:ext uri="{FF2B5EF4-FFF2-40B4-BE49-F238E27FC236}">
                    <a16:creationId xmlns:a16="http://schemas.microsoft.com/office/drawing/2014/main" id="{457386CF-5C57-4E74-AEBC-9980EA521DA9}"/>
                  </a:ext>
                </a:extLst>
              </p14:cNvPr>
              <p14:cNvContentPartPr/>
              <p14:nvPr/>
            </p14:nvContentPartPr>
            <p14:xfrm>
              <a:off x="6314475" y="4438155"/>
              <a:ext cx="360" cy="360"/>
            </p14:xfrm>
          </p:contentPart>
        </mc:Choice>
        <mc:Fallback xmlns="">
          <p:pic>
            <p:nvPicPr>
              <p:cNvPr id="204" name="Encre 203">
                <a:extLst>
                  <a:ext uri="{FF2B5EF4-FFF2-40B4-BE49-F238E27FC236}">
                    <a16:creationId xmlns:a16="http://schemas.microsoft.com/office/drawing/2014/main" id="{457386CF-5C57-4E74-AEBC-9980EA521D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6835" y="44205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05" name="Encre 204">
                <a:extLst>
                  <a:ext uri="{FF2B5EF4-FFF2-40B4-BE49-F238E27FC236}">
                    <a16:creationId xmlns:a16="http://schemas.microsoft.com/office/drawing/2014/main" id="{19187C39-3757-4B66-A1C9-51967EE3CD5F}"/>
                  </a:ext>
                </a:extLst>
              </p14:cNvPr>
              <p14:cNvContentPartPr/>
              <p14:nvPr/>
            </p14:nvContentPartPr>
            <p14:xfrm>
              <a:off x="6333555" y="4581075"/>
              <a:ext cx="4320" cy="360"/>
            </p14:xfrm>
          </p:contentPart>
        </mc:Choice>
        <mc:Fallback xmlns="">
          <p:pic>
            <p:nvPicPr>
              <p:cNvPr id="205" name="Encre 204">
                <a:extLst>
                  <a:ext uri="{FF2B5EF4-FFF2-40B4-BE49-F238E27FC236}">
                    <a16:creationId xmlns:a16="http://schemas.microsoft.com/office/drawing/2014/main" id="{19187C39-3757-4B66-A1C9-51967EE3CD5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315915" y="4563435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08" name="Encre 207">
                <a:extLst>
                  <a:ext uri="{FF2B5EF4-FFF2-40B4-BE49-F238E27FC236}">
                    <a16:creationId xmlns:a16="http://schemas.microsoft.com/office/drawing/2014/main" id="{6288AB90-285E-4C60-AC97-F9BDC02EC7C5}"/>
                  </a:ext>
                </a:extLst>
              </p14:cNvPr>
              <p14:cNvContentPartPr/>
              <p14:nvPr/>
            </p14:nvContentPartPr>
            <p14:xfrm>
              <a:off x="6276675" y="4704915"/>
              <a:ext cx="360" cy="360"/>
            </p14:xfrm>
          </p:contentPart>
        </mc:Choice>
        <mc:Fallback xmlns="">
          <p:pic>
            <p:nvPicPr>
              <p:cNvPr id="208" name="Encre 207">
                <a:extLst>
                  <a:ext uri="{FF2B5EF4-FFF2-40B4-BE49-F238E27FC236}">
                    <a16:creationId xmlns:a16="http://schemas.microsoft.com/office/drawing/2014/main" id="{6288AB90-285E-4C60-AC97-F9BDC02EC7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9035" y="46872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09" name="Encre 208">
                <a:extLst>
                  <a:ext uri="{FF2B5EF4-FFF2-40B4-BE49-F238E27FC236}">
                    <a16:creationId xmlns:a16="http://schemas.microsoft.com/office/drawing/2014/main" id="{5880E5B5-6D2A-4914-9EBC-AE5384FD8D10}"/>
                  </a:ext>
                </a:extLst>
              </p14:cNvPr>
              <p14:cNvContentPartPr/>
              <p14:nvPr/>
            </p14:nvContentPartPr>
            <p14:xfrm>
              <a:off x="6352635" y="4762155"/>
              <a:ext cx="360" cy="32040"/>
            </p14:xfrm>
          </p:contentPart>
        </mc:Choice>
        <mc:Fallback xmlns="">
          <p:pic>
            <p:nvPicPr>
              <p:cNvPr id="209" name="Encre 208">
                <a:extLst>
                  <a:ext uri="{FF2B5EF4-FFF2-40B4-BE49-F238E27FC236}">
                    <a16:creationId xmlns:a16="http://schemas.microsoft.com/office/drawing/2014/main" id="{5880E5B5-6D2A-4914-9EBC-AE5384FD8D1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334995" y="4744515"/>
                <a:ext cx="36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10" name="Encre 209">
                <a:extLst>
                  <a:ext uri="{FF2B5EF4-FFF2-40B4-BE49-F238E27FC236}">
                    <a16:creationId xmlns:a16="http://schemas.microsoft.com/office/drawing/2014/main" id="{D75F1675-614A-4EE1-B30F-B5E8463DE5A8}"/>
                  </a:ext>
                </a:extLst>
              </p14:cNvPr>
              <p14:cNvContentPartPr/>
              <p14:nvPr/>
            </p14:nvContentPartPr>
            <p14:xfrm>
              <a:off x="6352635" y="4857195"/>
              <a:ext cx="360" cy="360"/>
            </p14:xfrm>
          </p:contentPart>
        </mc:Choice>
        <mc:Fallback xmlns="">
          <p:pic>
            <p:nvPicPr>
              <p:cNvPr id="210" name="Encre 209">
                <a:extLst>
                  <a:ext uri="{FF2B5EF4-FFF2-40B4-BE49-F238E27FC236}">
                    <a16:creationId xmlns:a16="http://schemas.microsoft.com/office/drawing/2014/main" id="{D75F1675-614A-4EE1-B30F-B5E8463DE5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34995" y="48395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11" name="Encre 210">
                <a:extLst>
                  <a:ext uri="{FF2B5EF4-FFF2-40B4-BE49-F238E27FC236}">
                    <a16:creationId xmlns:a16="http://schemas.microsoft.com/office/drawing/2014/main" id="{D14A1EB3-175D-4DCB-9EB4-684F20C126D5}"/>
                  </a:ext>
                </a:extLst>
              </p14:cNvPr>
              <p14:cNvContentPartPr/>
              <p14:nvPr/>
            </p14:nvContentPartPr>
            <p14:xfrm>
              <a:off x="6343275" y="4924155"/>
              <a:ext cx="360" cy="360"/>
            </p14:xfrm>
          </p:contentPart>
        </mc:Choice>
        <mc:Fallback xmlns="">
          <p:pic>
            <p:nvPicPr>
              <p:cNvPr id="211" name="Encre 210">
                <a:extLst>
                  <a:ext uri="{FF2B5EF4-FFF2-40B4-BE49-F238E27FC236}">
                    <a16:creationId xmlns:a16="http://schemas.microsoft.com/office/drawing/2014/main" id="{D14A1EB3-175D-4DCB-9EB4-684F20C126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25635" y="4906515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e 222">
            <a:extLst>
              <a:ext uri="{FF2B5EF4-FFF2-40B4-BE49-F238E27FC236}">
                <a16:creationId xmlns:a16="http://schemas.microsoft.com/office/drawing/2014/main" id="{23CD3AE4-A71A-4CA5-8CDE-7988C0D6CFC6}"/>
              </a:ext>
            </a:extLst>
          </p:cNvPr>
          <p:cNvGrpSpPr/>
          <p:nvPr/>
        </p:nvGrpSpPr>
        <p:grpSpPr>
          <a:xfrm>
            <a:off x="6228795" y="5047995"/>
            <a:ext cx="57600" cy="28800"/>
            <a:chOff x="6228795" y="5047995"/>
            <a:chExt cx="57600" cy="2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2" name="Encre 211">
                  <a:extLst>
                    <a:ext uri="{FF2B5EF4-FFF2-40B4-BE49-F238E27FC236}">
                      <a16:creationId xmlns:a16="http://schemas.microsoft.com/office/drawing/2014/main" id="{CEBF5FB6-A2BA-4F8A-ACDB-6DC75DB6A879}"/>
                    </a:ext>
                  </a:extLst>
                </p14:cNvPr>
                <p14:cNvContentPartPr/>
                <p14:nvPr/>
              </p14:nvContentPartPr>
              <p14:xfrm>
                <a:off x="6286035" y="5047995"/>
                <a:ext cx="360" cy="360"/>
              </p14:xfrm>
            </p:contentPart>
          </mc:Choice>
          <mc:Fallback xmlns="">
            <p:pic>
              <p:nvPicPr>
                <p:cNvPr id="212" name="Encre 211">
                  <a:extLst>
                    <a:ext uri="{FF2B5EF4-FFF2-40B4-BE49-F238E27FC236}">
                      <a16:creationId xmlns:a16="http://schemas.microsoft.com/office/drawing/2014/main" id="{CEBF5FB6-A2BA-4F8A-ACDB-6DC75DB6A87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68395" y="50303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3" name="Encre 212">
                  <a:extLst>
                    <a:ext uri="{FF2B5EF4-FFF2-40B4-BE49-F238E27FC236}">
                      <a16:creationId xmlns:a16="http://schemas.microsoft.com/office/drawing/2014/main" id="{8B429590-78D3-4AD3-B59C-69431422B794}"/>
                    </a:ext>
                  </a:extLst>
                </p14:cNvPr>
                <p14:cNvContentPartPr/>
                <p14:nvPr/>
              </p14:nvContentPartPr>
              <p14:xfrm>
                <a:off x="6228795" y="5076435"/>
                <a:ext cx="360" cy="360"/>
              </p14:xfrm>
            </p:contentPart>
          </mc:Choice>
          <mc:Fallback xmlns="">
            <p:pic>
              <p:nvPicPr>
                <p:cNvPr id="213" name="Encre 212">
                  <a:extLst>
                    <a:ext uri="{FF2B5EF4-FFF2-40B4-BE49-F238E27FC236}">
                      <a16:creationId xmlns:a16="http://schemas.microsoft.com/office/drawing/2014/main" id="{8B429590-78D3-4AD3-B59C-69431422B7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11155" y="50587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14" name="Encre 213">
                <a:extLst>
                  <a:ext uri="{FF2B5EF4-FFF2-40B4-BE49-F238E27FC236}">
                    <a16:creationId xmlns:a16="http://schemas.microsoft.com/office/drawing/2014/main" id="{31712531-AD4A-4B62-9FAB-DC81E02571EB}"/>
                  </a:ext>
                </a:extLst>
              </p14:cNvPr>
              <p14:cNvContentPartPr/>
              <p14:nvPr/>
            </p14:nvContentPartPr>
            <p14:xfrm>
              <a:off x="6057435" y="5085795"/>
              <a:ext cx="360" cy="360"/>
            </p14:xfrm>
          </p:contentPart>
        </mc:Choice>
        <mc:Fallback xmlns="">
          <p:pic>
            <p:nvPicPr>
              <p:cNvPr id="214" name="Encre 213">
                <a:extLst>
                  <a:ext uri="{FF2B5EF4-FFF2-40B4-BE49-F238E27FC236}">
                    <a16:creationId xmlns:a16="http://schemas.microsoft.com/office/drawing/2014/main" id="{31712531-AD4A-4B62-9FAB-DC81E02571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9795" y="50681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15" name="Encre 214">
                <a:extLst>
                  <a:ext uri="{FF2B5EF4-FFF2-40B4-BE49-F238E27FC236}">
                    <a16:creationId xmlns:a16="http://schemas.microsoft.com/office/drawing/2014/main" id="{1028DD3D-3789-4812-885C-3D6D1256B9FA}"/>
                  </a:ext>
                </a:extLst>
              </p14:cNvPr>
              <p14:cNvContentPartPr/>
              <p14:nvPr/>
            </p14:nvContentPartPr>
            <p14:xfrm>
              <a:off x="6190635" y="5133675"/>
              <a:ext cx="4320" cy="360"/>
            </p14:xfrm>
          </p:contentPart>
        </mc:Choice>
        <mc:Fallback xmlns="">
          <p:pic>
            <p:nvPicPr>
              <p:cNvPr id="215" name="Encre 214">
                <a:extLst>
                  <a:ext uri="{FF2B5EF4-FFF2-40B4-BE49-F238E27FC236}">
                    <a16:creationId xmlns:a16="http://schemas.microsoft.com/office/drawing/2014/main" id="{1028DD3D-3789-4812-885C-3D6D1256B9F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72995" y="5116035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16" name="Encre 215">
                <a:extLst>
                  <a:ext uri="{FF2B5EF4-FFF2-40B4-BE49-F238E27FC236}">
                    <a16:creationId xmlns:a16="http://schemas.microsoft.com/office/drawing/2014/main" id="{594EFEDE-73B5-4655-BBCB-0EFA73A0614B}"/>
                  </a:ext>
                </a:extLst>
              </p14:cNvPr>
              <p14:cNvContentPartPr/>
              <p14:nvPr/>
            </p14:nvContentPartPr>
            <p14:xfrm>
              <a:off x="6305115" y="5152755"/>
              <a:ext cx="360" cy="360"/>
            </p14:xfrm>
          </p:contentPart>
        </mc:Choice>
        <mc:Fallback xmlns="">
          <p:pic>
            <p:nvPicPr>
              <p:cNvPr id="216" name="Encre 215">
                <a:extLst>
                  <a:ext uri="{FF2B5EF4-FFF2-40B4-BE49-F238E27FC236}">
                    <a16:creationId xmlns:a16="http://schemas.microsoft.com/office/drawing/2014/main" id="{594EFEDE-73B5-4655-BBCB-0EFA73A061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7475" y="51351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17" name="Encre 216">
                <a:extLst>
                  <a:ext uri="{FF2B5EF4-FFF2-40B4-BE49-F238E27FC236}">
                    <a16:creationId xmlns:a16="http://schemas.microsoft.com/office/drawing/2014/main" id="{CE7E23DF-E137-4B76-89C7-A3238D335592}"/>
                  </a:ext>
                </a:extLst>
              </p14:cNvPr>
              <p14:cNvContentPartPr/>
              <p14:nvPr/>
            </p14:nvContentPartPr>
            <p14:xfrm>
              <a:off x="6400515" y="4990755"/>
              <a:ext cx="360" cy="360"/>
            </p14:xfrm>
          </p:contentPart>
        </mc:Choice>
        <mc:Fallback xmlns="">
          <p:pic>
            <p:nvPicPr>
              <p:cNvPr id="217" name="Encre 216">
                <a:extLst>
                  <a:ext uri="{FF2B5EF4-FFF2-40B4-BE49-F238E27FC236}">
                    <a16:creationId xmlns:a16="http://schemas.microsoft.com/office/drawing/2014/main" id="{CE7E23DF-E137-4B76-89C7-A3238D3355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82875" y="49731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18" name="Encre 217">
                <a:extLst>
                  <a:ext uri="{FF2B5EF4-FFF2-40B4-BE49-F238E27FC236}">
                    <a16:creationId xmlns:a16="http://schemas.microsoft.com/office/drawing/2014/main" id="{D9264613-E4A8-473F-9E47-48A1C6ED1B43}"/>
                  </a:ext>
                </a:extLst>
              </p14:cNvPr>
              <p14:cNvContentPartPr/>
              <p14:nvPr/>
            </p14:nvContentPartPr>
            <p14:xfrm>
              <a:off x="6457395" y="4806075"/>
              <a:ext cx="360" cy="3960"/>
            </p14:xfrm>
          </p:contentPart>
        </mc:Choice>
        <mc:Fallback xmlns="">
          <p:pic>
            <p:nvPicPr>
              <p:cNvPr id="218" name="Encre 217">
                <a:extLst>
                  <a:ext uri="{FF2B5EF4-FFF2-40B4-BE49-F238E27FC236}">
                    <a16:creationId xmlns:a16="http://schemas.microsoft.com/office/drawing/2014/main" id="{D9264613-E4A8-473F-9E47-48A1C6ED1B4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439755" y="4788435"/>
                <a:ext cx="36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19" name="Encre 218">
                <a:extLst>
                  <a:ext uri="{FF2B5EF4-FFF2-40B4-BE49-F238E27FC236}">
                    <a16:creationId xmlns:a16="http://schemas.microsoft.com/office/drawing/2014/main" id="{E4C0449A-03EC-4C8E-AA38-90AADC9A413D}"/>
                  </a:ext>
                </a:extLst>
              </p14:cNvPr>
              <p14:cNvContentPartPr/>
              <p14:nvPr/>
            </p14:nvContentPartPr>
            <p14:xfrm>
              <a:off x="6409875" y="4725795"/>
              <a:ext cx="360" cy="7920"/>
            </p14:xfrm>
          </p:contentPart>
        </mc:Choice>
        <mc:Fallback xmlns="">
          <p:pic>
            <p:nvPicPr>
              <p:cNvPr id="219" name="Encre 218">
                <a:extLst>
                  <a:ext uri="{FF2B5EF4-FFF2-40B4-BE49-F238E27FC236}">
                    <a16:creationId xmlns:a16="http://schemas.microsoft.com/office/drawing/2014/main" id="{E4C0449A-03EC-4C8E-AA38-90AADC9A413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392235" y="4708155"/>
                <a:ext cx="360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20" name="Encre 219">
                <a:extLst>
                  <a:ext uri="{FF2B5EF4-FFF2-40B4-BE49-F238E27FC236}">
                    <a16:creationId xmlns:a16="http://schemas.microsoft.com/office/drawing/2014/main" id="{2B9BE6AA-31CE-4053-9C83-191D99EC211C}"/>
                  </a:ext>
                </a:extLst>
              </p14:cNvPr>
              <p14:cNvContentPartPr/>
              <p14:nvPr/>
            </p14:nvContentPartPr>
            <p14:xfrm>
              <a:off x="6428955" y="4552635"/>
              <a:ext cx="360" cy="360"/>
            </p14:xfrm>
          </p:contentPart>
        </mc:Choice>
        <mc:Fallback xmlns="">
          <p:pic>
            <p:nvPicPr>
              <p:cNvPr id="220" name="Encre 219">
                <a:extLst>
                  <a:ext uri="{FF2B5EF4-FFF2-40B4-BE49-F238E27FC236}">
                    <a16:creationId xmlns:a16="http://schemas.microsoft.com/office/drawing/2014/main" id="{2B9BE6AA-31CE-4053-9C83-191D99EC21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1315" y="45349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21" name="Encre 220">
                <a:extLst>
                  <a:ext uri="{FF2B5EF4-FFF2-40B4-BE49-F238E27FC236}">
                    <a16:creationId xmlns:a16="http://schemas.microsoft.com/office/drawing/2014/main" id="{15675463-CC9D-4B19-BB9F-C732CDB06935}"/>
                  </a:ext>
                </a:extLst>
              </p14:cNvPr>
              <p14:cNvContentPartPr/>
              <p14:nvPr/>
            </p14:nvContentPartPr>
            <p14:xfrm>
              <a:off x="6514635" y="4704915"/>
              <a:ext cx="6480" cy="3960"/>
            </p14:xfrm>
          </p:contentPart>
        </mc:Choice>
        <mc:Fallback xmlns="">
          <p:pic>
            <p:nvPicPr>
              <p:cNvPr id="221" name="Encre 220">
                <a:extLst>
                  <a:ext uri="{FF2B5EF4-FFF2-40B4-BE49-F238E27FC236}">
                    <a16:creationId xmlns:a16="http://schemas.microsoft.com/office/drawing/2014/main" id="{15675463-CC9D-4B19-BB9F-C732CDB0693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496995" y="4687275"/>
                <a:ext cx="42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22" name="Encre 221">
                <a:extLst>
                  <a:ext uri="{FF2B5EF4-FFF2-40B4-BE49-F238E27FC236}">
                    <a16:creationId xmlns:a16="http://schemas.microsoft.com/office/drawing/2014/main" id="{1A91291F-4EF9-40F4-B9DA-04125D900D14}"/>
                  </a:ext>
                </a:extLst>
              </p14:cNvPr>
              <p14:cNvContentPartPr/>
              <p14:nvPr/>
            </p14:nvContentPartPr>
            <p14:xfrm>
              <a:off x="6558555" y="4885995"/>
              <a:ext cx="3960" cy="11520"/>
            </p14:xfrm>
          </p:contentPart>
        </mc:Choice>
        <mc:Fallback xmlns="">
          <p:pic>
            <p:nvPicPr>
              <p:cNvPr id="222" name="Encre 221">
                <a:extLst>
                  <a:ext uri="{FF2B5EF4-FFF2-40B4-BE49-F238E27FC236}">
                    <a16:creationId xmlns:a16="http://schemas.microsoft.com/office/drawing/2014/main" id="{1A91291F-4EF9-40F4-B9DA-04125D900D1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540915" y="4868355"/>
                <a:ext cx="3960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e 228">
            <a:extLst>
              <a:ext uri="{FF2B5EF4-FFF2-40B4-BE49-F238E27FC236}">
                <a16:creationId xmlns:a16="http://schemas.microsoft.com/office/drawing/2014/main" id="{A3227B80-2589-4A39-8FDD-1CEACEDB3BF3}"/>
              </a:ext>
            </a:extLst>
          </p:cNvPr>
          <p:cNvGrpSpPr/>
          <p:nvPr/>
        </p:nvGrpSpPr>
        <p:grpSpPr>
          <a:xfrm>
            <a:off x="5962035" y="4409715"/>
            <a:ext cx="67320" cy="19440"/>
            <a:chOff x="5962035" y="4409715"/>
            <a:chExt cx="67320" cy="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24" name="Encre 223">
                  <a:extLst>
                    <a:ext uri="{FF2B5EF4-FFF2-40B4-BE49-F238E27FC236}">
                      <a16:creationId xmlns:a16="http://schemas.microsoft.com/office/drawing/2014/main" id="{24E0F6D0-2D70-4548-8CCF-707B9D762451}"/>
                    </a:ext>
                  </a:extLst>
                </p14:cNvPr>
                <p14:cNvContentPartPr/>
                <p14:nvPr/>
              </p14:nvContentPartPr>
              <p14:xfrm>
                <a:off x="6028995" y="4428795"/>
                <a:ext cx="360" cy="360"/>
              </p14:xfrm>
            </p:contentPart>
          </mc:Choice>
          <mc:Fallback xmlns="">
            <p:pic>
              <p:nvPicPr>
                <p:cNvPr id="224" name="Encre 223">
                  <a:extLst>
                    <a:ext uri="{FF2B5EF4-FFF2-40B4-BE49-F238E27FC236}">
                      <a16:creationId xmlns:a16="http://schemas.microsoft.com/office/drawing/2014/main" id="{24E0F6D0-2D70-4548-8CCF-707B9D7624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11355" y="44111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25" name="Encre 224">
                  <a:extLst>
                    <a:ext uri="{FF2B5EF4-FFF2-40B4-BE49-F238E27FC236}">
                      <a16:creationId xmlns:a16="http://schemas.microsoft.com/office/drawing/2014/main" id="{8FB20ED6-86EA-4D01-9EAD-F7950F31C490}"/>
                    </a:ext>
                  </a:extLst>
                </p14:cNvPr>
                <p14:cNvContentPartPr/>
                <p14:nvPr/>
              </p14:nvContentPartPr>
              <p14:xfrm>
                <a:off x="5962035" y="4409715"/>
                <a:ext cx="360" cy="360"/>
              </p14:xfrm>
            </p:contentPart>
          </mc:Choice>
          <mc:Fallback xmlns="">
            <p:pic>
              <p:nvPicPr>
                <p:cNvPr id="225" name="Encre 224">
                  <a:extLst>
                    <a:ext uri="{FF2B5EF4-FFF2-40B4-BE49-F238E27FC236}">
                      <a16:creationId xmlns:a16="http://schemas.microsoft.com/office/drawing/2014/main" id="{8FB20ED6-86EA-4D01-9EAD-F7950F31C49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44395" y="43920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26" name="Encre 225">
                <a:extLst>
                  <a:ext uri="{FF2B5EF4-FFF2-40B4-BE49-F238E27FC236}">
                    <a16:creationId xmlns:a16="http://schemas.microsoft.com/office/drawing/2014/main" id="{6F823E00-3CE0-4813-8CCD-80FF0B912E7F}"/>
                  </a:ext>
                </a:extLst>
              </p14:cNvPr>
              <p14:cNvContentPartPr/>
              <p14:nvPr/>
            </p14:nvContentPartPr>
            <p14:xfrm>
              <a:off x="5828835" y="4542915"/>
              <a:ext cx="10080" cy="360"/>
            </p14:xfrm>
          </p:contentPart>
        </mc:Choice>
        <mc:Fallback xmlns="">
          <p:pic>
            <p:nvPicPr>
              <p:cNvPr id="226" name="Encre 225">
                <a:extLst>
                  <a:ext uri="{FF2B5EF4-FFF2-40B4-BE49-F238E27FC236}">
                    <a16:creationId xmlns:a16="http://schemas.microsoft.com/office/drawing/2014/main" id="{6F823E00-3CE0-4813-8CCD-80FF0B912E7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811195" y="4525275"/>
                <a:ext cx="45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28" name="Encre 227">
                <a:extLst>
                  <a:ext uri="{FF2B5EF4-FFF2-40B4-BE49-F238E27FC236}">
                    <a16:creationId xmlns:a16="http://schemas.microsoft.com/office/drawing/2014/main" id="{3514632D-303E-4CD4-9FC5-F3795EECC4B3}"/>
                  </a:ext>
                </a:extLst>
              </p14:cNvPr>
              <p14:cNvContentPartPr/>
              <p14:nvPr/>
            </p14:nvContentPartPr>
            <p14:xfrm>
              <a:off x="5971755" y="4523835"/>
              <a:ext cx="360" cy="360"/>
            </p14:xfrm>
          </p:contentPart>
        </mc:Choice>
        <mc:Fallback xmlns="">
          <p:pic>
            <p:nvPicPr>
              <p:cNvPr id="228" name="Encre 227">
                <a:extLst>
                  <a:ext uri="{FF2B5EF4-FFF2-40B4-BE49-F238E27FC236}">
                    <a16:creationId xmlns:a16="http://schemas.microsoft.com/office/drawing/2014/main" id="{3514632D-303E-4CD4-9FC5-F3795EECC4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115" y="4506195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e 232">
            <a:extLst>
              <a:ext uri="{FF2B5EF4-FFF2-40B4-BE49-F238E27FC236}">
                <a16:creationId xmlns:a16="http://schemas.microsoft.com/office/drawing/2014/main" id="{8899F4FE-A356-490C-8B70-7809C9D9C114}"/>
              </a:ext>
            </a:extLst>
          </p:cNvPr>
          <p:cNvGrpSpPr/>
          <p:nvPr/>
        </p:nvGrpSpPr>
        <p:grpSpPr>
          <a:xfrm>
            <a:off x="5933595" y="4628595"/>
            <a:ext cx="47880" cy="38520"/>
            <a:chOff x="5933595" y="4628595"/>
            <a:chExt cx="47880" cy="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27" name="Encre 226">
                  <a:extLst>
                    <a:ext uri="{FF2B5EF4-FFF2-40B4-BE49-F238E27FC236}">
                      <a16:creationId xmlns:a16="http://schemas.microsoft.com/office/drawing/2014/main" id="{90F3BE71-6915-46BB-AC21-691A27EC81B8}"/>
                    </a:ext>
                  </a:extLst>
                </p14:cNvPr>
                <p14:cNvContentPartPr/>
                <p14:nvPr/>
              </p14:nvContentPartPr>
              <p14:xfrm>
                <a:off x="5962035" y="4628595"/>
                <a:ext cx="360" cy="360"/>
              </p14:xfrm>
            </p:contentPart>
          </mc:Choice>
          <mc:Fallback xmlns="">
            <p:pic>
              <p:nvPicPr>
                <p:cNvPr id="227" name="Encre 226">
                  <a:extLst>
                    <a:ext uri="{FF2B5EF4-FFF2-40B4-BE49-F238E27FC236}">
                      <a16:creationId xmlns:a16="http://schemas.microsoft.com/office/drawing/2014/main" id="{90F3BE71-6915-46BB-AC21-691A27EC81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44395" y="46109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30" name="Encre 229">
                  <a:extLst>
                    <a:ext uri="{FF2B5EF4-FFF2-40B4-BE49-F238E27FC236}">
                      <a16:creationId xmlns:a16="http://schemas.microsoft.com/office/drawing/2014/main" id="{85204A19-060C-4041-B42F-7F89CF149722}"/>
                    </a:ext>
                  </a:extLst>
                </p14:cNvPr>
                <p14:cNvContentPartPr/>
                <p14:nvPr/>
              </p14:nvContentPartPr>
              <p14:xfrm>
                <a:off x="5933595" y="4653795"/>
                <a:ext cx="360" cy="4320"/>
              </p14:xfrm>
            </p:contentPart>
          </mc:Choice>
          <mc:Fallback xmlns="">
            <p:pic>
              <p:nvPicPr>
                <p:cNvPr id="230" name="Encre 229">
                  <a:extLst>
                    <a:ext uri="{FF2B5EF4-FFF2-40B4-BE49-F238E27FC236}">
                      <a16:creationId xmlns:a16="http://schemas.microsoft.com/office/drawing/2014/main" id="{85204A19-060C-4041-B42F-7F89CF14972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15955" y="4635795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2" name="Encre 231">
                  <a:extLst>
                    <a:ext uri="{FF2B5EF4-FFF2-40B4-BE49-F238E27FC236}">
                      <a16:creationId xmlns:a16="http://schemas.microsoft.com/office/drawing/2014/main" id="{AE5254A1-B307-4B2D-BA9A-FB676D9E38C0}"/>
                    </a:ext>
                  </a:extLst>
                </p14:cNvPr>
                <p14:cNvContentPartPr/>
                <p14:nvPr/>
              </p14:nvContentPartPr>
              <p14:xfrm>
                <a:off x="5981115" y="4666755"/>
                <a:ext cx="360" cy="360"/>
              </p14:xfrm>
            </p:contentPart>
          </mc:Choice>
          <mc:Fallback xmlns="">
            <p:pic>
              <p:nvPicPr>
                <p:cNvPr id="232" name="Encre 231">
                  <a:extLst>
                    <a:ext uri="{FF2B5EF4-FFF2-40B4-BE49-F238E27FC236}">
                      <a16:creationId xmlns:a16="http://schemas.microsoft.com/office/drawing/2014/main" id="{AE5254A1-B307-4B2D-BA9A-FB676D9E38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63475" y="46491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e 242">
            <a:extLst>
              <a:ext uri="{FF2B5EF4-FFF2-40B4-BE49-F238E27FC236}">
                <a16:creationId xmlns:a16="http://schemas.microsoft.com/office/drawing/2014/main" id="{DC34D38A-3AE9-4301-AF51-C1DA08D2F40A}"/>
              </a:ext>
            </a:extLst>
          </p:cNvPr>
          <p:cNvGrpSpPr/>
          <p:nvPr/>
        </p:nvGrpSpPr>
        <p:grpSpPr>
          <a:xfrm>
            <a:off x="5876355" y="4762155"/>
            <a:ext cx="114840" cy="28800"/>
            <a:chOff x="5876355" y="4762155"/>
            <a:chExt cx="114840" cy="2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31" name="Encre 230">
                  <a:extLst>
                    <a:ext uri="{FF2B5EF4-FFF2-40B4-BE49-F238E27FC236}">
                      <a16:creationId xmlns:a16="http://schemas.microsoft.com/office/drawing/2014/main" id="{AEC74F02-2FE9-4053-83C1-74CC4F8E0994}"/>
                    </a:ext>
                  </a:extLst>
                </p14:cNvPr>
                <p14:cNvContentPartPr/>
                <p14:nvPr/>
              </p14:nvContentPartPr>
              <p14:xfrm>
                <a:off x="5990835" y="4762155"/>
                <a:ext cx="360" cy="360"/>
              </p14:xfrm>
            </p:contentPart>
          </mc:Choice>
          <mc:Fallback xmlns="">
            <p:pic>
              <p:nvPicPr>
                <p:cNvPr id="231" name="Encre 230">
                  <a:extLst>
                    <a:ext uri="{FF2B5EF4-FFF2-40B4-BE49-F238E27FC236}">
                      <a16:creationId xmlns:a16="http://schemas.microsoft.com/office/drawing/2014/main" id="{AEC74F02-2FE9-4053-83C1-74CC4F8E09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73195" y="47445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34" name="Encre 233">
                  <a:extLst>
                    <a:ext uri="{FF2B5EF4-FFF2-40B4-BE49-F238E27FC236}">
                      <a16:creationId xmlns:a16="http://schemas.microsoft.com/office/drawing/2014/main" id="{CC42332F-DE93-4A82-B5DB-7C2C0B13C960}"/>
                    </a:ext>
                  </a:extLst>
                </p14:cNvPr>
                <p14:cNvContentPartPr/>
                <p14:nvPr/>
              </p14:nvContentPartPr>
              <p14:xfrm>
                <a:off x="5876355" y="4762155"/>
                <a:ext cx="360" cy="360"/>
              </p14:xfrm>
            </p:contentPart>
          </mc:Choice>
          <mc:Fallback xmlns="">
            <p:pic>
              <p:nvPicPr>
                <p:cNvPr id="234" name="Encre 233">
                  <a:extLst>
                    <a:ext uri="{FF2B5EF4-FFF2-40B4-BE49-F238E27FC236}">
                      <a16:creationId xmlns:a16="http://schemas.microsoft.com/office/drawing/2014/main" id="{CC42332F-DE93-4A82-B5DB-7C2C0B13C9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58715" y="47445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38" name="Encre 237">
                  <a:extLst>
                    <a:ext uri="{FF2B5EF4-FFF2-40B4-BE49-F238E27FC236}">
                      <a16:creationId xmlns:a16="http://schemas.microsoft.com/office/drawing/2014/main" id="{EF19851D-42BB-48D6-BCAB-A0F87DF09231}"/>
                    </a:ext>
                  </a:extLst>
                </p14:cNvPr>
                <p14:cNvContentPartPr/>
                <p14:nvPr/>
              </p14:nvContentPartPr>
              <p14:xfrm>
                <a:off x="5924235" y="4790595"/>
                <a:ext cx="360" cy="360"/>
              </p14:xfrm>
            </p:contentPart>
          </mc:Choice>
          <mc:Fallback xmlns="">
            <p:pic>
              <p:nvPicPr>
                <p:cNvPr id="238" name="Encre 237">
                  <a:extLst>
                    <a:ext uri="{FF2B5EF4-FFF2-40B4-BE49-F238E27FC236}">
                      <a16:creationId xmlns:a16="http://schemas.microsoft.com/office/drawing/2014/main" id="{EF19851D-42BB-48D6-BCAB-A0F87DF092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06595" y="47729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e 241">
            <a:extLst>
              <a:ext uri="{FF2B5EF4-FFF2-40B4-BE49-F238E27FC236}">
                <a16:creationId xmlns:a16="http://schemas.microsoft.com/office/drawing/2014/main" id="{56E43F0B-CBC1-4F50-9DE2-9828F19913A7}"/>
              </a:ext>
            </a:extLst>
          </p:cNvPr>
          <p:cNvGrpSpPr/>
          <p:nvPr/>
        </p:nvGrpSpPr>
        <p:grpSpPr>
          <a:xfrm>
            <a:off x="5895435" y="4876275"/>
            <a:ext cx="57600" cy="29160"/>
            <a:chOff x="5895435" y="4876275"/>
            <a:chExt cx="57600" cy="2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35" name="Encre 234">
                  <a:extLst>
                    <a:ext uri="{FF2B5EF4-FFF2-40B4-BE49-F238E27FC236}">
                      <a16:creationId xmlns:a16="http://schemas.microsoft.com/office/drawing/2014/main" id="{CBB238F0-168E-4EB1-92B0-B5A863DBA8CE}"/>
                    </a:ext>
                  </a:extLst>
                </p14:cNvPr>
                <p14:cNvContentPartPr/>
                <p14:nvPr/>
              </p14:nvContentPartPr>
              <p14:xfrm>
                <a:off x="5952675" y="4876275"/>
                <a:ext cx="360" cy="360"/>
              </p14:xfrm>
            </p:contentPart>
          </mc:Choice>
          <mc:Fallback xmlns="">
            <p:pic>
              <p:nvPicPr>
                <p:cNvPr id="235" name="Encre 234">
                  <a:extLst>
                    <a:ext uri="{FF2B5EF4-FFF2-40B4-BE49-F238E27FC236}">
                      <a16:creationId xmlns:a16="http://schemas.microsoft.com/office/drawing/2014/main" id="{CBB238F0-168E-4EB1-92B0-B5A863DBA8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5035" y="48586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36" name="Encre 235">
                  <a:extLst>
                    <a:ext uri="{FF2B5EF4-FFF2-40B4-BE49-F238E27FC236}">
                      <a16:creationId xmlns:a16="http://schemas.microsoft.com/office/drawing/2014/main" id="{92EB2D46-6BA9-493A-A744-0E8F0D915F43}"/>
                    </a:ext>
                  </a:extLst>
                </p14:cNvPr>
                <p14:cNvContentPartPr/>
                <p14:nvPr/>
              </p14:nvContentPartPr>
              <p14:xfrm>
                <a:off x="5952675" y="4885995"/>
                <a:ext cx="360" cy="360"/>
              </p14:xfrm>
            </p:contentPart>
          </mc:Choice>
          <mc:Fallback xmlns="">
            <p:pic>
              <p:nvPicPr>
                <p:cNvPr id="236" name="Encre 235">
                  <a:extLst>
                    <a:ext uri="{FF2B5EF4-FFF2-40B4-BE49-F238E27FC236}">
                      <a16:creationId xmlns:a16="http://schemas.microsoft.com/office/drawing/2014/main" id="{92EB2D46-6BA9-493A-A744-0E8F0D915F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5035" y="48683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39" name="Encre 238">
                  <a:extLst>
                    <a:ext uri="{FF2B5EF4-FFF2-40B4-BE49-F238E27FC236}">
                      <a16:creationId xmlns:a16="http://schemas.microsoft.com/office/drawing/2014/main" id="{3A5C29C7-A203-4DF3-8337-0A4DF376D4AF}"/>
                    </a:ext>
                  </a:extLst>
                </p14:cNvPr>
                <p14:cNvContentPartPr/>
                <p14:nvPr/>
              </p14:nvContentPartPr>
              <p14:xfrm>
                <a:off x="5895435" y="4905075"/>
                <a:ext cx="360" cy="360"/>
              </p14:xfrm>
            </p:contentPart>
          </mc:Choice>
          <mc:Fallback xmlns="">
            <p:pic>
              <p:nvPicPr>
                <p:cNvPr id="239" name="Encre 238">
                  <a:extLst>
                    <a:ext uri="{FF2B5EF4-FFF2-40B4-BE49-F238E27FC236}">
                      <a16:creationId xmlns:a16="http://schemas.microsoft.com/office/drawing/2014/main" id="{3A5C29C7-A203-4DF3-8337-0A4DF376D4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77795" y="48874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40" name="Encre 239">
                <a:extLst>
                  <a:ext uri="{FF2B5EF4-FFF2-40B4-BE49-F238E27FC236}">
                    <a16:creationId xmlns:a16="http://schemas.microsoft.com/office/drawing/2014/main" id="{D5D3BD56-286E-44B2-92DB-3F882387877E}"/>
                  </a:ext>
                </a:extLst>
              </p14:cNvPr>
              <p14:cNvContentPartPr/>
              <p14:nvPr/>
            </p14:nvContentPartPr>
            <p14:xfrm>
              <a:off x="5952675" y="4981035"/>
              <a:ext cx="360" cy="360"/>
            </p14:xfrm>
          </p:contentPart>
        </mc:Choice>
        <mc:Fallback xmlns="">
          <p:pic>
            <p:nvPicPr>
              <p:cNvPr id="240" name="Encre 239">
                <a:extLst>
                  <a:ext uri="{FF2B5EF4-FFF2-40B4-BE49-F238E27FC236}">
                    <a16:creationId xmlns:a16="http://schemas.microsoft.com/office/drawing/2014/main" id="{D5D3BD56-286E-44B2-92DB-3F88238787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5035" y="49633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41" name="Encre 240">
                <a:extLst>
                  <a:ext uri="{FF2B5EF4-FFF2-40B4-BE49-F238E27FC236}">
                    <a16:creationId xmlns:a16="http://schemas.microsoft.com/office/drawing/2014/main" id="{D01320B7-D348-4C94-91CF-4E1908BFD1F0}"/>
                  </a:ext>
                </a:extLst>
              </p14:cNvPr>
              <p14:cNvContentPartPr/>
              <p14:nvPr/>
            </p14:nvContentPartPr>
            <p14:xfrm>
              <a:off x="5962035" y="5047995"/>
              <a:ext cx="41400" cy="360"/>
            </p14:xfrm>
          </p:contentPart>
        </mc:Choice>
        <mc:Fallback xmlns="">
          <p:pic>
            <p:nvPicPr>
              <p:cNvPr id="241" name="Encre 240">
                <a:extLst>
                  <a:ext uri="{FF2B5EF4-FFF2-40B4-BE49-F238E27FC236}">
                    <a16:creationId xmlns:a16="http://schemas.microsoft.com/office/drawing/2014/main" id="{D01320B7-D348-4C94-91CF-4E1908BFD1F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944395" y="5030355"/>
                <a:ext cx="77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44" name="Encre 243">
                <a:extLst>
                  <a:ext uri="{FF2B5EF4-FFF2-40B4-BE49-F238E27FC236}">
                    <a16:creationId xmlns:a16="http://schemas.microsoft.com/office/drawing/2014/main" id="{9ABE5F8C-4B90-4EAD-A5EC-68E35566925A}"/>
                  </a:ext>
                </a:extLst>
              </p14:cNvPr>
              <p14:cNvContentPartPr/>
              <p14:nvPr/>
            </p14:nvContentPartPr>
            <p14:xfrm>
              <a:off x="5800395" y="4676475"/>
              <a:ext cx="360" cy="360"/>
            </p14:xfrm>
          </p:contentPart>
        </mc:Choice>
        <mc:Fallback xmlns="">
          <p:pic>
            <p:nvPicPr>
              <p:cNvPr id="244" name="Encre 243">
                <a:extLst>
                  <a:ext uri="{FF2B5EF4-FFF2-40B4-BE49-F238E27FC236}">
                    <a16:creationId xmlns:a16="http://schemas.microsoft.com/office/drawing/2014/main" id="{9ABE5F8C-4B90-4EAD-A5EC-68E3556692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82755" y="46588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45" name="Encre 244">
                <a:extLst>
                  <a:ext uri="{FF2B5EF4-FFF2-40B4-BE49-F238E27FC236}">
                    <a16:creationId xmlns:a16="http://schemas.microsoft.com/office/drawing/2014/main" id="{38AA0608-8F5B-4F73-8AF5-8CBECAFA8D1B}"/>
                  </a:ext>
                </a:extLst>
              </p14:cNvPr>
              <p14:cNvContentPartPr/>
              <p14:nvPr/>
            </p14:nvContentPartPr>
            <p14:xfrm>
              <a:off x="5743155" y="4838115"/>
              <a:ext cx="360" cy="360"/>
            </p14:xfrm>
          </p:contentPart>
        </mc:Choice>
        <mc:Fallback xmlns="">
          <p:pic>
            <p:nvPicPr>
              <p:cNvPr id="245" name="Encre 244">
                <a:extLst>
                  <a:ext uri="{FF2B5EF4-FFF2-40B4-BE49-F238E27FC236}">
                    <a16:creationId xmlns:a16="http://schemas.microsoft.com/office/drawing/2014/main" id="{38AA0608-8F5B-4F73-8AF5-8CBECAFA8D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25515" y="48204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46" name="Encre 245">
                <a:extLst>
                  <a:ext uri="{FF2B5EF4-FFF2-40B4-BE49-F238E27FC236}">
                    <a16:creationId xmlns:a16="http://schemas.microsoft.com/office/drawing/2014/main" id="{301595BC-018D-46F9-A33F-425059D28494}"/>
                  </a:ext>
                </a:extLst>
              </p14:cNvPr>
              <p14:cNvContentPartPr/>
              <p14:nvPr/>
            </p14:nvContentPartPr>
            <p14:xfrm>
              <a:off x="5762235" y="4961955"/>
              <a:ext cx="7920" cy="6480"/>
            </p14:xfrm>
          </p:contentPart>
        </mc:Choice>
        <mc:Fallback xmlns="">
          <p:pic>
            <p:nvPicPr>
              <p:cNvPr id="246" name="Encre 245">
                <a:extLst>
                  <a:ext uri="{FF2B5EF4-FFF2-40B4-BE49-F238E27FC236}">
                    <a16:creationId xmlns:a16="http://schemas.microsoft.com/office/drawing/2014/main" id="{301595BC-018D-46F9-A33F-425059D2849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744595" y="4944315"/>
                <a:ext cx="435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47" name="Encre 246">
                <a:extLst>
                  <a:ext uri="{FF2B5EF4-FFF2-40B4-BE49-F238E27FC236}">
                    <a16:creationId xmlns:a16="http://schemas.microsoft.com/office/drawing/2014/main" id="{6B54632C-4561-4D68-8E04-564BDEE336F2}"/>
                  </a:ext>
                </a:extLst>
              </p14:cNvPr>
              <p14:cNvContentPartPr/>
              <p14:nvPr/>
            </p14:nvContentPartPr>
            <p14:xfrm>
              <a:off x="5866995" y="5143035"/>
              <a:ext cx="360" cy="360"/>
            </p14:xfrm>
          </p:contentPart>
        </mc:Choice>
        <mc:Fallback xmlns="">
          <p:pic>
            <p:nvPicPr>
              <p:cNvPr id="247" name="Encre 246">
                <a:extLst>
                  <a:ext uri="{FF2B5EF4-FFF2-40B4-BE49-F238E27FC236}">
                    <a16:creationId xmlns:a16="http://schemas.microsoft.com/office/drawing/2014/main" id="{6B54632C-4561-4D68-8E04-564BDEE336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49355" y="51253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48" name="Encre 247">
                <a:extLst>
                  <a:ext uri="{FF2B5EF4-FFF2-40B4-BE49-F238E27FC236}">
                    <a16:creationId xmlns:a16="http://schemas.microsoft.com/office/drawing/2014/main" id="{628E0FDD-084D-4719-99B4-2641C7D18482}"/>
                  </a:ext>
                </a:extLst>
              </p14:cNvPr>
              <p14:cNvContentPartPr/>
              <p14:nvPr/>
            </p14:nvContentPartPr>
            <p14:xfrm>
              <a:off x="5866995" y="4981035"/>
              <a:ext cx="360" cy="360"/>
            </p14:xfrm>
          </p:contentPart>
        </mc:Choice>
        <mc:Fallback xmlns="">
          <p:pic>
            <p:nvPicPr>
              <p:cNvPr id="248" name="Encre 247">
                <a:extLst>
                  <a:ext uri="{FF2B5EF4-FFF2-40B4-BE49-F238E27FC236}">
                    <a16:creationId xmlns:a16="http://schemas.microsoft.com/office/drawing/2014/main" id="{628E0FDD-084D-4719-99B4-2641C7D184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49355" y="49633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49" name="Encre 248">
                <a:extLst>
                  <a:ext uri="{FF2B5EF4-FFF2-40B4-BE49-F238E27FC236}">
                    <a16:creationId xmlns:a16="http://schemas.microsoft.com/office/drawing/2014/main" id="{84C86362-DA61-4834-9FA4-1B1B7CEB102E}"/>
                  </a:ext>
                </a:extLst>
              </p14:cNvPr>
              <p14:cNvContentPartPr/>
              <p14:nvPr/>
            </p14:nvContentPartPr>
            <p14:xfrm>
              <a:off x="6048075" y="5238435"/>
              <a:ext cx="360" cy="360"/>
            </p14:xfrm>
          </p:contentPart>
        </mc:Choice>
        <mc:Fallback xmlns="">
          <p:pic>
            <p:nvPicPr>
              <p:cNvPr id="249" name="Encre 248">
                <a:extLst>
                  <a:ext uri="{FF2B5EF4-FFF2-40B4-BE49-F238E27FC236}">
                    <a16:creationId xmlns:a16="http://schemas.microsoft.com/office/drawing/2014/main" id="{84C86362-DA61-4834-9FA4-1B1B7CEB10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0435" y="52207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50" name="Encre 249">
                <a:extLst>
                  <a:ext uri="{FF2B5EF4-FFF2-40B4-BE49-F238E27FC236}">
                    <a16:creationId xmlns:a16="http://schemas.microsoft.com/office/drawing/2014/main" id="{4F09D127-A91A-4D57-9400-D9FB6FF486D9}"/>
                  </a:ext>
                </a:extLst>
              </p14:cNvPr>
              <p14:cNvContentPartPr/>
              <p14:nvPr/>
            </p14:nvContentPartPr>
            <p14:xfrm>
              <a:off x="6085875" y="5162115"/>
              <a:ext cx="360" cy="360"/>
            </p14:xfrm>
          </p:contentPart>
        </mc:Choice>
        <mc:Fallback xmlns="">
          <p:pic>
            <p:nvPicPr>
              <p:cNvPr id="250" name="Encre 249">
                <a:extLst>
                  <a:ext uri="{FF2B5EF4-FFF2-40B4-BE49-F238E27FC236}">
                    <a16:creationId xmlns:a16="http://schemas.microsoft.com/office/drawing/2014/main" id="{4F09D127-A91A-4D57-9400-D9FB6FF486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8235" y="51444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51" name="Encre 250">
                <a:extLst>
                  <a:ext uri="{FF2B5EF4-FFF2-40B4-BE49-F238E27FC236}">
                    <a16:creationId xmlns:a16="http://schemas.microsoft.com/office/drawing/2014/main" id="{9763524C-D493-43FB-8A07-2775F7724BB0}"/>
                  </a:ext>
                </a:extLst>
              </p14:cNvPr>
              <p14:cNvContentPartPr/>
              <p14:nvPr/>
            </p14:nvContentPartPr>
            <p14:xfrm>
              <a:off x="6200355" y="5238435"/>
              <a:ext cx="360" cy="360"/>
            </p14:xfrm>
          </p:contentPart>
        </mc:Choice>
        <mc:Fallback xmlns="">
          <p:pic>
            <p:nvPicPr>
              <p:cNvPr id="251" name="Encre 250">
                <a:extLst>
                  <a:ext uri="{FF2B5EF4-FFF2-40B4-BE49-F238E27FC236}">
                    <a16:creationId xmlns:a16="http://schemas.microsoft.com/office/drawing/2014/main" id="{9763524C-D493-43FB-8A07-2775F7724B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2715" y="52207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52" name="Encre 251">
                <a:extLst>
                  <a:ext uri="{FF2B5EF4-FFF2-40B4-BE49-F238E27FC236}">
                    <a16:creationId xmlns:a16="http://schemas.microsoft.com/office/drawing/2014/main" id="{BC741506-DC4B-464F-A357-E91A644C9418}"/>
                  </a:ext>
                </a:extLst>
              </p14:cNvPr>
              <p14:cNvContentPartPr/>
              <p14:nvPr/>
            </p14:nvContentPartPr>
            <p14:xfrm>
              <a:off x="6381435" y="5267235"/>
              <a:ext cx="13680" cy="10080"/>
            </p14:xfrm>
          </p:contentPart>
        </mc:Choice>
        <mc:Fallback xmlns="">
          <p:pic>
            <p:nvPicPr>
              <p:cNvPr id="252" name="Encre 251">
                <a:extLst>
                  <a:ext uri="{FF2B5EF4-FFF2-40B4-BE49-F238E27FC236}">
                    <a16:creationId xmlns:a16="http://schemas.microsoft.com/office/drawing/2014/main" id="{BC741506-DC4B-464F-A357-E91A644C941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363795" y="5249235"/>
                <a:ext cx="493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53" name="Encre 252">
                <a:extLst>
                  <a:ext uri="{FF2B5EF4-FFF2-40B4-BE49-F238E27FC236}">
                    <a16:creationId xmlns:a16="http://schemas.microsoft.com/office/drawing/2014/main" id="{E96A3BA7-F90E-413B-A7DD-F5A930399F9E}"/>
                  </a:ext>
                </a:extLst>
              </p14:cNvPr>
              <p14:cNvContentPartPr/>
              <p14:nvPr/>
            </p14:nvContentPartPr>
            <p14:xfrm>
              <a:off x="6467115" y="5108115"/>
              <a:ext cx="24480" cy="26280"/>
            </p14:xfrm>
          </p:contentPart>
        </mc:Choice>
        <mc:Fallback xmlns="">
          <p:pic>
            <p:nvPicPr>
              <p:cNvPr id="253" name="Encre 252">
                <a:extLst>
                  <a:ext uri="{FF2B5EF4-FFF2-40B4-BE49-F238E27FC236}">
                    <a16:creationId xmlns:a16="http://schemas.microsoft.com/office/drawing/2014/main" id="{E96A3BA7-F90E-413B-A7DD-F5A930399F9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449475" y="5090115"/>
                <a:ext cx="601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54" name="Encre 253">
                <a:extLst>
                  <a:ext uri="{FF2B5EF4-FFF2-40B4-BE49-F238E27FC236}">
                    <a16:creationId xmlns:a16="http://schemas.microsoft.com/office/drawing/2014/main" id="{0AFA3D2A-BAEF-46B6-9C33-93EBAFABFB82}"/>
                  </a:ext>
                </a:extLst>
              </p14:cNvPr>
              <p14:cNvContentPartPr/>
              <p14:nvPr/>
            </p14:nvContentPartPr>
            <p14:xfrm>
              <a:off x="6581235" y="5076435"/>
              <a:ext cx="360" cy="360"/>
            </p14:xfrm>
          </p:contentPart>
        </mc:Choice>
        <mc:Fallback xmlns="">
          <p:pic>
            <p:nvPicPr>
              <p:cNvPr id="254" name="Encre 253">
                <a:extLst>
                  <a:ext uri="{FF2B5EF4-FFF2-40B4-BE49-F238E27FC236}">
                    <a16:creationId xmlns:a16="http://schemas.microsoft.com/office/drawing/2014/main" id="{0AFA3D2A-BAEF-46B6-9C33-93EBAFABFB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3595" y="50587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55" name="Encre 254">
                <a:extLst>
                  <a:ext uri="{FF2B5EF4-FFF2-40B4-BE49-F238E27FC236}">
                    <a16:creationId xmlns:a16="http://schemas.microsoft.com/office/drawing/2014/main" id="{D5B6E0DF-E859-4060-8237-7DC8592B5873}"/>
                  </a:ext>
                </a:extLst>
              </p14:cNvPr>
              <p14:cNvContentPartPr/>
              <p14:nvPr/>
            </p14:nvContentPartPr>
            <p14:xfrm>
              <a:off x="5714715" y="5085795"/>
              <a:ext cx="360" cy="360"/>
            </p14:xfrm>
          </p:contentPart>
        </mc:Choice>
        <mc:Fallback xmlns="">
          <p:pic>
            <p:nvPicPr>
              <p:cNvPr id="255" name="Encre 254">
                <a:extLst>
                  <a:ext uri="{FF2B5EF4-FFF2-40B4-BE49-F238E27FC236}">
                    <a16:creationId xmlns:a16="http://schemas.microsoft.com/office/drawing/2014/main" id="{D5B6E0DF-E859-4060-8237-7DC8592B58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7075" y="50681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56" name="Encre 255">
                <a:extLst>
                  <a:ext uri="{FF2B5EF4-FFF2-40B4-BE49-F238E27FC236}">
                    <a16:creationId xmlns:a16="http://schemas.microsoft.com/office/drawing/2014/main" id="{54F18BB0-805A-4C5B-A132-5B0C3BB3AB6F}"/>
                  </a:ext>
                </a:extLst>
              </p14:cNvPr>
              <p14:cNvContentPartPr/>
              <p14:nvPr/>
            </p14:nvContentPartPr>
            <p14:xfrm>
              <a:off x="5838555" y="5209635"/>
              <a:ext cx="360" cy="360"/>
            </p14:xfrm>
          </p:contentPart>
        </mc:Choice>
        <mc:Fallback xmlns="">
          <p:pic>
            <p:nvPicPr>
              <p:cNvPr id="256" name="Encre 255">
                <a:extLst>
                  <a:ext uri="{FF2B5EF4-FFF2-40B4-BE49-F238E27FC236}">
                    <a16:creationId xmlns:a16="http://schemas.microsoft.com/office/drawing/2014/main" id="{54F18BB0-805A-4C5B-A132-5B0C3BB3AB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0915" y="51919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57" name="Encre 256">
                <a:extLst>
                  <a:ext uri="{FF2B5EF4-FFF2-40B4-BE49-F238E27FC236}">
                    <a16:creationId xmlns:a16="http://schemas.microsoft.com/office/drawing/2014/main" id="{7B2D369A-02D0-449B-810E-5DB494D4043A}"/>
                  </a:ext>
                </a:extLst>
              </p14:cNvPr>
              <p14:cNvContentPartPr/>
              <p14:nvPr/>
            </p14:nvContentPartPr>
            <p14:xfrm>
              <a:off x="5714715" y="4714275"/>
              <a:ext cx="360" cy="360"/>
            </p14:xfrm>
          </p:contentPart>
        </mc:Choice>
        <mc:Fallback xmlns="">
          <p:pic>
            <p:nvPicPr>
              <p:cNvPr id="257" name="Encre 256">
                <a:extLst>
                  <a:ext uri="{FF2B5EF4-FFF2-40B4-BE49-F238E27FC236}">
                    <a16:creationId xmlns:a16="http://schemas.microsoft.com/office/drawing/2014/main" id="{7B2D369A-02D0-449B-810E-5DB494D404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7075" y="46966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58" name="Encre 257">
                <a:extLst>
                  <a:ext uri="{FF2B5EF4-FFF2-40B4-BE49-F238E27FC236}">
                    <a16:creationId xmlns:a16="http://schemas.microsoft.com/office/drawing/2014/main" id="{03599303-AF1F-4BC0-AA0B-1A957833AB70}"/>
                  </a:ext>
                </a:extLst>
              </p14:cNvPr>
              <p14:cNvContentPartPr/>
              <p14:nvPr/>
            </p14:nvContentPartPr>
            <p14:xfrm>
              <a:off x="5714715" y="4577475"/>
              <a:ext cx="360" cy="3960"/>
            </p14:xfrm>
          </p:contentPart>
        </mc:Choice>
        <mc:Fallback xmlns="">
          <p:pic>
            <p:nvPicPr>
              <p:cNvPr id="258" name="Encre 257">
                <a:extLst>
                  <a:ext uri="{FF2B5EF4-FFF2-40B4-BE49-F238E27FC236}">
                    <a16:creationId xmlns:a16="http://schemas.microsoft.com/office/drawing/2014/main" id="{03599303-AF1F-4BC0-AA0B-1A957833AB7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697075" y="4559835"/>
                <a:ext cx="36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01" name="Encre 300">
                <a:extLst>
                  <a:ext uri="{FF2B5EF4-FFF2-40B4-BE49-F238E27FC236}">
                    <a16:creationId xmlns:a16="http://schemas.microsoft.com/office/drawing/2014/main" id="{A7C041AF-1DF9-4594-A224-9B331857CA2B}"/>
                  </a:ext>
                </a:extLst>
              </p14:cNvPr>
              <p14:cNvContentPartPr/>
              <p14:nvPr/>
            </p14:nvContentPartPr>
            <p14:xfrm>
              <a:off x="4600155" y="3428715"/>
              <a:ext cx="17280" cy="27000"/>
            </p14:xfrm>
          </p:contentPart>
        </mc:Choice>
        <mc:Fallback xmlns="">
          <p:pic>
            <p:nvPicPr>
              <p:cNvPr id="301" name="Encre 300">
                <a:extLst>
                  <a:ext uri="{FF2B5EF4-FFF2-40B4-BE49-F238E27FC236}">
                    <a16:creationId xmlns:a16="http://schemas.microsoft.com/office/drawing/2014/main" id="{A7C041AF-1DF9-4594-A224-9B331857CA2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582515" y="3411075"/>
                <a:ext cx="529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356" name="Encre 355">
                <a:extLst>
                  <a:ext uri="{FF2B5EF4-FFF2-40B4-BE49-F238E27FC236}">
                    <a16:creationId xmlns:a16="http://schemas.microsoft.com/office/drawing/2014/main" id="{BE95484E-A7E8-4D06-BD3A-7BA56C37BD11}"/>
                  </a:ext>
                </a:extLst>
              </p14:cNvPr>
              <p14:cNvContentPartPr/>
              <p14:nvPr/>
            </p14:nvContentPartPr>
            <p14:xfrm>
              <a:off x="5047635" y="3409635"/>
              <a:ext cx="360" cy="360"/>
            </p14:xfrm>
          </p:contentPart>
        </mc:Choice>
        <mc:Fallback xmlns="">
          <p:pic>
            <p:nvPicPr>
              <p:cNvPr id="356" name="Encre 355">
                <a:extLst>
                  <a:ext uri="{FF2B5EF4-FFF2-40B4-BE49-F238E27FC236}">
                    <a16:creationId xmlns:a16="http://schemas.microsoft.com/office/drawing/2014/main" id="{BE95484E-A7E8-4D06-BD3A-7BA56C37BD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9995" y="33919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374" name="Encre 373">
                <a:extLst>
                  <a:ext uri="{FF2B5EF4-FFF2-40B4-BE49-F238E27FC236}">
                    <a16:creationId xmlns:a16="http://schemas.microsoft.com/office/drawing/2014/main" id="{2DF037D1-2634-4FDC-8E9B-53D8A859955D}"/>
                  </a:ext>
                </a:extLst>
              </p14:cNvPr>
              <p14:cNvContentPartPr/>
              <p14:nvPr/>
            </p14:nvContentPartPr>
            <p14:xfrm>
              <a:off x="4324035" y="3390555"/>
              <a:ext cx="3960" cy="360"/>
            </p14:xfrm>
          </p:contentPart>
        </mc:Choice>
        <mc:Fallback xmlns="">
          <p:pic>
            <p:nvPicPr>
              <p:cNvPr id="374" name="Encre 373">
                <a:extLst>
                  <a:ext uri="{FF2B5EF4-FFF2-40B4-BE49-F238E27FC236}">
                    <a16:creationId xmlns:a16="http://schemas.microsoft.com/office/drawing/2014/main" id="{2DF037D1-2634-4FDC-8E9B-53D8A859955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306395" y="3372915"/>
                <a:ext cx="39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75" name="Encre 374">
                <a:extLst>
                  <a:ext uri="{FF2B5EF4-FFF2-40B4-BE49-F238E27FC236}">
                    <a16:creationId xmlns:a16="http://schemas.microsoft.com/office/drawing/2014/main" id="{0FF04DA4-81C3-4E34-A895-74D5FA86C736}"/>
                  </a:ext>
                </a:extLst>
              </p14:cNvPr>
              <p14:cNvContentPartPr/>
              <p14:nvPr/>
            </p14:nvContentPartPr>
            <p14:xfrm>
              <a:off x="4866915" y="3314235"/>
              <a:ext cx="360" cy="360"/>
            </p14:xfrm>
          </p:contentPart>
        </mc:Choice>
        <mc:Fallback xmlns="">
          <p:pic>
            <p:nvPicPr>
              <p:cNvPr id="375" name="Encre 374">
                <a:extLst>
                  <a:ext uri="{FF2B5EF4-FFF2-40B4-BE49-F238E27FC236}">
                    <a16:creationId xmlns:a16="http://schemas.microsoft.com/office/drawing/2014/main" id="{0FF04DA4-81C3-4E34-A895-74D5FA86C7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9275" y="32965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76" name="Encre 375">
                <a:extLst>
                  <a:ext uri="{FF2B5EF4-FFF2-40B4-BE49-F238E27FC236}">
                    <a16:creationId xmlns:a16="http://schemas.microsoft.com/office/drawing/2014/main" id="{ECD92158-DD19-4446-A1B4-F58E696AB78A}"/>
                  </a:ext>
                </a:extLst>
              </p14:cNvPr>
              <p14:cNvContentPartPr/>
              <p14:nvPr/>
            </p14:nvContentPartPr>
            <p14:xfrm>
              <a:off x="4743075" y="3266715"/>
              <a:ext cx="360" cy="360"/>
            </p14:xfrm>
          </p:contentPart>
        </mc:Choice>
        <mc:Fallback xmlns="">
          <p:pic>
            <p:nvPicPr>
              <p:cNvPr id="376" name="Encre 375">
                <a:extLst>
                  <a:ext uri="{FF2B5EF4-FFF2-40B4-BE49-F238E27FC236}">
                    <a16:creationId xmlns:a16="http://schemas.microsoft.com/office/drawing/2014/main" id="{ECD92158-DD19-4446-A1B4-F58E696AB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25435" y="32490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77" name="Encre 376">
                <a:extLst>
                  <a:ext uri="{FF2B5EF4-FFF2-40B4-BE49-F238E27FC236}">
                    <a16:creationId xmlns:a16="http://schemas.microsoft.com/office/drawing/2014/main" id="{88A44BB4-E377-45BC-A943-666CBF239D47}"/>
                  </a:ext>
                </a:extLst>
              </p14:cNvPr>
              <p14:cNvContentPartPr/>
              <p14:nvPr/>
            </p14:nvContentPartPr>
            <p14:xfrm>
              <a:off x="5114595" y="3295155"/>
              <a:ext cx="360" cy="360"/>
            </p14:xfrm>
          </p:contentPart>
        </mc:Choice>
        <mc:Fallback xmlns="">
          <p:pic>
            <p:nvPicPr>
              <p:cNvPr id="377" name="Encre 376">
                <a:extLst>
                  <a:ext uri="{FF2B5EF4-FFF2-40B4-BE49-F238E27FC236}">
                    <a16:creationId xmlns:a16="http://schemas.microsoft.com/office/drawing/2014/main" id="{88A44BB4-E377-45BC-A943-666CBF239D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6955" y="32775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78" name="Encre 377">
                <a:extLst>
                  <a:ext uri="{FF2B5EF4-FFF2-40B4-BE49-F238E27FC236}">
                    <a16:creationId xmlns:a16="http://schemas.microsoft.com/office/drawing/2014/main" id="{E31A0DCD-BF33-45FE-9FBC-9F22CB6A2B5C}"/>
                  </a:ext>
                </a:extLst>
              </p14:cNvPr>
              <p14:cNvContentPartPr/>
              <p14:nvPr/>
            </p14:nvContentPartPr>
            <p14:xfrm>
              <a:off x="5343195" y="3447795"/>
              <a:ext cx="360" cy="360"/>
            </p14:xfrm>
          </p:contentPart>
        </mc:Choice>
        <mc:Fallback xmlns="">
          <p:pic>
            <p:nvPicPr>
              <p:cNvPr id="378" name="Encre 377">
                <a:extLst>
                  <a:ext uri="{FF2B5EF4-FFF2-40B4-BE49-F238E27FC236}">
                    <a16:creationId xmlns:a16="http://schemas.microsoft.com/office/drawing/2014/main" id="{E31A0DCD-BF33-45FE-9FBC-9F22CB6A2B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5555" y="34301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81" name="Encre 380">
                <a:extLst>
                  <a:ext uri="{FF2B5EF4-FFF2-40B4-BE49-F238E27FC236}">
                    <a16:creationId xmlns:a16="http://schemas.microsoft.com/office/drawing/2014/main" id="{A2DC6A69-98EF-4A7F-B207-C02BB8BB8356}"/>
                  </a:ext>
                </a:extLst>
              </p14:cNvPr>
              <p14:cNvContentPartPr/>
              <p14:nvPr/>
            </p14:nvContentPartPr>
            <p14:xfrm>
              <a:off x="5692035" y="4171395"/>
              <a:ext cx="4320" cy="4320"/>
            </p14:xfrm>
          </p:contentPart>
        </mc:Choice>
        <mc:Fallback xmlns="">
          <p:pic>
            <p:nvPicPr>
              <p:cNvPr id="381" name="Encre 380">
                <a:extLst>
                  <a:ext uri="{FF2B5EF4-FFF2-40B4-BE49-F238E27FC236}">
                    <a16:creationId xmlns:a16="http://schemas.microsoft.com/office/drawing/2014/main" id="{A2DC6A69-98EF-4A7F-B207-C02BB8BB835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674035" y="4153755"/>
                <a:ext cx="3996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oupe 424">
            <a:extLst>
              <a:ext uri="{FF2B5EF4-FFF2-40B4-BE49-F238E27FC236}">
                <a16:creationId xmlns:a16="http://schemas.microsoft.com/office/drawing/2014/main" id="{67F184E4-9A68-4458-AEE3-2F1F910E5830}"/>
              </a:ext>
            </a:extLst>
          </p:cNvPr>
          <p:cNvGrpSpPr/>
          <p:nvPr/>
        </p:nvGrpSpPr>
        <p:grpSpPr>
          <a:xfrm>
            <a:off x="4076355" y="3523755"/>
            <a:ext cx="1505160" cy="1314720"/>
            <a:chOff x="4076355" y="3523755"/>
            <a:chExt cx="1505160" cy="13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98" name="Encre 297">
                  <a:extLst>
                    <a:ext uri="{FF2B5EF4-FFF2-40B4-BE49-F238E27FC236}">
                      <a16:creationId xmlns:a16="http://schemas.microsoft.com/office/drawing/2014/main" id="{E4B1C96A-4AE8-4481-A7DC-E7A2B4896B56}"/>
                    </a:ext>
                  </a:extLst>
                </p14:cNvPr>
                <p14:cNvContentPartPr/>
                <p14:nvPr/>
              </p14:nvContentPartPr>
              <p14:xfrm>
                <a:off x="4981035" y="3533475"/>
                <a:ext cx="360" cy="360"/>
              </p14:xfrm>
            </p:contentPart>
          </mc:Choice>
          <mc:Fallback xmlns="">
            <p:pic>
              <p:nvPicPr>
                <p:cNvPr id="298" name="Encre 297">
                  <a:extLst>
                    <a:ext uri="{FF2B5EF4-FFF2-40B4-BE49-F238E27FC236}">
                      <a16:creationId xmlns:a16="http://schemas.microsoft.com/office/drawing/2014/main" id="{E4B1C96A-4AE8-4481-A7DC-E7A2B4896B5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63395" y="35158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99" name="Encre 298">
                  <a:extLst>
                    <a:ext uri="{FF2B5EF4-FFF2-40B4-BE49-F238E27FC236}">
                      <a16:creationId xmlns:a16="http://schemas.microsoft.com/office/drawing/2014/main" id="{067B07A5-ECA7-4633-BCD1-B2B623941396}"/>
                    </a:ext>
                  </a:extLst>
                </p14:cNvPr>
                <p14:cNvContentPartPr/>
                <p14:nvPr/>
              </p14:nvContentPartPr>
              <p14:xfrm>
                <a:off x="4817595" y="3523755"/>
                <a:ext cx="11520" cy="360"/>
              </p14:xfrm>
            </p:contentPart>
          </mc:Choice>
          <mc:Fallback xmlns="">
            <p:pic>
              <p:nvPicPr>
                <p:cNvPr id="299" name="Encre 298">
                  <a:extLst>
                    <a:ext uri="{FF2B5EF4-FFF2-40B4-BE49-F238E27FC236}">
                      <a16:creationId xmlns:a16="http://schemas.microsoft.com/office/drawing/2014/main" id="{067B07A5-ECA7-4633-BCD1-B2B62394139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799955" y="3506115"/>
                  <a:ext cx="47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00" name="Encre 299">
                  <a:extLst>
                    <a:ext uri="{FF2B5EF4-FFF2-40B4-BE49-F238E27FC236}">
                      <a16:creationId xmlns:a16="http://schemas.microsoft.com/office/drawing/2014/main" id="{1AB3F11C-2621-4AA3-9AFA-5D69146E6253}"/>
                    </a:ext>
                  </a:extLst>
                </p14:cNvPr>
                <p14:cNvContentPartPr/>
                <p14:nvPr/>
              </p14:nvContentPartPr>
              <p14:xfrm>
                <a:off x="4581075" y="3628515"/>
                <a:ext cx="360" cy="360"/>
              </p14:xfrm>
            </p:contentPart>
          </mc:Choice>
          <mc:Fallback xmlns="">
            <p:pic>
              <p:nvPicPr>
                <p:cNvPr id="300" name="Encre 299">
                  <a:extLst>
                    <a:ext uri="{FF2B5EF4-FFF2-40B4-BE49-F238E27FC236}">
                      <a16:creationId xmlns:a16="http://schemas.microsoft.com/office/drawing/2014/main" id="{1AB3F11C-2621-4AA3-9AFA-5D69146E62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63435" y="36108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02" name="Encre 301">
                  <a:extLst>
                    <a:ext uri="{FF2B5EF4-FFF2-40B4-BE49-F238E27FC236}">
                      <a16:creationId xmlns:a16="http://schemas.microsoft.com/office/drawing/2014/main" id="{EEB9822A-0C99-4C71-9194-C68164426F77}"/>
                    </a:ext>
                  </a:extLst>
                </p14:cNvPr>
                <p14:cNvContentPartPr/>
                <p14:nvPr/>
              </p14:nvContentPartPr>
              <p14:xfrm>
                <a:off x="4723995" y="3600075"/>
                <a:ext cx="360" cy="360"/>
              </p14:xfrm>
            </p:contentPart>
          </mc:Choice>
          <mc:Fallback xmlns="">
            <p:pic>
              <p:nvPicPr>
                <p:cNvPr id="302" name="Encre 301">
                  <a:extLst>
                    <a:ext uri="{FF2B5EF4-FFF2-40B4-BE49-F238E27FC236}">
                      <a16:creationId xmlns:a16="http://schemas.microsoft.com/office/drawing/2014/main" id="{EEB9822A-0C99-4C71-9194-C68164426F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06355" y="35824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11" name="Encre 310">
                  <a:extLst>
                    <a:ext uri="{FF2B5EF4-FFF2-40B4-BE49-F238E27FC236}">
                      <a16:creationId xmlns:a16="http://schemas.microsoft.com/office/drawing/2014/main" id="{60034446-CA35-4AA6-92A7-BC8886C7953F}"/>
                    </a:ext>
                  </a:extLst>
                </p14:cNvPr>
                <p14:cNvContentPartPr/>
                <p14:nvPr/>
              </p14:nvContentPartPr>
              <p14:xfrm>
                <a:off x="4476315" y="3523755"/>
                <a:ext cx="360" cy="360"/>
              </p14:xfrm>
            </p:contentPart>
          </mc:Choice>
          <mc:Fallback xmlns="">
            <p:pic>
              <p:nvPicPr>
                <p:cNvPr id="311" name="Encre 310">
                  <a:extLst>
                    <a:ext uri="{FF2B5EF4-FFF2-40B4-BE49-F238E27FC236}">
                      <a16:creationId xmlns:a16="http://schemas.microsoft.com/office/drawing/2014/main" id="{60034446-CA35-4AA6-92A7-BC8886C795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58675" y="35061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12" name="Encre 311">
                  <a:extLst>
                    <a:ext uri="{FF2B5EF4-FFF2-40B4-BE49-F238E27FC236}">
                      <a16:creationId xmlns:a16="http://schemas.microsoft.com/office/drawing/2014/main" id="{6DBC7CC9-669D-4C34-8158-5551ABF8A77D}"/>
                    </a:ext>
                  </a:extLst>
                </p14:cNvPr>
                <p14:cNvContentPartPr/>
                <p14:nvPr/>
              </p14:nvContentPartPr>
              <p14:xfrm>
                <a:off x="4253475" y="3628515"/>
                <a:ext cx="3960" cy="7920"/>
              </p14:xfrm>
            </p:contentPart>
          </mc:Choice>
          <mc:Fallback xmlns="">
            <p:pic>
              <p:nvPicPr>
                <p:cNvPr id="312" name="Encre 311">
                  <a:extLst>
                    <a:ext uri="{FF2B5EF4-FFF2-40B4-BE49-F238E27FC236}">
                      <a16:creationId xmlns:a16="http://schemas.microsoft.com/office/drawing/2014/main" id="{6DBC7CC9-669D-4C34-8158-5551ABF8A77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35835" y="3610875"/>
                  <a:ext cx="39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13" name="Encre 312">
                  <a:extLst>
                    <a:ext uri="{FF2B5EF4-FFF2-40B4-BE49-F238E27FC236}">
                      <a16:creationId xmlns:a16="http://schemas.microsoft.com/office/drawing/2014/main" id="{C0F95155-9E18-4C22-BF7F-282E2622FC27}"/>
                    </a:ext>
                  </a:extLst>
                </p14:cNvPr>
                <p14:cNvContentPartPr/>
                <p14:nvPr/>
              </p14:nvContentPartPr>
              <p14:xfrm>
                <a:off x="4314315" y="3781155"/>
                <a:ext cx="360" cy="360"/>
              </p14:xfrm>
            </p:contentPart>
          </mc:Choice>
          <mc:Fallback xmlns="">
            <p:pic>
              <p:nvPicPr>
                <p:cNvPr id="313" name="Encre 312">
                  <a:extLst>
                    <a:ext uri="{FF2B5EF4-FFF2-40B4-BE49-F238E27FC236}">
                      <a16:creationId xmlns:a16="http://schemas.microsoft.com/office/drawing/2014/main" id="{C0F95155-9E18-4C22-BF7F-282E2622FC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96675" y="37635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16" name="Encre 315">
                  <a:extLst>
                    <a:ext uri="{FF2B5EF4-FFF2-40B4-BE49-F238E27FC236}">
                      <a16:creationId xmlns:a16="http://schemas.microsoft.com/office/drawing/2014/main" id="{0E311D07-3750-4034-A785-DCD493F9A67B}"/>
                    </a:ext>
                  </a:extLst>
                </p14:cNvPr>
                <p14:cNvContentPartPr/>
                <p14:nvPr/>
              </p14:nvContentPartPr>
              <p14:xfrm>
                <a:off x="4259235" y="3923715"/>
                <a:ext cx="7920" cy="360"/>
              </p14:xfrm>
            </p:contentPart>
          </mc:Choice>
          <mc:Fallback xmlns="">
            <p:pic>
              <p:nvPicPr>
                <p:cNvPr id="316" name="Encre 315">
                  <a:extLst>
                    <a:ext uri="{FF2B5EF4-FFF2-40B4-BE49-F238E27FC236}">
                      <a16:creationId xmlns:a16="http://schemas.microsoft.com/office/drawing/2014/main" id="{0E311D07-3750-4034-A785-DCD493F9A67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41595" y="3906075"/>
                  <a:ext cx="43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17" name="Encre 316">
                  <a:extLst>
                    <a:ext uri="{FF2B5EF4-FFF2-40B4-BE49-F238E27FC236}">
                      <a16:creationId xmlns:a16="http://schemas.microsoft.com/office/drawing/2014/main" id="{E36DCB52-28D3-4640-A202-472D005F3746}"/>
                    </a:ext>
                  </a:extLst>
                </p14:cNvPr>
                <p14:cNvContentPartPr/>
                <p14:nvPr/>
              </p14:nvContentPartPr>
              <p14:xfrm>
                <a:off x="4200195" y="4076355"/>
                <a:ext cx="360" cy="360"/>
              </p14:xfrm>
            </p:contentPart>
          </mc:Choice>
          <mc:Fallback xmlns="">
            <p:pic>
              <p:nvPicPr>
                <p:cNvPr id="317" name="Encre 316">
                  <a:extLst>
                    <a:ext uri="{FF2B5EF4-FFF2-40B4-BE49-F238E27FC236}">
                      <a16:creationId xmlns:a16="http://schemas.microsoft.com/office/drawing/2014/main" id="{E36DCB52-28D3-4640-A202-472D005F37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82555" y="40587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18" name="Encre 317">
                  <a:extLst>
                    <a:ext uri="{FF2B5EF4-FFF2-40B4-BE49-F238E27FC236}">
                      <a16:creationId xmlns:a16="http://schemas.microsoft.com/office/drawing/2014/main" id="{5021CF5D-1E26-4F3F-87E9-EE145576F1CD}"/>
                    </a:ext>
                  </a:extLst>
                </p14:cNvPr>
                <p14:cNvContentPartPr/>
                <p14:nvPr/>
              </p14:nvContentPartPr>
              <p14:xfrm>
                <a:off x="4247715" y="4266795"/>
                <a:ext cx="360" cy="360"/>
              </p14:xfrm>
            </p:contentPart>
          </mc:Choice>
          <mc:Fallback xmlns="">
            <p:pic>
              <p:nvPicPr>
                <p:cNvPr id="318" name="Encre 317">
                  <a:extLst>
                    <a:ext uri="{FF2B5EF4-FFF2-40B4-BE49-F238E27FC236}">
                      <a16:creationId xmlns:a16="http://schemas.microsoft.com/office/drawing/2014/main" id="{5021CF5D-1E26-4F3F-87E9-EE145576F1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30075" y="42491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C928FEE3-DE68-4D6B-B79A-0750D127119A}"/>
                    </a:ext>
                  </a:extLst>
                </p14:cNvPr>
                <p14:cNvContentPartPr/>
                <p14:nvPr/>
              </p14:nvContentPartPr>
              <p14:xfrm>
                <a:off x="5038275" y="3558315"/>
                <a:ext cx="360" cy="396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C928FEE3-DE68-4D6B-B79A-0750D127119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020635" y="3540675"/>
                  <a:ext cx="36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8AE7C7EB-5F18-427B-BB70-7B967C5D580E}"/>
                    </a:ext>
                  </a:extLst>
                </p14:cNvPr>
                <p14:cNvContentPartPr/>
                <p14:nvPr/>
              </p14:nvContentPartPr>
              <p14:xfrm>
                <a:off x="5057355" y="3561915"/>
                <a:ext cx="360" cy="36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8AE7C7EB-5F18-427B-BB70-7B967C5D580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39715" y="35442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B85D2E27-57DB-4883-A19A-30BFCFD7790C}"/>
                    </a:ext>
                  </a:extLst>
                </p14:cNvPr>
                <p14:cNvContentPartPr/>
                <p14:nvPr/>
              </p14:nvContentPartPr>
              <p14:xfrm>
                <a:off x="5133675" y="3561915"/>
                <a:ext cx="7920" cy="36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B85D2E27-57DB-4883-A19A-30BFCFD7790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16035" y="3544275"/>
                  <a:ext cx="43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23D69BBE-C9DB-4D4E-9B55-8593239BFF27}"/>
                    </a:ext>
                  </a:extLst>
                </p14:cNvPr>
                <p14:cNvContentPartPr/>
                <p14:nvPr/>
              </p14:nvContentPartPr>
              <p14:xfrm>
                <a:off x="5200275" y="3609435"/>
                <a:ext cx="3960" cy="1008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23D69BBE-C9DB-4D4E-9B55-8593239BFF2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82635" y="3591795"/>
                  <a:ext cx="39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A788C595-075D-4BFD-9D01-62BCCB5A9FF8}"/>
                    </a:ext>
                  </a:extLst>
                </p14:cNvPr>
                <p14:cNvContentPartPr/>
                <p14:nvPr/>
              </p14:nvContentPartPr>
              <p14:xfrm>
                <a:off x="4914435" y="4066635"/>
                <a:ext cx="360" cy="36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A788C595-075D-4BFD-9D01-62BCCB5A9F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96795" y="40489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2A2439EA-2C18-42E3-A8B5-BA5C18F3CEB6}"/>
                    </a:ext>
                  </a:extLst>
                </p14:cNvPr>
                <p14:cNvContentPartPr/>
                <p14:nvPr/>
              </p14:nvContentPartPr>
              <p14:xfrm>
                <a:off x="4838115" y="4066635"/>
                <a:ext cx="360" cy="36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2A2439EA-2C18-42E3-A8B5-BA5C18F3CE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20475" y="40489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1083712E-BB95-476B-B714-F8C86E73027F}"/>
                    </a:ext>
                  </a:extLst>
                </p14:cNvPr>
                <p14:cNvContentPartPr/>
                <p14:nvPr/>
              </p14:nvContentPartPr>
              <p14:xfrm>
                <a:off x="4905075" y="4257075"/>
                <a:ext cx="360" cy="36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1083712E-BB95-476B-B714-F8C86E7302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87435" y="42394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CAE0E42D-8EAA-4774-8040-983DBC21C4F5}"/>
                    </a:ext>
                  </a:extLst>
                </p14:cNvPr>
                <p14:cNvContentPartPr/>
                <p14:nvPr/>
              </p14:nvContentPartPr>
              <p14:xfrm>
                <a:off x="4942875" y="4133595"/>
                <a:ext cx="360" cy="36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CAE0E42D-8EAA-4774-8040-983DBC21C4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25235" y="41159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12BA7882-DF76-451C-86DA-2FBCC93AEDCA}"/>
                    </a:ext>
                  </a:extLst>
                </p14:cNvPr>
                <p14:cNvContentPartPr/>
                <p14:nvPr/>
              </p14:nvContentPartPr>
              <p14:xfrm>
                <a:off x="4857195" y="4123875"/>
                <a:ext cx="360" cy="36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12BA7882-DF76-451C-86DA-2FBCC93AED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9555" y="41062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938562A3-F3F7-4B87-922C-4E93A1361BDD}"/>
                    </a:ext>
                  </a:extLst>
                </p14:cNvPr>
                <p14:cNvContentPartPr/>
                <p14:nvPr/>
              </p14:nvContentPartPr>
              <p14:xfrm>
                <a:off x="4838115" y="4142955"/>
                <a:ext cx="47880" cy="3276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938562A3-F3F7-4B87-922C-4E93A1361BD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20475" y="4125315"/>
                  <a:ext cx="83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BC80EFB7-E38A-4762-AACD-14820A22C648}"/>
                    </a:ext>
                  </a:extLst>
                </p14:cNvPr>
                <p14:cNvContentPartPr/>
                <p14:nvPr/>
              </p14:nvContentPartPr>
              <p14:xfrm>
                <a:off x="4800315" y="4181115"/>
                <a:ext cx="360" cy="36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BC80EFB7-E38A-4762-AACD-14820A22C6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82675" y="41634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7DD8488C-FFCA-4D3D-8A59-83FAEBCF8FB2}"/>
                    </a:ext>
                  </a:extLst>
                </p14:cNvPr>
                <p14:cNvContentPartPr/>
                <p14:nvPr/>
              </p14:nvContentPartPr>
              <p14:xfrm>
                <a:off x="4819035" y="4190475"/>
                <a:ext cx="360" cy="36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7DD8488C-FFCA-4D3D-8A59-83FAEBCF8F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01395" y="41728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4F47AC0D-7867-400B-A493-FBA8BD1C8AC1}"/>
                    </a:ext>
                  </a:extLst>
                </p14:cNvPr>
                <p14:cNvContentPartPr/>
                <p14:nvPr/>
              </p14:nvContentPartPr>
              <p14:xfrm>
                <a:off x="4857195" y="4200195"/>
                <a:ext cx="10080" cy="36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4F47AC0D-7867-400B-A493-FBA8BD1C8AC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839555" y="4182555"/>
                  <a:ext cx="45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4D16E3E4-5B86-4C11-A2DA-59D0E864DEEC}"/>
                    </a:ext>
                  </a:extLst>
                </p14:cNvPr>
                <p14:cNvContentPartPr/>
                <p14:nvPr/>
              </p14:nvContentPartPr>
              <p14:xfrm>
                <a:off x="4905075" y="4200195"/>
                <a:ext cx="3960" cy="36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4D16E3E4-5B86-4C11-A2DA-59D0E864DEE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87435" y="4182555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9D0DCDB7-C16A-4912-8320-66C7BE8D8B20}"/>
                    </a:ext>
                  </a:extLst>
                </p14:cNvPr>
                <p14:cNvContentPartPr/>
                <p14:nvPr/>
              </p14:nvContentPartPr>
              <p14:xfrm>
                <a:off x="4961955" y="4123875"/>
                <a:ext cx="360" cy="36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9D0DCDB7-C16A-4912-8320-66C7BE8D8B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44315" y="41062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5470078A-2957-423F-B3B0-267C2C3DEC67}"/>
                    </a:ext>
                  </a:extLst>
                </p14:cNvPr>
                <p14:cNvContentPartPr/>
                <p14:nvPr/>
              </p14:nvContentPartPr>
              <p14:xfrm>
                <a:off x="4952595" y="4209555"/>
                <a:ext cx="360" cy="36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5470078A-2957-423F-B3B0-267C2C3DEC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34955" y="41919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9AD869D3-1A75-4592-BFA7-EC2728379E3E}"/>
                    </a:ext>
                  </a:extLst>
                </p14:cNvPr>
                <p14:cNvContentPartPr/>
                <p14:nvPr/>
              </p14:nvContentPartPr>
              <p14:xfrm>
                <a:off x="4942875" y="4123875"/>
                <a:ext cx="360" cy="36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9AD869D3-1A75-4592-BFA7-EC2728379E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25235" y="41062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DF1CD53B-3542-4A84-A3FE-FAE187D4541F}"/>
                    </a:ext>
                  </a:extLst>
                </p14:cNvPr>
                <p14:cNvContentPartPr/>
                <p14:nvPr/>
              </p14:nvContentPartPr>
              <p14:xfrm>
                <a:off x="4790595" y="4104795"/>
                <a:ext cx="360" cy="36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DF1CD53B-3542-4A84-A3FE-FAE187D4541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72955" y="40871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5" name="Encre 84">
                  <a:extLst>
                    <a:ext uri="{FF2B5EF4-FFF2-40B4-BE49-F238E27FC236}">
                      <a16:creationId xmlns:a16="http://schemas.microsoft.com/office/drawing/2014/main" id="{03B27D1B-38CE-4588-9BEC-95F65D58E9F0}"/>
                    </a:ext>
                  </a:extLst>
                </p14:cNvPr>
                <p14:cNvContentPartPr/>
                <p14:nvPr/>
              </p14:nvContentPartPr>
              <p14:xfrm>
                <a:off x="4876275" y="4104795"/>
                <a:ext cx="360" cy="360"/>
              </p14:xfrm>
            </p:contentPart>
          </mc:Choice>
          <mc:Fallback xmlns="">
            <p:pic>
              <p:nvPicPr>
                <p:cNvPr id="85" name="Encre 84">
                  <a:extLst>
                    <a:ext uri="{FF2B5EF4-FFF2-40B4-BE49-F238E27FC236}">
                      <a16:creationId xmlns:a16="http://schemas.microsoft.com/office/drawing/2014/main" id="{03B27D1B-38CE-4588-9BEC-95F65D58E9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58635" y="40871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7BB64731-1886-43DE-A7A9-68E2BE21F237}"/>
                    </a:ext>
                  </a:extLst>
                </p14:cNvPr>
                <p14:cNvContentPartPr/>
                <p14:nvPr/>
              </p14:nvContentPartPr>
              <p14:xfrm>
                <a:off x="4844235" y="4219275"/>
                <a:ext cx="4320" cy="36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7BB64731-1886-43DE-A7A9-68E2BE21F23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26235" y="4201635"/>
                  <a:ext cx="3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3318055A-006B-4FCE-A4C0-1581A0562591}"/>
                    </a:ext>
                  </a:extLst>
                </p14:cNvPr>
                <p14:cNvContentPartPr/>
                <p14:nvPr/>
              </p14:nvContentPartPr>
              <p14:xfrm>
                <a:off x="4876275" y="4247715"/>
                <a:ext cx="360" cy="36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3318055A-006B-4FCE-A4C0-1581A05625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58635" y="42300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EC7DB9FB-E038-4102-8896-C0D0BC8E7544}"/>
                    </a:ext>
                  </a:extLst>
                </p14:cNvPr>
                <p14:cNvContentPartPr/>
                <p14:nvPr/>
              </p14:nvContentPartPr>
              <p14:xfrm>
                <a:off x="4790595" y="4133595"/>
                <a:ext cx="360" cy="36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EC7DB9FB-E038-4102-8896-C0D0BC8E75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72955" y="41159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F3B3D8A0-506F-41C3-92E5-F604414AB1B3}"/>
                    </a:ext>
                  </a:extLst>
                </p14:cNvPr>
                <p14:cNvContentPartPr/>
                <p14:nvPr/>
              </p14:nvContentPartPr>
              <p14:xfrm>
                <a:off x="4942875" y="4133595"/>
                <a:ext cx="360" cy="36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F3B3D8A0-506F-41C3-92E5-F604414AB1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25235" y="41159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93" name="Encre 92">
                  <a:extLst>
                    <a:ext uri="{FF2B5EF4-FFF2-40B4-BE49-F238E27FC236}">
                      <a16:creationId xmlns:a16="http://schemas.microsoft.com/office/drawing/2014/main" id="{E43D290E-6954-47B9-A926-2A2DE18E880A}"/>
                    </a:ext>
                  </a:extLst>
                </p14:cNvPr>
                <p14:cNvContentPartPr/>
                <p14:nvPr/>
              </p14:nvContentPartPr>
              <p14:xfrm>
                <a:off x="4857195" y="4209555"/>
                <a:ext cx="4320" cy="360"/>
              </p14:xfrm>
            </p:contentPart>
          </mc:Choice>
          <mc:Fallback xmlns="">
            <p:pic>
              <p:nvPicPr>
                <p:cNvPr id="93" name="Encre 92">
                  <a:extLst>
                    <a:ext uri="{FF2B5EF4-FFF2-40B4-BE49-F238E27FC236}">
                      <a16:creationId xmlns:a16="http://schemas.microsoft.com/office/drawing/2014/main" id="{E43D290E-6954-47B9-A926-2A2DE18E88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39555" y="4191915"/>
                  <a:ext cx="3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94" name="Encre 93">
                  <a:extLst>
                    <a:ext uri="{FF2B5EF4-FFF2-40B4-BE49-F238E27FC236}">
                      <a16:creationId xmlns:a16="http://schemas.microsoft.com/office/drawing/2014/main" id="{859349AE-1FA2-4872-BBA9-EA27E67AF516}"/>
                    </a:ext>
                  </a:extLst>
                </p14:cNvPr>
                <p14:cNvContentPartPr/>
                <p14:nvPr/>
              </p14:nvContentPartPr>
              <p14:xfrm>
                <a:off x="4952595" y="4181115"/>
                <a:ext cx="360" cy="360"/>
              </p14:xfrm>
            </p:contentPart>
          </mc:Choice>
          <mc:Fallback xmlns="">
            <p:pic>
              <p:nvPicPr>
                <p:cNvPr id="94" name="Encre 93">
                  <a:extLst>
                    <a:ext uri="{FF2B5EF4-FFF2-40B4-BE49-F238E27FC236}">
                      <a16:creationId xmlns:a16="http://schemas.microsoft.com/office/drawing/2014/main" id="{859349AE-1FA2-4872-BBA9-EA27E67AF5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34955" y="41634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95" name="Encre 94">
                  <a:extLst>
                    <a:ext uri="{FF2B5EF4-FFF2-40B4-BE49-F238E27FC236}">
                      <a16:creationId xmlns:a16="http://schemas.microsoft.com/office/drawing/2014/main" id="{251C1C19-3FFB-4B5F-8396-828CDE48B916}"/>
                    </a:ext>
                  </a:extLst>
                </p14:cNvPr>
                <p14:cNvContentPartPr/>
                <p14:nvPr/>
              </p14:nvContentPartPr>
              <p14:xfrm>
                <a:off x="4933515" y="4152315"/>
                <a:ext cx="360" cy="360"/>
              </p14:xfrm>
            </p:contentPart>
          </mc:Choice>
          <mc:Fallback xmlns="">
            <p:pic>
              <p:nvPicPr>
                <p:cNvPr id="95" name="Encre 94">
                  <a:extLst>
                    <a:ext uri="{FF2B5EF4-FFF2-40B4-BE49-F238E27FC236}">
                      <a16:creationId xmlns:a16="http://schemas.microsoft.com/office/drawing/2014/main" id="{251C1C19-3FFB-4B5F-8396-828CDE48B9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15875" y="41346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6" name="Encre 95">
                  <a:extLst>
                    <a:ext uri="{FF2B5EF4-FFF2-40B4-BE49-F238E27FC236}">
                      <a16:creationId xmlns:a16="http://schemas.microsoft.com/office/drawing/2014/main" id="{EEB6E065-2AFA-4719-80C5-56BFD8157AB8}"/>
                    </a:ext>
                  </a:extLst>
                </p14:cNvPr>
                <p14:cNvContentPartPr/>
                <p14:nvPr/>
              </p14:nvContentPartPr>
              <p14:xfrm>
                <a:off x="4885995" y="4114515"/>
                <a:ext cx="360" cy="360"/>
              </p14:xfrm>
            </p:contentPart>
          </mc:Choice>
          <mc:Fallback xmlns="">
            <p:pic>
              <p:nvPicPr>
                <p:cNvPr id="96" name="Encre 95">
                  <a:extLst>
                    <a:ext uri="{FF2B5EF4-FFF2-40B4-BE49-F238E27FC236}">
                      <a16:creationId xmlns:a16="http://schemas.microsoft.com/office/drawing/2014/main" id="{EEB6E065-2AFA-4719-80C5-56BFD8157A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68355" y="40968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63D27802-B6F7-43A9-939F-33D04DCB7521}"/>
                    </a:ext>
                  </a:extLst>
                </p14:cNvPr>
                <p14:cNvContentPartPr/>
                <p14:nvPr/>
              </p14:nvContentPartPr>
              <p14:xfrm>
                <a:off x="4924155" y="4076355"/>
                <a:ext cx="19080" cy="6192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63D27802-B6F7-43A9-939F-33D04DCB752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906515" y="4058715"/>
                  <a:ext cx="54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BAF087C6-7275-43F8-A6EC-9D8A00E43D0F}"/>
                    </a:ext>
                  </a:extLst>
                </p14:cNvPr>
                <p14:cNvContentPartPr/>
                <p14:nvPr/>
              </p14:nvContentPartPr>
              <p14:xfrm>
                <a:off x="4942875" y="4171395"/>
                <a:ext cx="360" cy="360"/>
              </p14:xfrm>
            </p:contentPart>
          </mc:Choice>
          <mc:Fallback xmlns=""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BAF087C6-7275-43F8-A6EC-9D8A00E43D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25235" y="41537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DEBAD730-F7D3-4A28-B402-C2C6B7DDFF2A}"/>
                    </a:ext>
                  </a:extLst>
                </p14:cNvPr>
                <p14:cNvContentPartPr/>
                <p14:nvPr/>
              </p14:nvContentPartPr>
              <p14:xfrm>
                <a:off x="4876275" y="4152315"/>
                <a:ext cx="360" cy="360"/>
              </p14:xfrm>
            </p:contentPart>
          </mc:Choice>
          <mc:Fallback xmlns=""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DEBAD730-F7D3-4A28-B402-C2C6B7DDFF2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58635" y="41346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59" name="Encre 258">
                  <a:extLst>
                    <a:ext uri="{FF2B5EF4-FFF2-40B4-BE49-F238E27FC236}">
                      <a16:creationId xmlns:a16="http://schemas.microsoft.com/office/drawing/2014/main" id="{09ECE5D2-FD7A-4016-ADB3-D3A4FE993D05}"/>
                    </a:ext>
                  </a:extLst>
                </p14:cNvPr>
                <p14:cNvContentPartPr/>
                <p14:nvPr/>
              </p14:nvContentPartPr>
              <p14:xfrm>
                <a:off x="4895355" y="3961875"/>
                <a:ext cx="360" cy="360"/>
              </p14:xfrm>
            </p:contentPart>
          </mc:Choice>
          <mc:Fallback xmlns="">
            <p:pic>
              <p:nvPicPr>
                <p:cNvPr id="259" name="Encre 258">
                  <a:extLst>
                    <a:ext uri="{FF2B5EF4-FFF2-40B4-BE49-F238E27FC236}">
                      <a16:creationId xmlns:a16="http://schemas.microsoft.com/office/drawing/2014/main" id="{09ECE5D2-FD7A-4016-ADB3-D3A4FE993D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77715" y="39442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60" name="Encre 259">
                  <a:extLst>
                    <a:ext uri="{FF2B5EF4-FFF2-40B4-BE49-F238E27FC236}">
                      <a16:creationId xmlns:a16="http://schemas.microsoft.com/office/drawing/2014/main" id="{BDE21E8D-B0FF-4D82-B273-E05855234E68}"/>
                    </a:ext>
                  </a:extLst>
                </p14:cNvPr>
                <p14:cNvContentPartPr/>
                <p14:nvPr/>
              </p14:nvContentPartPr>
              <p14:xfrm>
                <a:off x="4743075" y="3933435"/>
                <a:ext cx="360" cy="360"/>
              </p14:xfrm>
            </p:contentPart>
          </mc:Choice>
          <mc:Fallback xmlns="">
            <p:pic>
              <p:nvPicPr>
                <p:cNvPr id="260" name="Encre 259">
                  <a:extLst>
                    <a:ext uri="{FF2B5EF4-FFF2-40B4-BE49-F238E27FC236}">
                      <a16:creationId xmlns:a16="http://schemas.microsoft.com/office/drawing/2014/main" id="{BDE21E8D-B0FF-4D82-B273-E05855234E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25435" y="39157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61" name="Encre 260">
                  <a:extLst>
                    <a:ext uri="{FF2B5EF4-FFF2-40B4-BE49-F238E27FC236}">
                      <a16:creationId xmlns:a16="http://schemas.microsoft.com/office/drawing/2014/main" id="{A161C180-99BA-471B-A291-B8B5652B5D51}"/>
                    </a:ext>
                  </a:extLst>
                </p14:cNvPr>
                <p14:cNvContentPartPr/>
                <p14:nvPr/>
              </p14:nvContentPartPr>
              <p14:xfrm>
                <a:off x="4733355" y="4006155"/>
                <a:ext cx="6480" cy="4320"/>
              </p14:xfrm>
            </p:contentPart>
          </mc:Choice>
          <mc:Fallback xmlns="">
            <p:pic>
              <p:nvPicPr>
                <p:cNvPr id="261" name="Encre 260">
                  <a:extLst>
                    <a:ext uri="{FF2B5EF4-FFF2-40B4-BE49-F238E27FC236}">
                      <a16:creationId xmlns:a16="http://schemas.microsoft.com/office/drawing/2014/main" id="{A161C180-99BA-471B-A291-B8B5652B5D5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15715" y="3988155"/>
                  <a:ext cx="42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62" name="Encre 261">
                  <a:extLst>
                    <a:ext uri="{FF2B5EF4-FFF2-40B4-BE49-F238E27FC236}">
                      <a16:creationId xmlns:a16="http://schemas.microsoft.com/office/drawing/2014/main" id="{7D165962-96CC-4BA0-9521-E2B9B09018F9}"/>
                    </a:ext>
                  </a:extLst>
                </p14:cNvPr>
                <p14:cNvContentPartPr/>
                <p14:nvPr/>
              </p14:nvContentPartPr>
              <p14:xfrm>
                <a:off x="4809675" y="3952515"/>
                <a:ext cx="360" cy="360"/>
              </p14:xfrm>
            </p:contentPart>
          </mc:Choice>
          <mc:Fallback xmlns="">
            <p:pic>
              <p:nvPicPr>
                <p:cNvPr id="262" name="Encre 261">
                  <a:extLst>
                    <a:ext uri="{FF2B5EF4-FFF2-40B4-BE49-F238E27FC236}">
                      <a16:creationId xmlns:a16="http://schemas.microsoft.com/office/drawing/2014/main" id="{7D165962-96CC-4BA0-9521-E2B9B09018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92035" y="39348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63" name="Encre 262">
                  <a:extLst>
                    <a:ext uri="{FF2B5EF4-FFF2-40B4-BE49-F238E27FC236}">
                      <a16:creationId xmlns:a16="http://schemas.microsoft.com/office/drawing/2014/main" id="{09A0B820-75F7-4018-8182-076038B7DC89}"/>
                    </a:ext>
                  </a:extLst>
                </p14:cNvPr>
                <p14:cNvContentPartPr/>
                <p14:nvPr/>
              </p14:nvContentPartPr>
              <p14:xfrm>
                <a:off x="4895355" y="3933435"/>
                <a:ext cx="360" cy="360"/>
              </p14:xfrm>
            </p:contentPart>
          </mc:Choice>
          <mc:Fallback xmlns="">
            <p:pic>
              <p:nvPicPr>
                <p:cNvPr id="263" name="Encre 262">
                  <a:extLst>
                    <a:ext uri="{FF2B5EF4-FFF2-40B4-BE49-F238E27FC236}">
                      <a16:creationId xmlns:a16="http://schemas.microsoft.com/office/drawing/2014/main" id="{09A0B820-75F7-4018-8182-076038B7DC8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77715" y="39157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64" name="Encre 263">
                  <a:extLst>
                    <a:ext uri="{FF2B5EF4-FFF2-40B4-BE49-F238E27FC236}">
                      <a16:creationId xmlns:a16="http://schemas.microsoft.com/office/drawing/2014/main" id="{CF1ADC6F-DEB7-4F65-849A-B693AE9923F0}"/>
                    </a:ext>
                  </a:extLst>
                </p14:cNvPr>
                <p14:cNvContentPartPr/>
                <p14:nvPr/>
              </p14:nvContentPartPr>
              <p14:xfrm>
                <a:off x="4971675" y="3933435"/>
                <a:ext cx="360" cy="360"/>
              </p14:xfrm>
            </p:contentPart>
          </mc:Choice>
          <mc:Fallback xmlns="">
            <p:pic>
              <p:nvPicPr>
                <p:cNvPr id="264" name="Encre 263">
                  <a:extLst>
                    <a:ext uri="{FF2B5EF4-FFF2-40B4-BE49-F238E27FC236}">
                      <a16:creationId xmlns:a16="http://schemas.microsoft.com/office/drawing/2014/main" id="{CF1ADC6F-DEB7-4F65-849A-B693AE9923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54035" y="39157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65" name="Encre 264">
                  <a:extLst>
                    <a:ext uri="{FF2B5EF4-FFF2-40B4-BE49-F238E27FC236}">
                      <a16:creationId xmlns:a16="http://schemas.microsoft.com/office/drawing/2014/main" id="{0ECE75B2-BCF2-4F33-834D-B16D85741F70}"/>
                    </a:ext>
                  </a:extLst>
                </p14:cNvPr>
                <p14:cNvContentPartPr/>
                <p14:nvPr/>
              </p14:nvContentPartPr>
              <p14:xfrm>
                <a:off x="4990755" y="4000035"/>
                <a:ext cx="360" cy="360"/>
              </p14:xfrm>
            </p:contentPart>
          </mc:Choice>
          <mc:Fallback xmlns="">
            <p:pic>
              <p:nvPicPr>
                <p:cNvPr id="265" name="Encre 264">
                  <a:extLst>
                    <a:ext uri="{FF2B5EF4-FFF2-40B4-BE49-F238E27FC236}">
                      <a16:creationId xmlns:a16="http://schemas.microsoft.com/office/drawing/2014/main" id="{0ECE75B2-BCF2-4F33-834D-B16D85741F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73115" y="39823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66" name="Encre 265">
                  <a:extLst>
                    <a:ext uri="{FF2B5EF4-FFF2-40B4-BE49-F238E27FC236}">
                      <a16:creationId xmlns:a16="http://schemas.microsoft.com/office/drawing/2014/main" id="{A9CC20CC-B770-4CBB-B1E5-85AA736FABD5}"/>
                    </a:ext>
                  </a:extLst>
                </p14:cNvPr>
                <p14:cNvContentPartPr/>
                <p14:nvPr/>
              </p14:nvContentPartPr>
              <p14:xfrm>
                <a:off x="5028915" y="4000035"/>
                <a:ext cx="360" cy="360"/>
              </p14:xfrm>
            </p:contentPart>
          </mc:Choice>
          <mc:Fallback xmlns="">
            <p:pic>
              <p:nvPicPr>
                <p:cNvPr id="266" name="Encre 265">
                  <a:extLst>
                    <a:ext uri="{FF2B5EF4-FFF2-40B4-BE49-F238E27FC236}">
                      <a16:creationId xmlns:a16="http://schemas.microsoft.com/office/drawing/2014/main" id="{A9CC20CC-B770-4CBB-B1E5-85AA736FAB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11275" y="39823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67" name="Encre 266">
                  <a:extLst>
                    <a:ext uri="{FF2B5EF4-FFF2-40B4-BE49-F238E27FC236}">
                      <a16:creationId xmlns:a16="http://schemas.microsoft.com/office/drawing/2014/main" id="{E77BA37B-DB33-40C3-A2B2-32A5EF001E53}"/>
                    </a:ext>
                  </a:extLst>
                </p14:cNvPr>
                <p14:cNvContentPartPr/>
                <p14:nvPr/>
              </p14:nvContentPartPr>
              <p14:xfrm>
                <a:off x="5066715" y="4095435"/>
                <a:ext cx="360" cy="360"/>
              </p14:xfrm>
            </p:contentPart>
          </mc:Choice>
          <mc:Fallback xmlns="">
            <p:pic>
              <p:nvPicPr>
                <p:cNvPr id="267" name="Encre 266">
                  <a:extLst>
                    <a:ext uri="{FF2B5EF4-FFF2-40B4-BE49-F238E27FC236}">
                      <a16:creationId xmlns:a16="http://schemas.microsoft.com/office/drawing/2014/main" id="{E77BA37B-DB33-40C3-A2B2-32A5EF001E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49075" y="40777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68" name="Encre 267">
                  <a:extLst>
                    <a:ext uri="{FF2B5EF4-FFF2-40B4-BE49-F238E27FC236}">
                      <a16:creationId xmlns:a16="http://schemas.microsoft.com/office/drawing/2014/main" id="{74978550-CE77-47C8-B015-84032073F4C9}"/>
                    </a:ext>
                  </a:extLst>
                </p14:cNvPr>
                <p14:cNvContentPartPr/>
                <p14:nvPr/>
              </p14:nvContentPartPr>
              <p14:xfrm>
                <a:off x="5114595" y="4142955"/>
                <a:ext cx="360" cy="3960"/>
              </p14:xfrm>
            </p:contentPart>
          </mc:Choice>
          <mc:Fallback xmlns="">
            <p:pic>
              <p:nvPicPr>
                <p:cNvPr id="268" name="Encre 267">
                  <a:extLst>
                    <a:ext uri="{FF2B5EF4-FFF2-40B4-BE49-F238E27FC236}">
                      <a16:creationId xmlns:a16="http://schemas.microsoft.com/office/drawing/2014/main" id="{74978550-CE77-47C8-B015-84032073F4C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96955" y="4125315"/>
                  <a:ext cx="36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69" name="Encre 268">
                  <a:extLst>
                    <a:ext uri="{FF2B5EF4-FFF2-40B4-BE49-F238E27FC236}">
                      <a16:creationId xmlns:a16="http://schemas.microsoft.com/office/drawing/2014/main" id="{169579C3-BB08-451B-87A4-2476F10A20CB}"/>
                    </a:ext>
                  </a:extLst>
                </p14:cNvPr>
                <p14:cNvContentPartPr/>
                <p14:nvPr/>
              </p14:nvContentPartPr>
              <p14:xfrm>
                <a:off x="5114595" y="4162035"/>
                <a:ext cx="360" cy="32400"/>
              </p14:xfrm>
            </p:contentPart>
          </mc:Choice>
          <mc:Fallback xmlns="">
            <p:pic>
              <p:nvPicPr>
                <p:cNvPr id="269" name="Encre 268">
                  <a:extLst>
                    <a:ext uri="{FF2B5EF4-FFF2-40B4-BE49-F238E27FC236}">
                      <a16:creationId xmlns:a16="http://schemas.microsoft.com/office/drawing/2014/main" id="{169579C3-BB08-451B-87A4-2476F10A20C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096955" y="4144395"/>
                  <a:ext cx="36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70" name="Encre 269">
                  <a:extLst>
                    <a:ext uri="{FF2B5EF4-FFF2-40B4-BE49-F238E27FC236}">
                      <a16:creationId xmlns:a16="http://schemas.microsoft.com/office/drawing/2014/main" id="{5907FE6A-6EF7-427F-B0F7-1D5DF40A1A13}"/>
                    </a:ext>
                  </a:extLst>
                </p14:cNvPr>
                <p14:cNvContentPartPr/>
                <p14:nvPr/>
              </p14:nvContentPartPr>
              <p14:xfrm>
                <a:off x="5019195" y="4238355"/>
                <a:ext cx="76680" cy="16200"/>
              </p14:xfrm>
            </p:contentPart>
          </mc:Choice>
          <mc:Fallback xmlns="">
            <p:pic>
              <p:nvPicPr>
                <p:cNvPr id="270" name="Encre 269">
                  <a:extLst>
                    <a:ext uri="{FF2B5EF4-FFF2-40B4-BE49-F238E27FC236}">
                      <a16:creationId xmlns:a16="http://schemas.microsoft.com/office/drawing/2014/main" id="{5907FE6A-6EF7-427F-B0F7-1D5DF40A1A1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001555" y="4220715"/>
                  <a:ext cx="112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71" name="Encre 270">
                  <a:extLst>
                    <a:ext uri="{FF2B5EF4-FFF2-40B4-BE49-F238E27FC236}">
                      <a16:creationId xmlns:a16="http://schemas.microsoft.com/office/drawing/2014/main" id="{D0DF0121-7779-44A0-86A9-C2074FDB652B}"/>
                    </a:ext>
                  </a:extLst>
                </p14:cNvPr>
                <p14:cNvContentPartPr/>
                <p14:nvPr/>
              </p14:nvContentPartPr>
              <p14:xfrm>
                <a:off x="5004435" y="4285875"/>
                <a:ext cx="15120" cy="41400"/>
              </p14:xfrm>
            </p:contentPart>
          </mc:Choice>
          <mc:Fallback xmlns="">
            <p:pic>
              <p:nvPicPr>
                <p:cNvPr id="271" name="Encre 270">
                  <a:extLst>
                    <a:ext uri="{FF2B5EF4-FFF2-40B4-BE49-F238E27FC236}">
                      <a16:creationId xmlns:a16="http://schemas.microsoft.com/office/drawing/2014/main" id="{D0DF0121-7779-44A0-86A9-C2074FDB652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86795" y="4268235"/>
                  <a:ext cx="50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72" name="Encre 271">
                  <a:extLst>
                    <a:ext uri="{FF2B5EF4-FFF2-40B4-BE49-F238E27FC236}">
                      <a16:creationId xmlns:a16="http://schemas.microsoft.com/office/drawing/2014/main" id="{A06CE38B-DB2B-4CC9-8DC7-6E3F9C204A54}"/>
                    </a:ext>
                  </a:extLst>
                </p14:cNvPr>
                <p14:cNvContentPartPr/>
                <p14:nvPr/>
              </p14:nvContentPartPr>
              <p14:xfrm>
                <a:off x="4952595" y="4399995"/>
                <a:ext cx="360" cy="360"/>
              </p14:xfrm>
            </p:contentPart>
          </mc:Choice>
          <mc:Fallback xmlns="">
            <p:pic>
              <p:nvPicPr>
                <p:cNvPr id="272" name="Encre 271">
                  <a:extLst>
                    <a:ext uri="{FF2B5EF4-FFF2-40B4-BE49-F238E27FC236}">
                      <a16:creationId xmlns:a16="http://schemas.microsoft.com/office/drawing/2014/main" id="{A06CE38B-DB2B-4CC9-8DC7-6E3F9C204A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34955" y="43823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73" name="Encre 272">
                  <a:extLst>
                    <a:ext uri="{FF2B5EF4-FFF2-40B4-BE49-F238E27FC236}">
                      <a16:creationId xmlns:a16="http://schemas.microsoft.com/office/drawing/2014/main" id="{0977ED04-7FE0-4277-BB78-F10640E5B653}"/>
                    </a:ext>
                  </a:extLst>
                </p14:cNvPr>
                <p14:cNvContentPartPr/>
                <p14:nvPr/>
              </p14:nvContentPartPr>
              <p14:xfrm>
                <a:off x="4847835" y="4362195"/>
                <a:ext cx="360" cy="360"/>
              </p14:xfrm>
            </p:contentPart>
          </mc:Choice>
          <mc:Fallback xmlns="">
            <p:pic>
              <p:nvPicPr>
                <p:cNvPr id="273" name="Encre 272">
                  <a:extLst>
                    <a:ext uri="{FF2B5EF4-FFF2-40B4-BE49-F238E27FC236}">
                      <a16:creationId xmlns:a16="http://schemas.microsoft.com/office/drawing/2014/main" id="{0977ED04-7FE0-4277-BB78-F10640E5B6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0195" y="43445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74" name="Encre 273">
                  <a:extLst>
                    <a:ext uri="{FF2B5EF4-FFF2-40B4-BE49-F238E27FC236}">
                      <a16:creationId xmlns:a16="http://schemas.microsoft.com/office/drawing/2014/main" id="{D3C03C2A-79D7-4D67-A042-7EC73391A112}"/>
                    </a:ext>
                  </a:extLst>
                </p14:cNvPr>
                <p14:cNvContentPartPr/>
                <p14:nvPr/>
              </p14:nvContentPartPr>
              <p14:xfrm>
                <a:off x="4781235" y="4314315"/>
                <a:ext cx="360" cy="360"/>
              </p14:xfrm>
            </p:contentPart>
          </mc:Choice>
          <mc:Fallback xmlns="">
            <p:pic>
              <p:nvPicPr>
                <p:cNvPr id="274" name="Encre 273">
                  <a:extLst>
                    <a:ext uri="{FF2B5EF4-FFF2-40B4-BE49-F238E27FC236}">
                      <a16:creationId xmlns:a16="http://schemas.microsoft.com/office/drawing/2014/main" id="{D3C03C2A-79D7-4D67-A042-7EC73391A1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63595" y="42966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75" name="Encre 274">
                  <a:extLst>
                    <a:ext uri="{FF2B5EF4-FFF2-40B4-BE49-F238E27FC236}">
                      <a16:creationId xmlns:a16="http://schemas.microsoft.com/office/drawing/2014/main" id="{732C8965-531F-4111-B81F-8F5A908D628C}"/>
                    </a:ext>
                  </a:extLst>
                </p14:cNvPr>
                <p14:cNvContentPartPr/>
                <p14:nvPr/>
              </p14:nvContentPartPr>
              <p14:xfrm>
                <a:off x="4715355" y="4270395"/>
                <a:ext cx="28080" cy="15840"/>
              </p14:xfrm>
            </p:contentPart>
          </mc:Choice>
          <mc:Fallback xmlns="">
            <p:pic>
              <p:nvPicPr>
                <p:cNvPr id="275" name="Encre 274">
                  <a:extLst>
                    <a:ext uri="{FF2B5EF4-FFF2-40B4-BE49-F238E27FC236}">
                      <a16:creationId xmlns:a16="http://schemas.microsoft.com/office/drawing/2014/main" id="{732C8965-531F-4111-B81F-8F5A908D628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97715" y="4252755"/>
                  <a:ext cx="63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76" name="Encre 275">
                  <a:extLst>
                    <a:ext uri="{FF2B5EF4-FFF2-40B4-BE49-F238E27FC236}">
                      <a16:creationId xmlns:a16="http://schemas.microsoft.com/office/drawing/2014/main" id="{C8508209-676A-41FA-8E36-78DD38E6CCA9}"/>
                    </a:ext>
                  </a:extLst>
                </p14:cNvPr>
                <p14:cNvContentPartPr/>
                <p14:nvPr/>
              </p14:nvContentPartPr>
              <p14:xfrm>
                <a:off x="4657395" y="4095435"/>
                <a:ext cx="360" cy="360"/>
              </p14:xfrm>
            </p:contentPart>
          </mc:Choice>
          <mc:Fallback xmlns="">
            <p:pic>
              <p:nvPicPr>
                <p:cNvPr id="276" name="Encre 275">
                  <a:extLst>
                    <a:ext uri="{FF2B5EF4-FFF2-40B4-BE49-F238E27FC236}">
                      <a16:creationId xmlns:a16="http://schemas.microsoft.com/office/drawing/2014/main" id="{C8508209-676A-41FA-8E36-78DD38E6CC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39755" y="40777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77" name="Encre 276">
                  <a:extLst>
                    <a:ext uri="{FF2B5EF4-FFF2-40B4-BE49-F238E27FC236}">
                      <a16:creationId xmlns:a16="http://schemas.microsoft.com/office/drawing/2014/main" id="{6315F891-2849-44A4-A35A-C85EEACFE8DF}"/>
                    </a:ext>
                  </a:extLst>
                </p14:cNvPr>
                <p14:cNvContentPartPr/>
                <p14:nvPr/>
              </p14:nvContentPartPr>
              <p14:xfrm>
                <a:off x="4685835" y="4028475"/>
                <a:ext cx="360" cy="360"/>
              </p14:xfrm>
            </p:contentPart>
          </mc:Choice>
          <mc:Fallback xmlns="">
            <p:pic>
              <p:nvPicPr>
                <p:cNvPr id="277" name="Encre 276">
                  <a:extLst>
                    <a:ext uri="{FF2B5EF4-FFF2-40B4-BE49-F238E27FC236}">
                      <a16:creationId xmlns:a16="http://schemas.microsoft.com/office/drawing/2014/main" id="{6315F891-2849-44A4-A35A-C85EEACFE8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68195" y="40108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78" name="Encre 277">
                  <a:extLst>
                    <a:ext uri="{FF2B5EF4-FFF2-40B4-BE49-F238E27FC236}">
                      <a16:creationId xmlns:a16="http://schemas.microsoft.com/office/drawing/2014/main" id="{8131CB08-C99D-40C8-AD5E-BCA2BABD417B}"/>
                    </a:ext>
                  </a:extLst>
                </p14:cNvPr>
                <p14:cNvContentPartPr/>
                <p14:nvPr/>
              </p14:nvContentPartPr>
              <p14:xfrm>
                <a:off x="4800315" y="3917235"/>
                <a:ext cx="38160" cy="16560"/>
              </p14:xfrm>
            </p:contentPart>
          </mc:Choice>
          <mc:Fallback xmlns="">
            <p:pic>
              <p:nvPicPr>
                <p:cNvPr id="278" name="Encre 277">
                  <a:extLst>
                    <a:ext uri="{FF2B5EF4-FFF2-40B4-BE49-F238E27FC236}">
                      <a16:creationId xmlns:a16="http://schemas.microsoft.com/office/drawing/2014/main" id="{8131CB08-C99D-40C8-AD5E-BCA2BABD417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82675" y="3899595"/>
                  <a:ext cx="73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79" name="Encre 278">
                  <a:extLst>
                    <a:ext uri="{FF2B5EF4-FFF2-40B4-BE49-F238E27FC236}">
                      <a16:creationId xmlns:a16="http://schemas.microsoft.com/office/drawing/2014/main" id="{A685E3DC-ECFD-455E-9325-A375FB4E9C2A}"/>
                    </a:ext>
                  </a:extLst>
                </p14:cNvPr>
                <p14:cNvContentPartPr/>
                <p14:nvPr/>
              </p14:nvContentPartPr>
              <p14:xfrm>
                <a:off x="5133675" y="3847755"/>
                <a:ext cx="360" cy="360"/>
              </p14:xfrm>
            </p:contentPart>
          </mc:Choice>
          <mc:Fallback xmlns="">
            <p:pic>
              <p:nvPicPr>
                <p:cNvPr id="279" name="Encre 278">
                  <a:extLst>
                    <a:ext uri="{FF2B5EF4-FFF2-40B4-BE49-F238E27FC236}">
                      <a16:creationId xmlns:a16="http://schemas.microsoft.com/office/drawing/2014/main" id="{A685E3DC-ECFD-455E-9325-A375FB4E9C2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16035" y="38301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80" name="Encre 279">
                  <a:extLst>
                    <a:ext uri="{FF2B5EF4-FFF2-40B4-BE49-F238E27FC236}">
                      <a16:creationId xmlns:a16="http://schemas.microsoft.com/office/drawing/2014/main" id="{AB89F9AB-D69F-4682-A732-ED96BFD87124}"/>
                    </a:ext>
                  </a:extLst>
                </p14:cNvPr>
                <p14:cNvContentPartPr/>
                <p14:nvPr/>
              </p14:nvContentPartPr>
              <p14:xfrm>
                <a:off x="5047635" y="3866835"/>
                <a:ext cx="360" cy="48600"/>
              </p14:xfrm>
            </p:contentPart>
          </mc:Choice>
          <mc:Fallback xmlns="">
            <p:pic>
              <p:nvPicPr>
                <p:cNvPr id="280" name="Encre 279">
                  <a:extLst>
                    <a:ext uri="{FF2B5EF4-FFF2-40B4-BE49-F238E27FC236}">
                      <a16:creationId xmlns:a16="http://schemas.microsoft.com/office/drawing/2014/main" id="{AB89F9AB-D69F-4682-A732-ED96BFD8712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29995" y="3849195"/>
                  <a:ext cx="36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81" name="Encre 280">
                  <a:extLst>
                    <a:ext uri="{FF2B5EF4-FFF2-40B4-BE49-F238E27FC236}">
                      <a16:creationId xmlns:a16="http://schemas.microsoft.com/office/drawing/2014/main" id="{5401C275-35B9-422B-A294-C7B440786CA2}"/>
                    </a:ext>
                  </a:extLst>
                </p14:cNvPr>
                <p14:cNvContentPartPr/>
                <p14:nvPr/>
              </p14:nvContentPartPr>
              <p14:xfrm>
                <a:off x="5104875" y="3980955"/>
                <a:ext cx="360" cy="360"/>
              </p14:xfrm>
            </p:contentPart>
          </mc:Choice>
          <mc:Fallback xmlns="">
            <p:pic>
              <p:nvPicPr>
                <p:cNvPr id="281" name="Encre 280">
                  <a:extLst>
                    <a:ext uri="{FF2B5EF4-FFF2-40B4-BE49-F238E27FC236}">
                      <a16:creationId xmlns:a16="http://schemas.microsoft.com/office/drawing/2014/main" id="{5401C275-35B9-422B-A294-C7B440786C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87235" y="39633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82" name="Encre 281">
                  <a:extLst>
                    <a:ext uri="{FF2B5EF4-FFF2-40B4-BE49-F238E27FC236}">
                      <a16:creationId xmlns:a16="http://schemas.microsoft.com/office/drawing/2014/main" id="{FAA36FF0-8CFA-4731-A3AD-64A0D8BD7CAC}"/>
                    </a:ext>
                  </a:extLst>
                </p14:cNvPr>
                <p14:cNvContentPartPr/>
                <p14:nvPr/>
              </p14:nvContentPartPr>
              <p14:xfrm>
                <a:off x="5123955" y="4085715"/>
                <a:ext cx="7920" cy="10080"/>
              </p14:xfrm>
            </p:contentPart>
          </mc:Choice>
          <mc:Fallback xmlns="">
            <p:pic>
              <p:nvPicPr>
                <p:cNvPr id="282" name="Encre 281">
                  <a:extLst>
                    <a:ext uri="{FF2B5EF4-FFF2-40B4-BE49-F238E27FC236}">
                      <a16:creationId xmlns:a16="http://schemas.microsoft.com/office/drawing/2014/main" id="{FAA36FF0-8CFA-4731-A3AD-64A0D8BD7CA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06315" y="4068075"/>
                  <a:ext cx="43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83" name="Encre 282">
                  <a:extLst>
                    <a:ext uri="{FF2B5EF4-FFF2-40B4-BE49-F238E27FC236}">
                      <a16:creationId xmlns:a16="http://schemas.microsoft.com/office/drawing/2014/main" id="{085B7CA2-FA33-48AD-8EAF-5F5A7340012B}"/>
                    </a:ext>
                  </a:extLst>
                </p14:cNvPr>
                <p14:cNvContentPartPr/>
                <p14:nvPr/>
              </p14:nvContentPartPr>
              <p14:xfrm>
                <a:off x="5133675" y="4171395"/>
                <a:ext cx="360" cy="25200"/>
              </p14:xfrm>
            </p:contentPart>
          </mc:Choice>
          <mc:Fallback xmlns="">
            <p:pic>
              <p:nvPicPr>
                <p:cNvPr id="283" name="Encre 282">
                  <a:extLst>
                    <a:ext uri="{FF2B5EF4-FFF2-40B4-BE49-F238E27FC236}">
                      <a16:creationId xmlns:a16="http://schemas.microsoft.com/office/drawing/2014/main" id="{085B7CA2-FA33-48AD-8EAF-5F5A7340012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116035" y="4153755"/>
                  <a:ext cx="36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84" name="Encre 283">
                  <a:extLst>
                    <a:ext uri="{FF2B5EF4-FFF2-40B4-BE49-F238E27FC236}">
                      <a16:creationId xmlns:a16="http://schemas.microsoft.com/office/drawing/2014/main" id="{115C7168-2121-4673-BFF7-DB78E14E5F14}"/>
                    </a:ext>
                  </a:extLst>
                </p14:cNvPr>
                <p14:cNvContentPartPr/>
                <p14:nvPr/>
              </p14:nvContentPartPr>
              <p14:xfrm>
                <a:off x="5114595" y="4362195"/>
                <a:ext cx="360" cy="360"/>
              </p14:xfrm>
            </p:contentPart>
          </mc:Choice>
          <mc:Fallback xmlns="">
            <p:pic>
              <p:nvPicPr>
                <p:cNvPr id="284" name="Encre 283">
                  <a:extLst>
                    <a:ext uri="{FF2B5EF4-FFF2-40B4-BE49-F238E27FC236}">
                      <a16:creationId xmlns:a16="http://schemas.microsoft.com/office/drawing/2014/main" id="{115C7168-2121-4673-BFF7-DB78E14E5F1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96955" y="43445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85" name="Encre 284">
                  <a:extLst>
                    <a:ext uri="{FF2B5EF4-FFF2-40B4-BE49-F238E27FC236}">
                      <a16:creationId xmlns:a16="http://schemas.microsoft.com/office/drawing/2014/main" id="{118E9B11-460D-4072-98F8-8B351B2041EF}"/>
                    </a:ext>
                  </a:extLst>
                </p14:cNvPr>
                <p14:cNvContentPartPr/>
                <p14:nvPr/>
              </p14:nvContentPartPr>
              <p14:xfrm>
                <a:off x="5028915" y="4380915"/>
                <a:ext cx="360" cy="360"/>
              </p14:xfrm>
            </p:contentPart>
          </mc:Choice>
          <mc:Fallback xmlns="">
            <p:pic>
              <p:nvPicPr>
                <p:cNvPr id="285" name="Encre 284">
                  <a:extLst>
                    <a:ext uri="{FF2B5EF4-FFF2-40B4-BE49-F238E27FC236}">
                      <a16:creationId xmlns:a16="http://schemas.microsoft.com/office/drawing/2014/main" id="{118E9B11-460D-4072-98F8-8B351B2041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11275" y="43632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86" name="Encre 285">
                  <a:extLst>
                    <a:ext uri="{FF2B5EF4-FFF2-40B4-BE49-F238E27FC236}">
                      <a16:creationId xmlns:a16="http://schemas.microsoft.com/office/drawing/2014/main" id="{3D953CEB-4444-4B43-98BD-FD1A654293BE}"/>
                    </a:ext>
                  </a:extLst>
                </p14:cNvPr>
                <p14:cNvContentPartPr/>
                <p14:nvPr/>
              </p14:nvContentPartPr>
              <p14:xfrm>
                <a:off x="4859355" y="4409715"/>
                <a:ext cx="7920" cy="360"/>
              </p14:xfrm>
            </p:contentPart>
          </mc:Choice>
          <mc:Fallback xmlns="">
            <p:pic>
              <p:nvPicPr>
                <p:cNvPr id="286" name="Encre 285">
                  <a:extLst>
                    <a:ext uri="{FF2B5EF4-FFF2-40B4-BE49-F238E27FC236}">
                      <a16:creationId xmlns:a16="http://schemas.microsoft.com/office/drawing/2014/main" id="{3D953CEB-4444-4B43-98BD-FD1A654293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41715" y="4392075"/>
                  <a:ext cx="43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87" name="Encre 286">
                  <a:extLst>
                    <a:ext uri="{FF2B5EF4-FFF2-40B4-BE49-F238E27FC236}">
                      <a16:creationId xmlns:a16="http://schemas.microsoft.com/office/drawing/2014/main" id="{F3455370-A72D-49D0-9B65-A4258B16A9C6}"/>
                    </a:ext>
                  </a:extLst>
                </p14:cNvPr>
                <p14:cNvContentPartPr/>
                <p14:nvPr/>
              </p14:nvContentPartPr>
              <p14:xfrm>
                <a:off x="4666755" y="4362195"/>
                <a:ext cx="360" cy="360"/>
              </p14:xfrm>
            </p:contentPart>
          </mc:Choice>
          <mc:Fallback xmlns="">
            <p:pic>
              <p:nvPicPr>
                <p:cNvPr id="287" name="Encre 286">
                  <a:extLst>
                    <a:ext uri="{FF2B5EF4-FFF2-40B4-BE49-F238E27FC236}">
                      <a16:creationId xmlns:a16="http://schemas.microsoft.com/office/drawing/2014/main" id="{F3455370-A72D-49D0-9B65-A4258B16A9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49115" y="43445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88" name="Encre 287">
                  <a:extLst>
                    <a:ext uri="{FF2B5EF4-FFF2-40B4-BE49-F238E27FC236}">
                      <a16:creationId xmlns:a16="http://schemas.microsoft.com/office/drawing/2014/main" id="{615AD6E3-4685-45C7-B144-C055011DC792}"/>
                    </a:ext>
                  </a:extLst>
                </p14:cNvPr>
                <p14:cNvContentPartPr/>
                <p14:nvPr/>
              </p14:nvContentPartPr>
              <p14:xfrm>
                <a:off x="4609515" y="4205955"/>
                <a:ext cx="360" cy="14040"/>
              </p14:xfrm>
            </p:contentPart>
          </mc:Choice>
          <mc:Fallback xmlns="">
            <p:pic>
              <p:nvPicPr>
                <p:cNvPr id="288" name="Encre 287">
                  <a:extLst>
                    <a:ext uri="{FF2B5EF4-FFF2-40B4-BE49-F238E27FC236}">
                      <a16:creationId xmlns:a16="http://schemas.microsoft.com/office/drawing/2014/main" id="{615AD6E3-4685-45C7-B144-C055011DC79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591875" y="4187955"/>
                  <a:ext cx="36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89" name="Encre 288">
                  <a:extLst>
                    <a:ext uri="{FF2B5EF4-FFF2-40B4-BE49-F238E27FC236}">
                      <a16:creationId xmlns:a16="http://schemas.microsoft.com/office/drawing/2014/main" id="{6771F76D-A5E3-479B-967E-B7FF94045454}"/>
                    </a:ext>
                  </a:extLst>
                </p14:cNvPr>
                <p14:cNvContentPartPr/>
                <p14:nvPr/>
              </p14:nvContentPartPr>
              <p14:xfrm>
                <a:off x="4590435" y="3992835"/>
                <a:ext cx="38520" cy="93240"/>
              </p14:xfrm>
            </p:contentPart>
          </mc:Choice>
          <mc:Fallback xmlns="">
            <p:pic>
              <p:nvPicPr>
                <p:cNvPr id="289" name="Encre 288">
                  <a:extLst>
                    <a:ext uri="{FF2B5EF4-FFF2-40B4-BE49-F238E27FC236}">
                      <a16:creationId xmlns:a16="http://schemas.microsoft.com/office/drawing/2014/main" id="{6771F76D-A5E3-479B-967E-B7FF9404545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572795" y="3974835"/>
                  <a:ext cx="74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90" name="Encre 289">
                  <a:extLst>
                    <a:ext uri="{FF2B5EF4-FFF2-40B4-BE49-F238E27FC236}">
                      <a16:creationId xmlns:a16="http://schemas.microsoft.com/office/drawing/2014/main" id="{912DE82C-46B7-4633-9F1A-13AA9D9DA55F}"/>
                    </a:ext>
                  </a:extLst>
                </p14:cNvPr>
                <p14:cNvContentPartPr/>
                <p14:nvPr/>
              </p14:nvContentPartPr>
              <p14:xfrm>
                <a:off x="4685835" y="3952515"/>
                <a:ext cx="360" cy="360"/>
              </p14:xfrm>
            </p:contentPart>
          </mc:Choice>
          <mc:Fallback xmlns="">
            <p:pic>
              <p:nvPicPr>
                <p:cNvPr id="290" name="Encre 289">
                  <a:extLst>
                    <a:ext uri="{FF2B5EF4-FFF2-40B4-BE49-F238E27FC236}">
                      <a16:creationId xmlns:a16="http://schemas.microsoft.com/office/drawing/2014/main" id="{912DE82C-46B7-4633-9F1A-13AA9D9DA55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68195" y="39348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91" name="Encre 290">
                  <a:extLst>
                    <a:ext uri="{FF2B5EF4-FFF2-40B4-BE49-F238E27FC236}">
                      <a16:creationId xmlns:a16="http://schemas.microsoft.com/office/drawing/2014/main" id="{451CEDAC-419E-4D89-B38D-276ACF619429}"/>
                    </a:ext>
                  </a:extLst>
                </p14:cNvPr>
                <p14:cNvContentPartPr/>
                <p14:nvPr/>
              </p14:nvContentPartPr>
              <p14:xfrm>
                <a:off x="4733355" y="3876195"/>
                <a:ext cx="360" cy="360"/>
              </p14:xfrm>
            </p:contentPart>
          </mc:Choice>
          <mc:Fallback xmlns="">
            <p:pic>
              <p:nvPicPr>
                <p:cNvPr id="291" name="Encre 290">
                  <a:extLst>
                    <a:ext uri="{FF2B5EF4-FFF2-40B4-BE49-F238E27FC236}">
                      <a16:creationId xmlns:a16="http://schemas.microsoft.com/office/drawing/2014/main" id="{451CEDAC-419E-4D89-B38D-276ACF6194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15715" y="38585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92" name="Encre 291">
                  <a:extLst>
                    <a:ext uri="{FF2B5EF4-FFF2-40B4-BE49-F238E27FC236}">
                      <a16:creationId xmlns:a16="http://schemas.microsoft.com/office/drawing/2014/main" id="{7D89402C-0D10-47E5-8989-141D84901B51}"/>
                    </a:ext>
                  </a:extLst>
                </p14:cNvPr>
                <p14:cNvContentPartPr/>
                <p14:nvPr/>
              </p14:nvContentPartPr>
              <p14:xfrm>
                <a:off x="4857195" y="3809595"/>
                <a:ext cx="15840" cy="360"/>
              </p14:xfrm>
            </p:contentPart>
          </mc:Choice>
          <mc:Fallback xmlns="">
            <p:pic>
              <p:nvPicPr>
                <p:cNvPr id="292" name="Encre 291">
                  <a:extLst>
                    <a:ext uri="{FF2B5EF4-FFF2-40B4-BE49-F238E27FC236}">
                      <a16:creationId xmlns:a16="http://schemas.microsoft.com/office/drawing/2014/main" id="{7D89402C-0D10-47E5-8989-141D84901B5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839555" y="3791955"/>
                  <a:ext cx="51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93" name="Encre 292">
                  <a:extLst>
                    <a:ext uri="{FF2B5EF4-FFF2-40B4-BE49-F238E27FC236}">
                      <a16:creationId xmlns:a16="http://schemas.microsoft.com/office/drawing/2014/main" id="{94882670-6B2F-4EC4-BF85-6FABED51F734}"/>
                    </a:ext>
                  </a:extLst>
                </p14:cNvPr>
                <p14:cNvContentPartPr/>
                <p14:nvPr/>
              </p14:nvContentPartPr>
              <p14:xfrm>
                <a:off x="4942875" y="3818955"/>
                <a:ext cx="10080" cy="6480"/>
              </p14:xfrm>
            </p:contentPart>
          </mc:Choice>
          <mc:Fallback xmlns="">
            <p:pic>
              <p:nvPicPr>
                <p:cNvPr id="293" name="Encre 292">
                  <a:extLst>
                    <a:ext uri="{FF2B5EF4-FFF2-40B4-BE49-F238E27FC236}">
                      <a16:creationId xmlns:a16="http://schemas.microsoft.com/office/drawing/2014/main" id="{94882670-6B2F-4EC4-BF85-6FABED51F73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925235" y="3801315"/>
                  <a:ext cx="45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94" name="Encre 293">
                  <a:extLst>
                    <a:ext uri="{FF2B5EF4-FFF2-40B4-BE49-F238E27FC236}">
                      <a16:creationId xmlns:a16="http://schemas.microsoft.com/office/drawing/2014/main" id="{96811308-3A58-4E66-8064-02967BC80984}"/>
                    </a:ext>
                  </a:extLst>
                </p14:cNvPr>
                <p14:cNvContentPartPr/>
                <p14:nvPr/>
              </p14:nvContentPartPr>
              <p14:xfrm>
                <a:off x="5085795" y="3878355"/>
                <a:ext cx="14040" cy="7920"/>
              </p14:xfrm>
            </p:contentPart>
          </mc:Choice>
          <mc:Fallback xmlns="">
            <p:pic>
              <p:nvPicPr>
                <p:cNvPr id="294" name="Encre 293">
                  <a:extLst>
                    <a:ext uri="{FF2B5EF4-FFF2-40B4-BE49-F238E27FC236}">
                      <a16:creationId xmlns:a16="http://schemas.microsoft.com/office/drawing/2014/main" id="{96811308-3A58-4E66-8064-02967BC8098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68155" y="3860715"/>
                  <a:ext cx="49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95" name="Encre 294">
                  <a:extLst>
                    <a:ext uri="{FF2B5EF4-FFF2-40B4-BE49-F238E27FC236}">
                      <a16:creationId xmlns:a16="http://schemas.microsoft.com/office/drawing/2014/main" id="{03BFB7B6-DC39-45C1-91A1-D2E9AE42C852}"/>
                    </a:ext>
                  </a:extLst>
                </p14:cNvPr>
                <p14:cNvContentPartPr/>
                <p14:nvPr/>
              </p14:nvContentPartPr>
              <p14:xfrm>
                <a:off x="5123955" y="3799875"/>
                <a:ext cx="360" cy="360"/>
              </p14:xfrm>
            </p:contentPart>
          </mc:Choice>
          <mc:Fallback xmlns="">
            <p:pic>
              <p:nvPicPr>
                <p:cNvPr id="295" name="Encre 294">
                  <a:extLst>
                    <a:ext uri="{FF2B5EF4-FFF2-40B4-BE49-F238E27FC236}">
                      <a16:creationId xmlns:a16="http://schemas.microsoft.com/office/drawing/2014/main" id="{03BFB7B6-DC39-45C1-91A1-D2E9AE42C8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06315" y="37822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96" name="Encre 295">
                  <a:extLst>
                    <a:ext uri="{FF2B5EF4-FFF2-40B4-BE49-F238E27FC236}">
                      <a16:creationId xmlns:a16="http://schemas.microsoft.com/office/drawing/2014/main" id="{F59D0BB1-4447-4FA8-86E1-E3AD1E4E924A}"/>
                    </a:ext>
                  </a:extLst>
                </p14:cNvPr>
                <p14:cNvContentPartPr/>
                <p14:nvPr/>
              </p14:nvContentPartPr>
              <p14:xfrm>
                <a:off x="5079315" y="3762075"/>
                <a:ext cx="25920" cy="360"/>
              </p14:xfrm>
            </p:contentPart>
          </mc:Choice>
          <mc:Fallback xmlns="">
            <p:pic>
              <p:nvPicPr>
                <p:cNvPr id="296" name="Encre 295">
                  <a:extLst>
                    <a:ext uri="{FF2B5EF4-FFF2-40B4-BE49-F238E27FC236}">
                      <a16:creationId xmlns:a16="http://schemas.microsoft.com/office/drawing/2014/main" id="{F59D0BB1-4447-4FA8-86E1-E3AD1E4E924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61675" y="3744435"/>
                  <a:ext cx="61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97" name="Encre 296">
                  <a:extLst>
                    <a:ext uri="{FF2B5EF4-FFF2-40B4-BE49-F238E27FC236}">
                      <a16:creationId xmlns:a16="http://schemas.microsoft.com/office/drawing/2014/main" id="{52D65F97-7C2C-4E58-8655-D0F35CD1D417}"/>
                    </a:ext>
                  </a:extLst>
                </p14:cNvPr>
                <p14:cNvContentPartPr/>
                <p14:nvPr/>
              </p14:nvContentPartPr>
              <p14:xfrm>
                <a:off x="4981035" y="3720315"/>
                <a:ext cx="360" cy="4320"/>
              </p14:xfrm>
            </p:contentPart>
          </mc:Choice>
          <mc:Fallback xmlns="">
            <p:pic>
              <p:nvPicPr>
                <p:cNvPr id="297" name="Encre 296">
                  <a:extLst>
                    <a:ext uri="{FF2B5EF4-FFF2-40B4-BE49-F238E27FC236}">
                      <a16:creationId xmlns:a16="http://schemas.microsoft.com/office/drawing/2014/main" id="{52D65F97-7C2C-4E58-8655-D0F35CD1D41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63395" y="3702315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14" name="Encre 313">
                  <a:extLst>
                    <a:ext uri="{FF2B5EF4-FFF2-40B4-BE49-F238E27FC236}">
                      <a16:creationId xmlns:a16="http://schemas.microsoft.com/office/drawing/2014/main" id="{B1089C1F-AD5C-449F-AE8E-004BAFB112B2}"/>
                    </a:ext>
                  </a:extLst>
                </p14:cNvPr>
                <p14:cNvContentPartPr/>
                <p14:nvPr/>
              </p14:nvContentPartPr>
              <p14:xfrm>
                <a:off x="4428795" y="3676395"/>
                <a:ext cx="360" cy="360"/>
              </p14:xfrm>
            </p:contentPart>
          </mc:Choice>
          <mc:Fallback xmlns="">
            <p:pic>
              <p:nvPicPr>
                <p:cNvPr id="314" name="Encre 313">
                  <a:extLst>
                    <a:ext uri="{FF2B5EF4-FFF2-40B4-BE49-F238E27FC236}">
                      <a16:creationId xmlns:a16="http://schemas.microsoft.com/office/drawing/2014/main" id="{B1089C1F-AD5C-449F-AE8E-004BAFB112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11155" y="36587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15" name="Encre 314">
                  <a:extLst>
                    <a:ext uri="{FF2B5EF4-FFF2-40B4-BE49-F238E27FC236}">
                      <a16:creationId xmlns:a16="http://schemas.microsoft.com/office/drawing/2014/main" id="{86FFCCDF-6288-4737-9449-64A83BF64CA0}"/>
                    </a:ext>
                  </a:extLst>
                </p14:cNvPr>
                <p14:cNvContentPartPr/>
                <p14:nvPr/>
              </p14:nvContentPartPr>
              <p14:xfrm>
                <a:off x="4495395" y="3914355"/>
                <a:ext cx="360" cy="360"/>
              </p14:xfrm>
            </p:contentPart>
          </mc:Choice>
          <mc:Fallback xmlns="">
            <p:pic>
              <p:nvPicPr>
                <p:cNvPr id="315" name="Encre 314">
                  <a:extLst>
                    <a:ext uri="{FF2B5EF4-FFF2-40B4-BE49-F238E27FC236}">
                      <a16:creationId xmlns:a16="http://schemas.microsoft.com/office/drawing/2014/main" id="{86FFCCDF-6288-4737-9449-64A83BF64CA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7755" y="38967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19" name="Encre 318">
                  <a:extLst>
                    <a:ext uri="{FF2B5EF4-FFF2-40B4-BE49-F238E27FC236}">
                      <a16:creationId xmlns:a16="http://schemas.microsoft.com/office/drawing/2014/main" id="{77B26644-16F3-4690-B610-37BC284AD61A}"/>
                    </a:ext>
                  </a:extLst>
                </p14:cNvPr>
                <p14:cNvContentPartPr/>
                <p14:nvPr/>
              </p14:nvContentPartPr>
              <p14:xfrm>
                <a:off x="4419075" y="4552635"/>
                <a:ext cx="360" cy="360"/>
              </p14:xfrm>
            </p:contentPart>
          </mc:Choice>
          <mc:Fallback xmlns="">
            <p:pic>
              <p:nvPicPr>
                <p:cNvPr id="319" name="Encre 318">
                  <a:extLst>
                    <a:ext uri="{FF2B5EF4-FFF2-40B4-BE49-F238E27FC236}">
                      <a16:creationId xmlns:a16="http://schemas.microsoft.com/office/drawing/2014/main" id="{77B26644-16F3-4690-B610-37BC284AD6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01435" y="45349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20" name="Encre 319">
                  <a:extLst>
                    <a:ext uri="{FF2B5EF4-FFF2-40B4-BE49-F238E27FC236}">
                      <a16:creationId xmlns:a16="http://schemas.microsoft.com/office/drawing/2014/main" id="{7FF8E421-EEDA-4EF2-BB72-E6815906E1D0}"/>
                    </a:ext>
                  </a:extLst>
                </p14:cNvPr>
                <p14:cNvContentPartPr/>
                <p14:nvPr/>
              </p14:nvContentPartPr>
              <p14:xfrm>
                <a:off x="4571715" y="4533555"/>
                <a:ext cx="7920" cy="360"/>
              </p14:xfrm>
            </p:contentPart>
          </mc:Choice>
          <mc:Fallback xmlns="">
            <p:pic>
              <p:nvPicPr>
                <p:cNvPr id="320" name="Encre 319">
                  <a:extLst>
                    <a:ext uri="{FF2B5EF4-FFF2-40B4-BE49-F238E27FC236}">
                      <a16:creationId xmlns:a16="http://schemas.microsoft.com/office/drawing/2014/main" id="{7FF8E421-EEDA-4EF2-BB72-E6815906E1D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54075" y="4515915"/>
                  <a:ext cx="43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21" name="Encre 320">
                  <a:extLst>
                    <a:ext uri="{FF2B5EF4-FFF2-40B4-BE49-F238E27FC236}">
                      <a16:creationId xmlns:a16="http://schemas.microsoft.com/office/drawing/2014/main" id="{40BBD180-9E03-4A41-96BA-92D401AE9CE8}"/>
                    </a:ext>
                  </a:extLst>
                </p14:cNvPr>
                <p14:cNvContentPartPr/>
                <p14:nvPr/>
              </p14:nvContentPartPr>
              <p14:xfrm>
                <a:off x="4399995" y="4047555"/>
                <a:ext cx="360" cy="360"/>
              </p14:xfrm>
            </p:contentPart>
          </mc:Choice>
          <mc:Fallback xmlns="">
            <p:pic>
              <p:nvPicPr>
                <p:cNvPr id="321" name="Encre 320">
                  <a:extLst>
                    <a:ext uri="{FF2B5EF4-FFF2-40B4-BE49-F238E27FC236}">
                      <a16:creationId xmlns:a16="http://schemas.microsoft.com/office/drawing/2014/main" id="{40BBD180-9E03-4A41-96BA-92D401AE9C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82355" y="40299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22" name="Encre 321">
                  <a:extLst>
                    <a:ext uri="{FF2B5EF4-FFF2-40B4-BE49-F238E27FC236}">
                      <a16:creationId xmlns:a16="http://schemas.microsoft.com/office/drawing/2014/main" id="{560A24B2-101F-4409-8E83-C7DB9101EF8D}"/>
                    </a:ext>
                  </a:extLst>
                </p14:cNvPr>
                <p14:cNvContentPartPr/>
                <p14:nvPr/>
              </p14:nvContentPartPr>
              <p14:xfrm>
                <a:off x="4695555" y="4600155"/>
                <a:ext cx="360" cy="360"/>
              </p14:xfrm>
            </p:contentPart>
          </mc:Choice>
          <mc:Fallback xmlns="">
            <p:pic>
              <p:nvPicPr>
                <p:cNvPr id="322" name="Encre 321">
                  <a:extLst>
                    <a:ext uri="{FF2B5EF4-FFF2-40B4-BE49-F238E27FC236}">
                      <a16:creationId xmlns:a16="http://schemas.microsoft.com/office/drawing/2014/main" id="{560A24B2-101F-4409-8E83-C7DB9101EF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77915" y="45825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23" name="Encre 322">
                  <a:extLst>
                    <a:ext uri="{FF2B5EF4-FFF2-40B4-BE49-F238E27FC236}">
                      <a16:creationId xmlns:a16="http://schemas.microsoft.com/office/drawing/2014/main" id="{79E0DD25-7CD7-4B76-AC6B-856091B7E3DE}"/>
                    </a:ext>
                  </a:extLst>
                </p14:cNvPr>
                <p14:cNvContentPartPr/>
                <p14:nvPr/>
              </p14:nvContentPartPr>
              <p14:xfrm>
                <a:off x="4828755" y="4704915"/>
                <a:ext cx="360" cy="360"/>
              </p14:xfrm>
            </p:contentPart>
          </mc:Choice>
          <mc:Fallback xmlns="">
            <p:pic>
              <p:nvPicPr>
                <p:cNvPr id="323" name="Encre 322">
                  <a:extLst>
                    <a:ext uri="{FF2B5EF4-FFF2-40B4-BE49-F238E27FC236}">
                      <a16:creationId xmlns:a16="http://schemas.microsoft.com/office/drawing/2014/main" id="{79E0DD25-7CD7-4B76-AC6B-856091B7E3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11115" y="46872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802C8FDB-BDF8-4E21-BE72-9EDDD94D8D9E}"/>
                    </a:ext>
                  </a:extLst>
                </p14:cNvPr>
                <p14:cNvContentPartPr/>
                <p14:nvPr/>
              </p14:nvContentPartPr>
              <p14:xfrm>
                <a:off x="5019195" y="4438155"/>
                <a:ext cx="360" cy="36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802C8FDB-BDF8-4E21-BE72-9EDDD94D8D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01555" y="44205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9158D87B-F225-470F-94EF-50CCA652BA61}"/>
                    </a:ext>
                  </a:extLst>
                </p14:cNvPr>
                <p14:cNvContentPartPr/>
                <p14:nvPr/>
              </p14:nvContentPartPr>
              <p14:xfrm>
                <a:off x="4733355" y="4533555"/>
                <a:ext cx="360" cy="36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9158D87B-F225-470F-94EF-50CCA652BA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15715" y="45159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63EDBA58-1CC7-42A5-A03E-570BC036E319}"/>
                    </a:ext>
                  </a:extLst>
                </p14:cNvPr>
                <p14:cNvContentPartPr/>
                <p14:nvPr/>
              </p14:nvContentPartPr>
              <p14:xfrm>
                <a:off x="4523835" y="4619235"/>
                <a:ext cx="360" cy="36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63EDBA58-1CC7-42A5-A03E-570BC036E3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06195" y="46015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A45CEA8E-D287-4EF7-8A6D-6BB9F72E9E1B}"/>
                    </a:ext>
                  </a:extLst>
                </p14:cNvPr>
                <p14:cNvContentPartPr/>
                <p14:nvPr/>
              </p14:nvContentPartPr>
              <p14:xfrm>
                <a:off x="4685835" y="4800315"/>
                <a:ext cx="360" cy="36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A45CEA8E-D287-4EF7-8A6D-6BB9F72E9E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68195" y="47826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494C1EC0-A08F-4FD9-BAF7-93F7F4E1BE6F}"/>
                    </a:ext>
                  </a:extLst>
                </p14:cNvPr>
                <p14:cNvContentPartPr/>
                <p14:nvPr/>
              </p14:nvContentPartPr>
              <p14:xfrm>
                <a:off x="5066715" y="4828755"/>
                <a:ext cx="360" cy="972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494C1EC0-A08F-4FD9-BAF7-93F7F4E1BE6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049075" y="4811115"/>
                  <a:ext cx="36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61FF0833-F2F8-4081-8E0A-3C6A8051C910}"/>
                    </a:ext>
                  </a:extLst>
                </p14:cNvPr>
                <p14:cNvContentPartPr/>
                <p14:nvPr/>
              </p14:nvContentPartPr>
              <p14:xfrm>
                <a:off x="5009835" y="4485675"/>
                <a:ext cx="360" cy="36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61FF0833-F2F8-4081-8E0A-3C6A8051C9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2195" y="44680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8C7C9BCD-6818-4541-892F-3D7711310FC8}"/>
                    </a:ext>
                  </a:extLst>
                </p14:cNvPr>
                <p14:cNvContentPartPr/>
                <p14:nvPr/>
              </p14:nvContentPartPr>
              <p14:xfrm>
                <a:off x="4847835" y="4476315"/>
                <a:ext cx="360" cy="36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8C7C9BCD-6818-4541-892F-3D7711310F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0195" y="44586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2DF2661D-A8E5-4C31-9FD5-B2A820E5590C}"/>
                    </a:ext>
                  </a:extLst>
                </p14:cNvPr>
                <p14:cNvContentPartPr/>
                <p14:nvPr/>
              </p14:nvContentPartPr>
              <p14:xfrm>
                <a:off x="4771515" y="4428795"/>
                <a:ext cx="360" cy="36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2DF2661D-A8E5-4C31-9FD5-B2A820E559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53875" y="44111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3A0E5AF0-99AC-421D-8F88-8038024C2791}"/>
                    </a:ext>
                  </a:extLst>
                </p14:cNvPr>
                <p14:cNvContentPartPr/>
                <p14:nvPr/>
              </p14:nvContentPartPr>
              <p14:xfrm>
                <a:off x="4647675" y="4438155"/>
                <a:ext cx="360" cy="36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3A0E5AF0-99AC-421D-8F88-8038024C27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30035" y="44205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E9251413-ED09-446F-B5C6-35807633B132}"/>
                    </a:ext>
                  </a:extLst>
                </p14:cNvPr>
                <p14:cNvContentPartPr/>
                <p14:nvPr/>
              </p14:nvContentPartPr>
              <p14:xfrm>
                <a:off x="4586835" y="4285875"/>
                <a:ext cx="3960" cy="36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E9251413-ED09-446F-B5C6-35807633B1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69195" y="4268235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ABB7EDBD-56BA-4C18-9DF9-5B82AC18B346}"/>
                    </a:ext>
                  </a:extLst>
                </p14:cNvPr>
                <p14:cNvContentPartPr/>
                <p14:nvPr/>
              </p14:nvContentPartPr>
              <p14:xfrm>
                <a:off x="4428795" y="4034595"/>
                <a:ext cx="360" cy="432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ABB7EDBD-56BA-4C18-9DF9-5B82AC18B3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411155" y="4016595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D04EDF4D-EE50-4ACD-8C4D-F95CE018FEFF}"/>
                    </a:ext>
                  </a:extLst>
                </p14:cNvPr>
                <p14:cNvContentPartPr/>
                <p14:nvPr/>
              </p14:nvContentPartPr>
              <p14:xfrm>
                <a:off x="4590435" y="3870795"/>
                <a:ext cx="10080" cy="612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D04EDF4D-EE50-4ACD-8C4D-F95CE018FEF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572795" y="3852795"/>
                  <a:ext cx="45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54B7EC3D-7B1F-43F2-8719-F689281DA5FE}"/>
                    </a:ext>
                  </a:extLst>
                </p14:cNvPr>
                <p14:cNvContentPartPr/>
                <p14:nvPr/>
              </p14:nvContentPartPr>
              <p14:xfrm>
                <a:off x="4647675" y="3733275"/>
                <a:ext cx="360" cy="36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54B7EC3D-7B1F-43F2-8719-F689281DA5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30035" y="37156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87CEDFC3-1D94-4E2E-8C5E-33281AD1F057}"/>
                    </a:ext>
                  </a:extLst>
                </p14:cNvPr>
                <p14:cNvContentPartPr/>
                <p14:nvPr/>
              </p14:nvContentPartPr>
              <p14:xfrm>
                <a:off x="4714275" y="3695115"/>
                <a:ext cx="4320" cy="36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87CEDFC3-1D94-4E2E-8C5E-33281AD1F05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96635" y="3677475"/>
                  <a:ext cx="3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C3304877-5181-42B0-9D70-51089CCCC326}"/>
                    </a:ext>
                  </a:extLst>
                </p14:cNvPr>
                <p14:cNvContentPartPr/>
                <p14:nvPr/>
              </p14:nvContentPartPr>
              <p14:xfrm>
                <a:off x="4933515" y="3704835"/>
                <a:ext cx="360" cy="36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C3304877-5181-42B0-9D70-51089CCCC3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15875" y="36871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E9FB1C91-2F8B-4108-8F35-7DFF2284BD28}"/>
                    </a:ext>
                  </a:extLst>
                </p14:cNvPr>
                <p14:cNvContentPartPr/>
                <p14:nvPr/>
              </p14:nvContentPartPr>
              <p14:xfrm>
                <a:off x="5228715" y="3961875"/>
                <a:ext cx="360" cy="36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E9FB1C91-2F8B-4108-8F35-7DFF2284BD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11075" y="39442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302200D1-4884-4E76-86A6-52901014AD5C}"/>
                    </a:ext>
                  </a:extLst>
                </p14:cNvPr>
                <p14:cNvContentPartPr/>
                <p14:nvPr/>
              </p14:nvContentPartPr>
              <p14:xfrm>
                <a:off x="5238435" y="4104795"/>
                <a:ext cx="360" cy="360"/>
              </p14:xfrm>
            </p:contentPart>
          </mc:Choice>
          <mc:Fallback xmlns=""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302200D1-4884-4E76-86A6-52901014AD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20795" y="40871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0F7FE9D4-3034-4855-9B4C-F5E506F60306}"/>
                    </a:ext>
                  </a:extLst>
                </p14:cNvPr>
                <p14:cNvContentPartPr/>
                <p14:nvPr/>
              </p14:nvContentPartPr>
              <p14:xfrm>
                <a:off x="5257515" y="4171395"/>
                <a:ext cx="360" cy="432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0F7FE9D4-3034-4855-9B4C-F5E506F6030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39875" y="4153755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34C97061-E6D4-4973-86F6-9C0857C9738B}"/>
                    </a:ext>
                  </a:extLst>
                </p14:cNvPr>
                <p14:cNvContentPartPr/>
                <p14:nvPr/>
              </p14:nvContentPartPr>
              <p14:xfrm>
                <a:off x="5235195" y="4238355"/>
                <a:ext cx="38160" cy="11160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34C97061-E6D4-4973-86F6-9C0857C9738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17195" y="4220715"/>
                  <a:ext cx="73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0B7D3119-36BC-4505-A3E2-C48D4DB14E65}"/>
                    </a:ext>
                  </a:extLst>
                </p14:cNvPr>
                <p14:cNvContentPartPr/>
                <p14:nvPr/>
              </p14:nvContentPartPr>
              <p14:xfrm>
                <a:off x="5066715" y="4399995"/>
                <a:ext cx="133920" cy="4824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0B7D3119-36BC-4505-A3E2-C48D4DB14E6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049075" y="4382355"/>
                  <a:ext cx="169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45" name="Encre 344">
                  <a:extLst>
                    <a:ext uri="{FF2B5EF4-FFF2-40B4-BE49-F238E27FC236}">
                      <a16:creationId xmlns:a16="http://schemas.microsoft.com/office/drawing/2014/main" id="{E95C3334-EBB6-4456-8F1D-4EC4D245F651}"/>
                    </a:ext>
                  </a:extLst>
                </p14:cNvPr>
                <p14:cNvContentPartPr/>
                <p14:nvPr/>
              </p14:nvContentPartPr>
              <p14:xfrm>
                <a:off x="5009835" y="4600155"/>
                <a:ext cx="360" cy="360"/>
              </p14:xfrm>
            </p:contentPart>
          </mc:Choice>
          <mc:Fallback xmlns="">
            <p:pic>
              <p:nvPicPr>
                <p:cNvPr id="345" name="Encre 344">
                  <a:extLst>
                    <a:ext uri="{FF2B5EF4-FFF2-40B4-BE49-F238E27FC236}">
                      <a16:creationId xmlns:a16="http://schemas.microsoft.com/office/drawing/2014/main" id="{E95C3334-EBB6-4456-8F1D-4EC4D245F6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2195" y="45825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F5110469-70B2-480A-8A1C-1DA197A6DB63}"/>
                    </a:ext>
                  </a:extLst>
                </p14:cNvPr>
                <p14:cNvContentPartPr/>
                <p14:nvPr/>
              </p14:nvContentPartPr>
              <p14:xfrm>
                <a:off x="4971675" y="4752435"/>
                <a:ext cx="3960" cy="36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F5110469-70B2-480A-8A1C-1DA197A6DB6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54035" y="4734795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9175D83B-1B53-4A8B-B451-20D330A8A3A3}"/>
                    </a:ext>
                  </a:extLst>
                </p14:cNvPr>
                <p14:cNvContentPartPr/>
                <p14:nvPr/>
              </p14:nvContentPartPr>
              <p14:xfrm>
                <a:off x="5047635" y="4731915"/>
                <a:ext cx="360" cy="1188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9175D83B-1B53-4A8B-B451-20D330A8A3A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029995" y="4713915"/>
                  <a:ext cx="36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9ACC8FF5-7536-45AF-A4A6-A300047CE72D}"/>
                    </a:ext>
                  </a:extLst>
                </p14:cNvPr>
                <p14:cNvContentPartPr/>
                <p14:nvPr/>
              </p14:nvContentPartPr>
              <p14:xfrm>
                <a:off x="5162115" y="4504755"/>
                <a:ext cx="360" cy="36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9ACC8FF5-7536-45AF-A4A6-A300047CE7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44475" y="44871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60E7EDCC-011C-4096-93F4-B76459E45D40}"/>
                    </a:ext>
                  </a:extLst>
                </p14:cNvPr>
                <p14:cNvContentPartPr/>
                <p14:nvPr/>
              </p14:nvContentPartPr>
              <p14:xfrm>
                <a:off x="5133675" y="4615635"/>
                <a:ext cx="10080" cy="432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60E7EDCC-011C-4096-93F4-B76459E45D4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116035" y="4597635"/>
                  <a:ext cx="45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742AA8E6-C6AE-4B7E-8688-E388659B254A}"/>
                    </a:ext>
                  </a:extLst>
                </p14:cNvPr>
                <p14:cNvContentPartPr/>
                <p14:nvPr/>
              </p14:nvContentPartPr>
              <p14:xfrm>
                <a:off x="5190555" y="4581075"/>
                <a:ext cx="10080" cy="7272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742AA8E6-C6AE-4B7E-8688-E388659B254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172915" y="4563435"/>
                  <a:ext cx="45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7728C4A0-16F6-4E2B-AA9F-4C30DE8D99AD}"/>
                    </a:ext>
                  </a:extLst>
                </p14:cNvPr>
                <p14:cNvContentPartPr/>
                <p14:nvPr/>
              </p14:nvContentPartPr>
              <p14:xfrm>
                <a:off x="5209635" y="4541115"/>
                <a:ext cx="122040" cy="17352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7728C4A0-16F6-4E2B-AA9F-4C30DE8D99A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191995" y="4523475"/>
                  <a:ext cx="157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38D24C9A-DEDF-44FC-BD1A-2393DF1BFCA6}"/>
                    </a:ext>
                  </a:extLst>
                </p14:cNvPr>
                <p14:cNvContentPartPr/>
                <p14:nvPr/>
              </p14:nvContentPartPr>
              <p14:xfrm>
                <a:off x="5438235" y="4291635"/>
                <a:ext cx="4320" cy="396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38D24C9A-DEDF-44FC-BD1A-2393DF1BFCA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420595" y="4273995"/>
                  <a:ext cx="39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F1BFE1D5-5B1E-4F48-82C0-35E5802602CB}"/>
                    </a:ext>
                  </a:extLst>
                </p14:cNvPr>
                <p14:cNvContentPartPr/>
                <p14:nvPr/>
              </p14:nvContentPartPr>
              <p14:xfrm>
                <a:off x="5438235" y="4158075"/>
                <a:ext cx="6480" cy="3276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F1BFE1D5-5B1E-4F48-82C0-35E5802602C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420595" y="4140435"/>
                  <a:ext cx="42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53" name="Encre 352">
                  <a:extLst>
                    <a:ext uri="{FF2B5EF4-FFF2-40B4-BE49-F238E27FC236}">
                      <a16:creationId xmlns:a16="http://schemas.microsoft.com/office/drawing/2014/main" id="{2A72E8E2-824B-428B-ACCB-ED58A6432FEE}"/>
                    </a:ext>
                  </a:extLst>
                </p14:cNvPr>
                <p14:cNvContentPartPr/>
                <p14:nvPr/>
              </p14:nvContentPartPr>
              <p14:xfrm>
                <a:off x="5400075" y="3872595"/>
                <a:ext cx="360" cy="3960"/>
              </p14:xfrm>
            </p:contentPart>
          </mc:Choice>
          <mc:Fallback xmlns="">
            <p:pic>
              <p:nvPicPr>
                <p:cNvPr id="353" name="Encre 352">
                  <a:extLst>
                    <a:ext uri="{FF2B5EF4-FFF2-40B4-BE49-F238E27FC236}">
                      <a16:creationId xmlns:a16="http://schemas.microsoft.com/office/drawing/2014/main" id="{2A72E8E2-824B-428B-ACCB-ED58A6432FE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82435" y="3854955"/>
                  <a:ext cx="36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54" name="Encre 353">
                  <a:extLst>
                    <a:ext uri="{FF2B5EF4-FFF2-40B4-BE49-F238E27FC236}">
                      <a16:creationId xmlns:a16="http://schemas.microsoft.com/office/drawing/2014/main" id="{D9C8ABC3-C0A4-4E0F-968D-C946E11981D3}"/>
                    </a:ext>
                  </a:extLst>
                </p14:cNvPr>
                <p14:cNvContentPartPr/>
                <p14:nvPr/>
              </p14:nvContentPartPr>
              <p14:xfrm>
                <a:off x="5263275" y="3723915"/>
                <a:ext cx="99360" cy="76320"/>
              </p14:xfrm>
            </p:contentPart>
          </mc:Choice>
          <mc:Fallback xmlns="">
            <p:pic>
              <p:nvPicPr>
                <p:cNvPr id="354" name="Encre 353">
                  <a:extLst>
                    <a:ext uri="{FF2B5EF4-FFF2-40B4-BE49-F238E27FC236}">
                      <a16:creationId xmlns:a16="http://schemas.microsoft.com/office/drawing/2014/main" id="{D9C8ABC3-C0A4-4E0F-968D-C946E11981D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245635" y="3706275"/>
                  <a:ext cx="135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9D5B3D66-EAC7-42E3-9FA8-A46ECFF30885}"/>
                    </a:ext>
                  </a:extLst>
                </p14:cNvPr>
                <p14:cNvContentPartPr/>
                <p14:nvPr/>
              </p14:nvContentPartPr>
              <p14:xfrm>
                <a:off x="5495475" y="3980955"/>
                <a:ext cx="360" cy="36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9D5B3D66-EAC7-42E3-9FA8-A46ECFF308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77835" y="39633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61" name="Encre 360">
                  <a:extLst>
                    <a:ext uri="{FF2B5EF4-FFF2-40B4-BE49-F238E27FC236}">
                      <a16:creationId xmlns:a16="http://schemas.microsoft.com/office/drawing/2014/main" id="{14E660C8-9CAA-4D4F-8145-1A63F0F6C9F4}"/>
                    </a:ext>
                  </a:extLst>
                </p14:cNvPr>
                <p14:cNvContentPartPr/>
                <p14:nvPr/>
              </p14:nvContentPartPr>
              <p14:xfrm>
                <a:off x="5562075" y="4123875"/>
                <a:ext cx="360" cy="19080"/>
              </p14:xfrm>
            </p:contentPart>
          </mc:Choice>
          <mc:Fallback xmlns="">
            <p:pic>
              <p:nvPicPr>
                <p:cNvPr id="361" name="Encre 360">
                  <a:extLst>
                    <a:ext uri="{FF2B5EF4-FFF2-40B4-BE49-F238E27FC236}">
                      <a16:creationId xmlns:a16="http://schemas.microsoft.com/office/drawing/2014/main" id="{14E660C8-9CAA-4D4F-8145-1A63F0F6C9F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544435" y="4106235"/>
                  <a:ext cx="36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C0F513B0-4376-4887-88DC-84EDCA4286C2}"/>
                    </a:ext>
                  </a:extLst>
                </p14:cNvPr>
                <p14:cNvContentPartPr/>
                <p14:nvPr/>
              </p14:nvContentPartPr>
              <p14:xfrm>
                <a:off x="5476395" y="4419075"/>
                <a:ext cx="360" cy="432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C0F513B0-4376-4887-88DC-84EDCA4286C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458755" y="4401435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3EF7919A-6389-4806-88AB-FDB33B21B001}"/>
                    </a:ext>
                  </a:extLst>
                </p14:cNvPr>
                <p14:cNvContentPartPr/>
                <p14:nvPr/>
              </p14:nvContentPartPr>
              <p14:xfrm>
                <a:off x="5390715" y="4628595"/>
                <a:ext cx="360" cy="36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3EF7919A-6389-4806-88AB-FDB33B21B0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73075" y="46109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C9667EF0-A4B7-47A1-AE80-995FC13D35DD}"/>
                    </a:ext>
                  </a:extLst>
                </p14:cNvPr>
                <p14:cNvContentPartPr/>
                <p14:nvPr/>
              </p14:nvContentPartPr>
              <p14:xfrm>
                <a:off x="4961955" y="4838115"/>
                <a:ext cx="360" cy="36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C9667EF0-A4B7-47A1-AE80-995FC13D35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44315" y="48204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9697B5FB-CA0D-4DB1-B8E7-CA64715855E1}"/>
                    </a:ext>
                  </a:extLst>
                </p14:cNvPr>
                <p14:cNvContentPartPr/>
                <p14:nvPr/>
              </p14:nvContentPartPr>
              <p14:xfrm>
                <a:off x="4409715" y="4758555"/>
                <a:ext cx="7920" cy="432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9697B5FB-CA0D-4DB1-B8E7-CA64715855E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392075" y="4740555"/>
                  <a:ext cx="43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5ACC78E5-828A-4183-BADF-6F39F70F6082}"/>
                    </a:ext>
                  </a:extLst>
                </p14:cNvPr>
                <p14:cNvContentPartPr/>
                <p14:nvPr/>
              </p14:nvContentPartPr>
              <p14:xfrm>
                <a:off x="4228635" y="4495395"/>
                <a:ext cx="360" cy="36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5ACC78E5-828A-4183-BADF-6F39F70F60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10995" y="44777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F936D63D-E9B5-415E-9733-2235F5D3711A}"/>
                    </a:ext>
                  </a:extLst>
                </p14:cNvPr>
                <p14:cNvContentPartPr/>
                <p14:nvPr/>
              </p14:nvContentPartPr>
              <p14:xfrm>
                <a:off x="4076355" y="4196595"/>
                <a:ext cx="360" cy="432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F936D63D-E9B5-415E-9733-2235F5D3711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58715" y="4178595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4F79B5A3-5544-47AA-841D-2971BE86D72D}"/>
                    </a:ext>
                  </a:extLst>
                </p14:cNvPr>
                <p14:cNvContentPartPr/>
                <p14:nvPr/>
              </p14:nvContentPartPr>
              <p14:xfrm>
                <a:off x="4076355" y="3866835"/>
                <a:ext cx="360" cy="36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4F79B5A3-5544-47AA-841D-2971BE86D7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58715" y="38491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D0546FF5-D1E6-4DAE-B1AF-BEEE26DE5F52}"/>
                    </a:ext>
                  </a:extLst>
                </p14:cNvPr>
                <p14:cNvContentPartPr/>
                <p14:nvPr/>
              </p14:nvContentPartPr>
              <p14:xfrm>
                <a:off x="4123875" y="3714195"/>
                <a:ext cx="360" cy="36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D0546FF5-D1E6-4DAE-B1AF-BEEE26DE5F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06235" y="36965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D06303EC-F04E-425C-8F8C-58D7E02F38CA}"/>
                    </a:ext>
                  </a:extLst>
                </p14:cNvPr>
                <p14:cNvContentPartPr/>
                <p14:nvPr/>
              </p14:nvContentPartPr>
              <p14:xfrm>
                <a:off x="5495475" y="3619155"/>
                <a:ext cx="17280" cy="396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D06303EC-F04E-425C-8F8C-58D7E02F38C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477835" y="3601515"/>
                  <a:ext cx="52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5A4E83AE-0B61-4923-BABB-1F3771B8B934}"/>
                    </a:ext>
                  </a:extLst>
                </p14:cNvPr>
                <p14:cNvContentPartPr/>
                <p14:nvPr/>
              </p14:nvContentPartPr>
              <p14:xfrm>
                <a:off x="5581155" y="3914355"/>
                <a:ext cx="360" cy="36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5A4E83AE-0B61-4923-BABB-1F3771B8B9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63515" y="38967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C71D9CE5-DF11-493A-918D-69F2EA6282D6}"/>
                    </a:ext>
                  </a:extLst>
                </p14:cNvPr>
                <p14:cNvContentPartPr/>
                <p14:nvPr/>
              </p14:nvContentPartPr>
              <p14:xfrm>
                <a:off x="5573595" y="4428795"/>
                <a:ext cx="7920" cy="36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C71D9CE5-DF11-493A-918D-69F2EA6282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55955" y="4411155"/>
                  <a:ext cx="43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9487008E-6736-4D4C-8ED6-AD3900B8EC99}"/>
                    </a:ext>
                  </a:extLst>
                </p14:cNvPr>
                <p14:cNvContentPartPr/>
                <p14:nvPr/>
              </p14:nvContentPartPr>
              <p14:xfrm>
                <a:off x="4924155" y="4514475"/>
                <a:ext cx="360" cy="36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9487008E-6736-4D4C-8ED6-AD3900B8EC9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06515" y="44968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E69C402A-9B06-45AD-BBDC-51651DC0CB93}"/>
                    </a:ext>
                  </a:extLst>
                </p14:cNvPr>
                <p14:cNvContentPartPr/>
                <p14:nvPr/>
              </p14:nvContentPartPr>
              <p14:xfrm>
                <a:off x="4924155" y="4501155"/>
                <a:ext cx="3960" cy="396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E69C402A-9B06-45AD-BBDC-51651DC0CB9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06515" y="4483515"/>
                  <a:ext cx="3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85" name="Encre 384">
                  <a:extLst>
                    <a:ext uri="{FF2B5EF4-FFF2-40B4-BE49-F238E27FC236}">
                      <a16:creationId xmlns:a16="http://schemas.microsoft.com/office/drawing/2014/main" id="{D08AFA48-1A2B-42C1-A431-93E25FF34D26}"/>
                    </a:ext>
                  </a:extLst>
                </p14:cNvPr>
                <p14:cNvContentPartPr/>
                <p14:nvPr/>
              </p14:nvContentPartPr>
              <p14:xfrm>
                <a:off x="4676475" y="4343115"/>
                <a:ext cx="360" cy="360"/>
              </p14:xfrm>
            </p:contentPart>
          </mc:Choice>
          <mc:Fallback xmlns="">
            <p:pic>
              <p:nvPicPr>
                <p:cNvPr id="385" name="Encre 384">
                  <a:extLst>
                    <a:ext uri="{FF2B5EF4-FFF2-40B4-BE49-F238E27FC236}">
                      <a16:creationId xmlns:a16="http://schemas.microsoft.com/office/drawing/2014/main" id="{D08AFA48-1A2B-42C1-A431-93E25FF34D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58835" y="43254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86" name="Encre 385">
                  <a:extLst>
                    <a:ext uri="{FF2B5EF4-FFF2-40B4-BE49-F238E27FC236}">
                      <a16:creationId xmlns:a16="http://schemas.microsoft.com/office/drawing/2014/main" id="{6B521BB1-6A80-4C2D-9565-D1C445CA7D8C}"/>
                    </a:ext>
                  </a:extLst>
                </p14:cNvPr>
                <p14:cNvContentPartPr/>
                <p14:nvPr/>
              </p14:nvContentPartPr>
              <p14:xfrm>
                <a:off x="4676475" y="4304955"/>
                <a:ext cx="15840" cy="360"/>
              </p14:xfrm>
            </p:contentPart>
          </mc:Choice>
          <mc:Fallback xmlns="">
            <p:pic>
              <p:nvPicPr>
                <p:cNvPr id="386" name="Encre 385">
                  <a:extLst>
                    <a:ext uri="{FF2B5EF4-FFF2-40B4-BE49-F238E27FC236}">
                      <a16:creationId xmlns:a16="http://schemas.microsoft.com/office/drawing/2014/main" id="{6B521BB1-6A80-4C2D-9565-D1C445CA7D8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658835" y="4287315"/>
                  <a:ext cx="51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87" name="Encre 386">
                  <a:extLst>
                    <a:ext uri="{FF2B5EF4-FFF2-40B4-BE49-F238E27FC236}">
                      <a16:creationId xmlns:a16="http://schemas.microsoft.com/office/drawing/2014/main" id="{7E6699D0-D89E-4BD4-9F50-14C742366DB2}"/>
                    </a:ext>
                  </a:extLst>
                </p14:cNvPr>
                <p14:cNvContentPartPr/>
                <p14:nvPr/>
              </p14:nvContentPartPr>
              <p14:xfrm>
                <a:off x="4790595" y="4390635"/>
                <a:ext cx="360" cy="360"/>
              </p14:xfrm>
            </p:contentPart>
          </mc:Choice>
          <mc:Fallback xmlns="">
            <p:pic>
              <p:nvPicPr>
                <p:cNvPr id="387" name="Encre 386">
                  <a:extLst>
                    <a:ext uri="{FF2B5EF4-FFF2-40B4-BE49-F238E27FC236}">
                      <a16:creationId xmlns:a16="http://schemas.microsoft.com/office/drawing/2014/main" id="{7E6699D0-D89E-4BD4-9F50-14C742366D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72955" y="43729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88" name="Encre 387">
                  <a:extLst>
                    <a:ext uri="{FF2B5EF4-FFF2-40B4-BE49-F238E27FC236}">
                      <a16:creationId xmlns:a16="http://schemas.microsoft.com/office/drawing/2014/main" id="{99CC2564-38DA-4493-996C-A192EF052296}"/>
                    </a:ext>
                  </a:extLst>
                </p14:cNvPr>
                <p14:cNvContentPartPr/>
                <p14:nvPr/>
              </p14:nvContentPartPr>
              <p14:xfrm>
                <a:off x="4581075" y="4266795"/>
                <a:ext cx="9720" cy="360"/>
              </p14:xfrm>
            </p:contentPart>
          </mc:Choice>
          <mc:Fallback xmlns="">
            <p:pic>
              <p:nvPicPr>
                <p:cNvPr id="388" name="Encre 387">
                  <a:extLst>
                    <a:ext uri="{FF2B5EF4-FFF2-40B4-BE49-F238E27FC236}">
                      <a16:creationId xmlns:a16="http://schemas.microsoft.com/office/drawing/2014/main" id="{99CC2564-38DA-4493-996C-A192EF0522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63435" y="4249155"/>
                  <a:ext cx="45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89" name="Encre 388">
                  <a:extLst>
                    <a:ext uri="{FF2B5EF4-FFF2-40B4-BE49-F238E27FC236}">
                      <a16:creationId xmlns:a16="http://schemas.microsoft.com/office/drawing/2014/main" id="{F27CF21A-BD54-417A-B670-C96AF38F4703}"/>
                    </a:ext>
                  </a:extLst>
                </p14:cNvPr>
                <p14:cNvContentPartPr/>
                <p14:nvPr/>
              </p14:nvContentPartPr>
              <p14:xfrm>
                <a:off x="4447875" y="4028475"/>
                <a:ext cx="17280" cy="4320"/>
              </p14:xfrm>
            </p:contentPart>
          </mc:Choice>
          <mc:Fallback xmlns="">
            <p:pic>
              <p:nvPicPr>
                <p:cNvPr id="389" name="Encre 388">
                  <a:extLst>
                    <a:ext uri="{FF2B5EF4-FFF2-40B4-BE49-F238E27FC236}">
                      <a16:creationId xmlns:a16="http://schemas.microsoft.com/office/drawing/2014/main" id="{F27CF21A-BD54-417A-B670-C96AF38F470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430235" y="4010835"/>
                  <a:ext cx="52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90" name="Encre 389">
                  <a:extLst>
                    <a:ext uri="{FF2B5EF4-FFF2-40B4-BE49-F238E27FC236}">
                      <a16:creationId xmlns:a16="http://schemas.microsoft.com/office/drawing/2014/main" id="{6E0792B3-1EF8-4036-9B52-7DB91D5F3C46}"/>
                    </a:ext>
                  </a:extLst>
                </p14:cNvPr>
                <p14:cNvContentPartPr/>
                <p14:nvPr/>
              </p14:nvContentPartPr>
              <p14:xfrm>
                <a:off x="4514475" y="4085715"/>
                <a:ext cx="360" cy="360"/>
              </p14:xfrm>
            </p:contentPart>
          </mc:Choice>
          <mc:Fallback xmlns="">
            <p:pic>
              <p:nvPicPr>
                <p:cNvPr id="390" name="Encre 389">
                  <a:extLst>
                    <a:ext uri="{FF2B5EF4-FFF2-40B4-BE49-F238E27FC236}">
                      <a16:creationId xmlns:a16="http://schemas.microsoft.com/office/drawing/2014/main" id="{6E0792B3-1EF8-4036-9B52-7DB91D5F3C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96835" y="40680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91" name="Encre 390">
                  <a:extLst>
                    <a:ext uri="{FF2B5EF4-FFF2-40B4-BE49-F238E27FC236}">
                      <a16:creationId xmlns:a16="http://schemas.microsoft.com/office/drawing/2014/main" id="{2ED9A430-FEA9-4237-9624-8A3B180F8ECB}"/>
                    </a:ext>
                  </a:extLst>
                </p14:cNvPr>
                <p14:cNvContentPartPr/>
                <p14:nvPr/>
              </p14:nvContentPartPr>
              <p14:xfrm>
                <a:off x="4420155" y="4114515"/>
                <a:ext cx="94680" cy="27360"/>
              </p14:xfrm>
            </p:contentPart>
          </mc:Choice>
          <mc:Fallback xmlns="">
            <p:pic>
              <p:nvPicPr>
                <p:cNvPr id="391" name="Encre 390">
                  <a:extLst>
                    <a:ext uri="{FF2B5EF4-FFF2-40B4-BE49-F238E27FC236}">
                      <a16:creationId xmlns:a16="http://schemas.microsoft.com/office/drawing/2014/main" id="{2ED9A430-FEA9-4237-9624-8A3B180F8EC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402515" y="4096875"/>
                  <a:ext cx="130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7F32BFE9-5F34-4F24-8D31-00415A611EA5}"/>
                    </a:ext>
                  </a:extLst>
                </p14:cNvPr>
                <p14:cNvContentPartPr/>
                <p14:nvPr/>
              </p14:nvContentPartPr>
              <p14:xfrm>
                <a:off x="4380915" y="4114515"/>
                <a:ext cx="360" cy="360"/>
              </p14:xfrm>
            </p:contentPart>
          </mc:Choice>
          <mc:Fallback xmlns=""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7F32BFE9-5F34-4F24-8D31-00415A611EA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63275" y="40968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93" name="Encre 392">
                  <a:extLst>
                    <a:ext uri="{FF2B5EF4-FFF2-40B4-BE49-F238E27FC236}">
                      <a16:creationId xmlns:a16="http://schemas.microsoft.com/office/drawing/2014/main" id="{703E2258-3682-4C38-8E1B-0672D70141C2}"/>
                    </a:ext>
                  </a:extLst>
                </p14:cNvPr>
                <p14:cNvContentPartPr/>
                <p14:nvPr/>
              </p14:nvContentPartPr>
              <p14:xfrm>
                <a:off x="4419075" y="3838035"/>
                <a:ext cx="360" cy="360"/>
              </p14:xfrm>
            </p:contentPart>
          </mc:Choice>
          <mc:Fallback xmlns="">
            <p:pic>
              <p:nvPicPr>
                <p:cNvPr id="393" name="Encre 392">
                  <a:extLst>
                    <a:ext uri="{FF2B5EF4-FFF2-40B4-BE49-F238E27FC236}">
                      <a16:creationId xmlns:a16="http://schemas.microsoft.com/office/drawing/2014/main" id="{703E2258-3682-4C38-8E1B-0672D70141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01435" y="38203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94" name="Encre 393">
                  <a:extLst>
                    <a:ext uri="{FF2B5EF4-FFF2-40B4-BE49-F238E27FC236}">
                      <a16:creationId xmlns:a16="http://schemas.microsoft.com/office/drawing/2014/main" id="{34ED7DF8-71F9-474F-8444-5B41F3ED4262}"/>
                    </a:ext>
                  </a:extLst>
                </p14:cNvPr>
                <p14:cNvContentPartPr/>
                <p14:nvPr/>
              </p14:nvContentPartPr>
              <p14:xfrm>
                <a:off x="4466955" y="3752355"/>
                <a:ext cx="360" cy="360"/>
              </p14:xfrm>
            </p:contentPart>
          </mc:Choice>
          <mc:Fallback xmlns="">
            <p:pic>
              <p:nvPicPr>
                <p:cNvPr id="394" name="Encre 393">
                  <a:extLst>
                    <a:ext uri="{FF2B5EF4-FFF2-40B4-BE49-F238E27FC236}">
                      <a16:creationId xmlns:a16="http://schemas.microsoft.com/office/drawing/2014/main" id="{34ED7DF8-71F9-474F-8444-5B41F3ED42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49315" y="37347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6B5808DB-55EC-4674-A73E-CF16F9E664D2}"/>
                    </a:ext>
                  </a:extLst>
                </p14:cNvPr>
                <p14:cNvContentPartPr/>
                <p14:nvPr/>
              </p14:nvContentPartPr>
              <p14:xfrm>
                <a:off x="4561995" y="3742995"/>
                <a:ext cx="10080" cy="36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6B5808DB-55EC-4674-A73E-CF16F9E664D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44355" y="3725355"/>
                  <a:ext cx="45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9032ABA2-F4E7-428C-9D34-47AA8407B818}"/>
                    </a:ext>
                  </a:extLst>
                </p14:cNvPr>
                <p14:cNvContentPartPr/>
                <p14:nvPr/>
              </p14:nvContentPartPr>
              <p14:xfrm>
                <a:off x="4695555" y="3818955"/>
                <a:ext cx="3960" cy="360"/>
              </p14:xfrm>
            </p:contentPart>
          </mc:Choice>
          <mc:Fallback xmlns=""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9032ABA2-F4E7-428C-9D34-47AA8407B81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77915" y="3801315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97" name="Encre 396">
                  <a:extLst>
                    <a:ext uri="{FF2B5EF4-FFF2-40B4-BE49-F238E27FC236}">
                      <a16:creationId xmlns:a16="http://schemas.microsoft.com/office/drawing/2014/main" id="{E22CCF92-FE8B-4AD0-A846-8C27B39B7926}"/>
                    </a:ext>
                  </a:extLst>
                </p14:cNvPr>
                <p14:cNvContentPartPr/>
                <p14:nvPr/>
              </p14:nvContentPartPr>
              <p14:xfrm>
                <a:off x="4733355" y="3818955"/>
                <a:ext cx="4320" cy="360"/>
              </p14:xfrm>
            </p:contentPart>
          </mc:Choice>
          <mc:Fallback xmlns="">
            <p:pic>
              <p:nvPicPr>
                <p:cNvPr id="397" name="Encre 396">
                  <a:extLst>
                    <a:ext uri="{FF2B5EF4-FFF2-40B4-BE49-F238E27FC236}">
                      <a16:creationId xmlns:a16="http://schemas.microsoft.com/office/drawing/2014/main" id="{E22CCF92-FE8B-4AD0-A846-8C27B39B792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15715" y="3801315"/>
                  <a:ext cx="3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98" name="Encre 397">
                  <a:extLst>
                    <a:ext uri="{FF2B5EF4-FFF2-40B4-BE49-F238E27FC236}">
                      <a16:creationId xmlns:a16="http://schemas.microsoft.com/office/drawing/2014/main" id="{E7785AC6-F381-4CD2-BE52-4EE6192B4A84}"/>
                    </a:ext>
                  </a:extLst>
                </p14:cNvPr>
                <p14:cNvContentPartPr/>
                <p14:nvPr/>
              </p14:nvContentPartPr>
              <p14:xfrm>
                <a:off x="4863315" y="3781155"/>
                <a:ext cx="4320" cy="10080"/>
              </p14:xfrm>
            </p:contentPart>
          </mc:Choice>
          <mc:Fallback xmlns="">
            <p:pic>
              <p:nvPicPr>
                <p:cNvPr id="398" name="Encre 397">
                  <a:extLst>
                    <a:ext uri="{FF2B5EF4-FFF2-40B4-BE49-F238E27FC236}">
                      <a16:creationId xmlns:a16="http://schemas.microsoft.com/office/drawing/2014/main" id="{E7785AC6-F381-4CD2-BE52-4EE6192B4A8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845315" y="3763155"/>
                  <a:ext cx="39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99" name="Encre 398">
                  <a:extLst>
                    <a:ext uri="{FF2B5EF4-FFF2-40B4-BE49-F238E27FC236}">
                      <a16:creationId xmlns:a16="http://schemas.microsoft.com/office/drawing/2014/main" id="{0B0FB2A7-FE3F-4FE9-B07A-4D0C1D3199D3}"/>
                    </a:ext>
                  </a:extLst>
                </p14:cNvPr>
                <p14:cNvContentPartPr/>
                <p14:nvPr/>
              </p14:nvContentPartPr>
              <p14:xfrm>
                <a:off x="4781235" y="3634635"/>
                <a:ext cx="3960" cy="4320"/>
              </p14:xfrm>
            </p:contentPart>
          </mc:Choice>
          <mc:Fallback xmlns="">
            <p:pic>
              <p:nvPicPr>
                <p:cNvPr id="399" name="Encre 398">
                  <a:extLst>
                    <a:ext uri="{FF2B5EF4-FFF2-40B4-BE49-F238E27FC236}">
                      <a16:creationId xmlns:a16="http://schemas.microsoft.com/office/drawing/2014/main" id="{0B0FB2A7-FE3F-4FE9-B07A-4D0C1D3199D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763595" y="3616635"/>
                  <a:ext cx="39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00" name="Encre 399">
                  <a:extLst>
                    <a:ext uri="{FF2B5EF4-FFF2-40B4-BE49-F238E27FC236}">
                      <a16:creationId xmlns:a16="http://schemas.microsoft.com/office/drawing/2014/main" id="{DCF172FF-A28E-478F-BC0A-9D705D62C89B}"/>
                    </a:ext>
                  </a:extLst>
                </p14:cNvPr>
                <p14:cNvContentPartPr/>
                <p14:nvPr/>
              </p14:nvContentPartPr>
              <p14:xfrm>
                <a:off x="4905075" y="3590355"/>
                <a:ext cx="7920" cy="360"/>
              </p14:xfrm>
            </p:contentPart>
          </mc:Choice>
          <mc:Fallback xmlns="">
            <p:pic>
              <p:nvPicPr>
                <p:cNvPr id="400" name="Encre 399">
                  <a:extLst>
                    <a:ext uri="{FF2B5EF4-FFF2-40B4-BE49-F238E27FC236}">
                      <a16:creationId xmlns:a16="http://schemas.microsoft.com/office/drawing/2014/main" id="{DCF172FF-A28E-478F-BC0A-9D705D62C89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87435" y="3572715"/>
                  <a:ext cx="43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401" name="Encre 400">
                  <a:extLst>
                    <a:ext uri="{FF2B5EF4-FFF2-40B4-BE49-F238E27FC236}">
                      <a16:creationId xmlns:a16="http://schemas.microsoft.com/office/drawing/2014/main" id="{0CC09F0F-104E-4BFD-9D9C-A83DB3B40457}"/>
                    </a:ext>
                  </a:extLst>
                </p14:cNvPr>
                <p14:cNvContentPartPr/>
                <p14:nvPr/>
              </p14:nvContentPartPr>
              <p14:xfrm>
                <a:off x="4981035" y="3666675"/>
                <a:ext cx="48240" cy="360"/>
              </p14:xfrm>
            </p:contentPart>
          </mc:Choice>
          <mc:Fallback xmlns="">
            <p:pic>
              <p:nvPicPr>
                <p:cNvPr id="401" name="Encre 400">
                  <a:extLst>
                    <a:ext uri="{FF2B5EF4-FFF2-40B4-BE49-F238E27FC236}">
                      <a16:creationId xmlns:a16="http://schemas.microsoft.com/office/drawing/2014/main" id="{0CC09F0F-104E-4BFD-9D9C-A83DB3B4045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963395" y="3649035"/>
                  <a:ext cx="83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02" name="Encre 401">
                  <a:extLst>
                    <a:ext uri="{FF2B5EF4-FFF2-40B4-BE49-F238E27FC236}">
                      <a16:creationId xmlns:a16="http://schemas.microsoft.com/office/drawing/2014/main" id="{9CFC21AA-245D-4FE3-B24E-0D6578E9D2DC}"/>
                    </a:ext>
                  </a:extLst>
                </p14:cNvPr>
                <p14:cNvContentPartPr/>
                <p14:nvPr/>
              </p14:nvContentPartPr>
              <p14:xfrm>
                <a:off x="5133675" y="3666675"/>
                <a:ext cx="21600" cy="29160"/>
              </p14:xfrm>
            </p:contentPart>
          </mc:Choice>
          <mc:Fallback xmlns="">
            <p:pic>
              <p:nvPicPr>
                <p:cNvPr id="402" name="Encre 401">
                  <a:extLst>
                    <a:ext uri="{FF2B5EF4-FFF2-40B4-BE49-F238E27FC236}">
                      <a16:creationId xmlns:a16="http://schemas.microsoft.com/office/drawing/2014/main" id="{9CFC21AA-245D-4FE3-B24E-0D6578E9D2D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16035" y="3649035"/>
                  <a:ext cx="57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03" name="Encre 402">
                  <a:extLst>
                    <a:ext uri="{FF2B5EF4-FFF2-40B4-BE49-F238E27FC236}">
                      <a16:creationId xmlns:a16="http://schemas.microsoft.com/office/drawing/2014/main" id="{8BD47107-6DD5-42D3-80D1-D12ECAE38E3F}"/>
                    </a:ext>
                  </a:extLst>
                </p14:cNvPr>
                <p14:cNvContentPartPr/>
                <p14:nvPr/>
              </p14:nvContentPartPr>
              <p14:xfrm>
                <a:off x="5257515" y="3933435"/>
                <a:ext cx="360" cy="360"/>
              </p14:xfrm>
            </p:contentPart>
          </mc:Choice>
          <mc:Fallback xmlns="">
            <p:pic>
              <p:nvPicPr>
                <p:cNvPr id="403" name="Encre 402">
                  <a:extLst>
                    <a:ext uri="{FF2B5EF4-FFF2-40B4-BE49-F238E27FC236}">
                      <a16:creationId xmlns:a16="http://schemas.microsoft.com/office/drawing/2014/main" id="{8BD47107-6DD5-42D3-80D1-D12ECAE38E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39875" y="39157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404" name="Encre 403">
                  <a:extLst>
                    <a:ext uri="{FF2B5EF4-FFF2-40B4-BE49-F238E27FC236}">
                      <a16:creationId xmlns:a16="http://schemas.microsoft.com/office/drawing/2014/main" id="{11F09CE4-80B0-4AAC-AB2F-0F905E9461EE}"/>
                    </a:ext>
                  </a:extLst>
                </p14:cNvPr>
                <p14:cNvContentPartPr/>
                <p14:nvPr/>
              </p14:nvContentPartPr>
              <p14:xfrm>
                <a:off x="5276235" y="3818955"/>
                <a:ext cx="360" cy="360"/>
              </p14:xfrm>
            </p:contentPart>
          </mc:Choice>
          <mc:Fallback xmlns="">
            <p:pic>
              <p:nvPicPr>
                <p:cNvPr id="404" name="Encre 403">
                  <a:extLst>
                    <a:ext uri="{FF2B5EF4-FFF2-40B4-BE49-F238E27FC236}">
                      <a16:creationId xmlns:a16="http://schemas.microsoft.com/office/drawing/2014/main" id="{11F09CE4-80B0-4AAC-AB2F-0F905E9461E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58595" y="38013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05" name="Encre 404">
                  <a:extLst>
                    <a:ext uri="{FF2B5EF4-FFF2-40B4-BE49-F238E27FC236}">
                      <a16:creationId xmlns:a16="http://schemas.microsoft.com/office/drawing/2014/main" id="{BCB8158D-0A47-47FA-A5F9-7DE0B854DA16}"/>
                    </a:ext>
                  </a:extLst>
                </p14:cNvPr>
                <p14:cNvContentPartPr/>
                <p14:nvPr/>
              </p14:nvContentPartPr>
              <p14:xfrm>
                <a:off x="5219355" y="3790515"/>
                <a:ext cx="360" cy="360"/>
              </p14:xfrm>
            </p:contentPart>
          </mc:Choice>
          <mc:Fallback xmlns="">
            <p:pic>
              <p:nvPicPr>
                <p:cNvPr id="405" name="Encre 404">
                  <a:extLst>
                    <a:ext uri="{FF2B5EF4-FFF2-40B4-BE49-F238E27FC236}">
                      <a16:creationId xmlns:a16="http://schemas.microsoft.com/office/drawing/2014/main" id="{BCB8158D-0A47-47FA-A5F9-7DE0B854DA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01715" y="37728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06" name="Encre 405">
                  <a:extLst>
                    <a:ext uri="{FF2B5EF4-FFF2-40B4-BE49-F238E27FC236}">
                      <a16:creationId xmlns:a16="http://schemas.microsoft.com/office/drawing/2014/main" id="{D7A79B5F-E7F8-4076-ADF7-EB53A10B2F9C}"/>
                    </a:ext>
                  </a:extLst>
                </p14:cNvPr>
                <p14:cNvContentPartPr/>
                <p14:nvPr/>
              </p14:nvContentPartPr>
              <p14:xfrm>
                <a:off x="5400075" y="3933435"/>
                <a:ext cx="360" cy="7920"/>
              </p14:xfrm>
            </p:contentPart>
          </mc:Choice>
          <mc:Fallback xmlns="">
            <p:pic>
              <p:nvPicPr>
                <p:cNvPr id="406" name="Encre 405">
                  <a:extLst>
                    <a:ext uri="{FF2B5EF4-FFF2-40B4-BE49-F238E27FC236}">
                      <a16:creationId xmlns:a16="http://schemas.microsoft.com/office/drawing/2014/main" id="{D7A79B5F-E7F8-4076-ADF7-EB53A10B2F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82435" y="3915795"/>
                  <a:ext cx="36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407" name="Encre 406">
                  <a:extLst>
                    <a:ext uri="{FF2B5EF4-FFF2-40B4-BE49-F238E27FC236}">
                      <a16:creationId xmlns:a16="http://schemas.microsoft.com/office/drawing/2014/main" id="{D46B414A-CE5F-433D-B3CD-82600AB14C81}"/>
                    </a:ext>
                  </a:extLst>
                </p14:cNvPr>
                <p14:cNvContentPartPr/>
                <p14:nvPr/>
              </p14:nvContentPartPr>
              <p14:xfrm>
                <a:off x="5262915" y="3983115"/>
                <a:ext cx="23400" cy="17280"/>
              </p14:xfrm>
            </p:contentPart>
          </mc:Choice>
          <mc:Fallback xmlns="">
            <p:pic>
              <p:nvPicPr>
                <p:cNvPr id="407" name="Encre 406">
                  <a:extLst>
                    <a:ext uri="{FF2B5EF4-FFF2-40B4-BE49-F238E27FC236}">
                      <a16:creationId xmlns:a16="http://schemas.microsoft.com/office/drawing/2014/main" id="{D46B414A-CE5F-433D-B3CD-82600AB14C8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245275" y="3965475"/>
                  <a:ext cx="59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08" name="Encre 407">
                  <a:extLst>
                    <a:ext uri="{FF2B5EF4-FFF2-40B4-BE49-F238E27FC236}">
                      <a16:creationId xmlns:a16="http://schemas.microsoft.com/office/drawing/2014/main" id="{F80E9A16-5DE8-4303-B0DE-30E33BB2D349}"/>
                    </a:ext>
                  </a:extLst>
                </p14:cNvPr>
                <p14:cNvContentPartPr/>
                <p14:nvPr/>
              </p14:nvContentPartPr>
              <p14:xfrm>
                <a:off x="5320515" y="4019115"/>
                <a:ext cx="4320" cy="69120"/>
              </p14:xfrm>
            </p:contentPart>
          </mc:Choice>
          <mc:Fallback xmlns="">
            <p:pic>
              <p:nvPicPr>
                <p:cNvPr id="408" name="Encre 407">
                  <a:extLst>
                    <a:ext uri="{FF2B5EF4-FFF2-40B4-BE49-F238E27FC236}">
                      <a16:creationId xmlns:a16="http://schemas.microsoft.com/office/drawing/2014/main" id="{F80E9A16-5DE8-4303-B0DE-30E33BB2D34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302515" y="4001475"/>
                  <a:ext cx="39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409" name="Encre 408">
                  <a:extLst>
                    <a:ext uri="{FF2B5EF4-FFF2-40B4-BE49-F238E27FC236}">
                      <a16:creationId xmlns:a16="http://schemas.microsoft.com/office/drawing/2014/main" id="{98AAA639-1543-48A7-BCAB-DB79D94AB4C6}"/>
                    </a:ext>
                  </a:extLst>
                </p14:cNvPr>
                <p14:cNvContentPartPr/>
                <p14:nvPr/>
              </p14:nvContentPartPr>
              <p14:xfrm>
                <a:off x="5257515" y="4190475"/>
                <a:ext cx="360" cy="360"/>
              </p14:xfrm>
            </p:contentPart>
          </mc:Choice>
          <mc:Fallback xmlns="">
            <p:pic>
              <p:nvPicPr>
                <p:cNvPr id="409" name="Encre 408">
                  <a:extLst>
                    <a:ext uri="{FF2B5EF4-FFF2-40B4-BE49-F238E27FC236}">
                      <a16:creationId xmlns:a16="http://schemas.microsoft.com/office/drawing/2014/main" id="{98AAA639-1543-48A7-BCAB-DB79D94AB4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39875" y="41728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10" name="Encre 409">
                  <a:extLst>
                    <a:ext uri="{FF2B5EF4-FFF2-40B4-BE49-F238E27FC236}">
                      <a16:creationId xmlns:a16="http://schemas.microsoft.com/office/drawing/2014/main" id="{12DE5018-07EC-4A27-8F8C-ECDF8CF68901}"/>
                    </a:ext>
                  </a:extLst>
                </p14:cNvPr>
                <p14:cNvContentPartPr/>
                <p14:nvPr/>
              </p14:nvContentPartPr>
              <p14:xfrm>
                <a:off x="5238435" y="4219275"/>
                <a:ext cx="360" cy="360"/>
              </p14:xfrm>
            </p:contentPart>
          </mc:Choice>
          <mc:Fallback xmlns="">
            <p:pic>
              <p:nvPicPr>
                <p:cNvPr id="410" name="Encre 409">
                  <a:extLst>
                    <a:ext uri="{FF2B5EF4-FFF2-40B4-BE49-F238E27FC236}">
                      <a16:creationId xmlns:a16="http://schemas.microsoft.com/office/drawing/2014/main" id="{12DE5018-07EC-4A27-8F8C-ECDF8CF689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20795" y="42016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411" name="Encre 410">
                  <a:extLst>
                    <a:ext uri="{FF2B5EF4-FFF2-40B4-BE49-F238E27FC236}">
                      <a16:creationId xmlns:a16="http://schemas.microsoft.com/office/drawing/2014/main" id="{0964C585-8021-49FF-BB3C-278309682613}"/>
                    </a:ext>
                  </a:extLst>
                </p14:cNvPr>
                <p14:cNvContentPartPr/>
                <p14:nvPr/>
              </p14:nvContentPartPr>
              <p14:xfrm>
                <a:off x="5238435" y="4219275"/>
                <a:ext cx="360" cy="3960"/>
              </p14:xfrm>
            </p:contentPart>
          </mc:Choice>
          <mc:Fallback xmlns="">
            <p:pic>
              <p:nvPicPr>
                <p:cNvPr id="411" name="Encre 410">
                  <a:extLst>
                    <a:ext uri="{FF2B5EF4-FFF2-40B4-BE49-F238E27FC236}">
                      <a16:creationId xmlns:a16="http://schemas.microsoft.com/office/drawing/2014/main" id="{0964C585-8021-49FF-BB3C-27830968261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20795" y="4201635"/>
                  <a:ext cx="36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12" name="Encre 411">
                  <a:extLst>
                    <a:ext uri="{FF2B5EF4-FFF2-40B4-BE49-F238E27FC236}">
                      <a16:creationId xmlns:a16="http://schemas.microsoft.com/office/drawing/2014/main" id="{02B65348-9F67-474B-9362-ED8730B94B45}"/>
                    </a:ext>
                  </a:extLst>
                </p14:cNvPr>
                <p14:cNvContentPartPr/>
                <p14:nvPr/>
              </p14:nvContentPartPr>
              <p14:xfrm>
                <a:off x="5123955" y="4285875"/>
                <a:ext cx="360" cy="360"/>
              </p14:xfrm>
            </p:contentPart>
          </mc:Choice>
          <mc:Fallback xmlns="">
            <p:pic>
              <p:nvPicPr>
                <p:cNvPr id="412" name="Encre 411">
                  <a:extLst>
                    <a:ext uri="{FF2B5EF4-FFF2-40B4-BE49-F238E27FC236}">
                      <a16:creationId xmlns:a16="http://schemas.microsoft.com/office/drawing/2014/main" id="{02B65348-9F67-474B-9362-ED8730B94B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06315" y="42682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413" name="Encre 412">
                  <a:extLst>
                    <a:ext uri="{FF2B5EF4-FFF2-40B4-BE49-F238E27FC236}">
                      <a16:creationId xmlns:a16="http://schemas.microsoft.com/office/drawing/2014/main" id="{3F218780-E971-4771-B13B-6BFA90400A95}"/>
                    </a:ext>
                  </a:extLst>
                </p14:cNvPr>
                <p14:cNvContentPartPr/>
                <p14:nvPr/>
              </p14:nvContentPartPr>
              <p14:xfrm>
                <a:off x="5171475" y="4295235"/>
                <a:ext cx="4320" cy="360"/>
              </p14:xfrm>
            </p:contentPart>
          </mc:Choice>
          <mc:Fallback xmlns="">
            <p:pic>
              <p:nvPicPr>
                <p:cNvPr id="413" name="Encre 412">
                  <a:extLst>
                    <a:ext uri="{FF2B5EF4-FFF2-40B4-BE49-F238E27FC236}">
                      <a16:creationId xmlns:a16="http://schemas.microsoft.com/office/drawing/2014/main" id="{3F218780-E971-4771-B13B-6BFA90400A9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53835" y="4277595"/>
                  <a:ext cx="3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14" name="Encre 413">
                  <a:extLst>
                    <a:ext uri="{FF2B5EF4-FFF2-40B4-BE49-F238E27FC236}">
                      <a16:creationId xmlns:a16="http://schemas.microsoft.com/office/drawing/2014/main" id="{98A1E635-1532-4044-B7E8-7D57CE7A3D2F}"/>
                    </a:ext>
                  </a:extLst>
                </p14:cNvPr>
                <p14:cNvContentPartPr/>
                <p14:nvPr/>
              </p14:nvContentPartPr>
              <p14:xfrm>
                <a:off x="5228715" y="4228635"/>
                <a:ext cx="360" cy="360"/>
              </p14:xfrm>
            </p:contentPart>
          </mc:Choice>
          <mc:Fallback xmlns="">
            <p:pic>
              <p:nvPicPr>
                <p:cNvPr id="414" name="Encre 413">
                  <a:extLst>
                    <a:ext uri="{FF2B5EF4-FFF2-40B4-BE49-F238E27FC236}">
                      <a16:creationId xmlns:a16="http://schemas.microsoft.com/office/drawing/2014/main" id="{98A1E635-1532-4044-B7E8-7D57CE7A3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11075" y="42109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415" name="Encre 414">
                  <a:extLst>
                    <a:ext uri="{FF2B5EF4-FFF2-40B4-BE49-F238E27FC236}">
                      <a16:creationId xmlns:a16="http://schemas.microsoft.com/office/drawing/2014/main" id="{68734FC4-B69A-4C5E-A1B1-F9184F4E03E9}"/>
                    </a:ext>
                  </a:extLst>
                </p14:cNvPr>
                <p14:cNvContentPartPr/>
                <p14:nvPr/>
              </p14:nvContentPartPr>
              <p14:xfrm>
                <a:off x="5171475" y="4053675"/>
                <a:ext cx="4320" cy="4320"/>
              </p14:xfrm>
            </p:contentPart>
          </mc:Choice>
          <mc:Fallback xmlns="">
            <p:pic>
              <p:nvPicPr>
                <p:cNvPr id="415" name="Encre 414">
                  <a:extLst>
                    <a:ext uri="{FF2B5EF4-FFF2-40B4-BE49-F238E27FC236}">
                      <a16:creationId xmlns:a16="http://schemas.microsoft.com/office/drawing/2014/main" id="{68734FC4-B69A-4C5E-A1B1-F9184F4E03E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153835" y="4035675"/>
                  <a:ext cx="39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16" name="Encre 415">
                  <a:extLst>
                    <a:ext uri="{FF2B5EF4-FFF2-40B4-BE49-F238E27FC236}">
                      <a16:creationId xmlns:a16="http://schemas.microsoft.com/office/drawing/2014/main" id="{17FDED14-EF0B-4038-BEA5-F1D8AB0A9E75}"/>
                    </a:ext>
                  </a:extLst>
                </p14:cNvPr>
                <p14:cNvContentPartPr/>
                <p14:nvPr/>
              </p14:nvContentPartPr>
              <p14:xfrm>
                <a:off x="5123955" y="3980955"/>
                <a:ext cx="38520" cy="360"/>
              </p14:xfrm>
            </p:contentPart>
          </mc:Choice>
          <mc:Fallback xmlns="">
            <p:pic>
              <p:nvPicPr>
                <p:cNvPr id="416" name="Encre 415">
                  <a:extLst>
                    <a:ext uri="{FF2B5EF4-FFF2-40B4-BE49-F238E27FC236}">
                      <a16:creationId xmlns:a16="http://schemas.microsoft.com/office/drawing/2014/main" id="{17FDED14-EF0B-4038-BEA5-F1D8AB0A9E7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106315" y="3963315"/>
                  <a:ext cx="74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417" name="Encre 416">
                  <a:extLst>
                    <a:ext uri="{FF2B5EF4-FFF2-40B4-BE49-F238E27FC236}">
                      <a16:creationId xmlns:a16="http://schemas.microsoft.com/office/drawing/2014/main" id="{69F49371-6EF9-4321-8256-7E5A24AE25C4}"/>
                    </a:ext>
                  </a:extLst>
                </p14:cNvPr>
                <p14:cNvContentPartPr/>
                <p14:nvPr/>
              </p14:nvContentPartPr>
              <p14:xfrm>
                <a:off x="4885995" y="3904995"/>
                <a:ext cx="360" cy="360"/>
              </p14:xfrm>
            </p:contentPart>
          </mc:Choice>
          <mc:Fallback xmlns="">
            <p:pic>
              <p:nvPicPr>
                <p:cNvPr id="417" name="Encre 416">
                  <a:extLst>
                    <a:ext uri="{FF2B5EF4-FFF2-40B4-BE49-F238E27FC236}">
                      <a16:creationId xmlns:a16="http://schemas.microsoft.com/office/drawing/2014/main" id="{69F49371-6EF9-4321-8256-7E5A24AE25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68355" y="38873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418" name="Encre 417">
                  <a:extLst>
                    <a:ext uri="{FF2B5EF4-FFF2-40B4-BE49-F238E27FC236}">
                      <a16:creationId xmlns:a16="http://schemas.microsoft.com/office/drawing/2014/main" id="{44EA5CFD-674F-4A21-B278-195AEF325C62}"/>
                    </a:ext>
                  </a:extLst>
                </p14:cNvPr>
                <p14:cNvContentPartPr/>
                <p14:nvPr/>
              </p14:nvContentPartPr>
              <p14:xfrm>
                <a:off x="4752435" y="4133595"/>
                <a:ext cx="360" cy="360"/>
              </p14:xfrm>
            </p:contentPart>
          </mc:Choice>
          <mc:Fallback xmlns="">
            <p:pic>
              <p:nvPicPr>
                <p:cNvPr id="418" name="Encre 417">
                  <a:extLst>
                    <a:ext uri="{FF2B5EF4-FFF2-40B4-BE49-F238E27FC236}">
                      <a16:creationId xmlns:a16="http://schemas.microsoft.com/office/drawing/2014/main" id="{44EA5CFD-674F-4A21-B278-195AEF325C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34795" y="41159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19" name="Encre 418">
                  <a:extLst>
                    <a:ext uri="{FF2B5EF4-FFF2-40B4-BE49-F238E27FC236}">
                      <a16:creationId xmlns:a16="http://schemas.microsoft.com/office/drawing/2014/main" id="{76E266FC-7A03-4BF3-A4DD-946B326C733A}"/>
                    </a:ext>
                  </a:extLst>
                </p14:cNvPr>
                <p14:cNvContentPartPr/>
                <p14:nvPr/>
              </p14:nvContentPartPr>
              <p14:xfrm>
                <a:off x="4695555" y="4152315"/>
                <a:ext cx="360" cy="360"/>
              </p14:xfrm>
            </p:contentPart>
          </mc:Choice>
          <mc:Fallback xmlns="">
            <p:pic>
              <p:nvPicPr>
                <p:cNvPr id="419" name="Encre 418">
                  <a:extLst>
                    <a:ext uri="{FF2B5EF4-FFF2-40B4-BE49-F238E27FC236}">
                      <a16:creationId xmlns:a16="http://schemas.microsoft.com/office/drawing/2014/main" id="{76E266FC-7A03-4BF3-A4DD-946B326C73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77915" y="41346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420" name="Encre 419">
                  <a:extLst>
                    <a:ext uri="{FF2B5EF4-FFF2-40B4-BE49-F238E27FC236}">
                      <a16:creationId xmlns:a16="http://schemas.microsoft.com/office/drawing/2014/main" id="{71DCFCFF-6F71-4557-AAF0-C94D1DF2CAEF}"/>
                    </a:ext>
                  </a:extLst>
                </p14:cNvPr>
                <p14:cNvContentPartPr/>
                <p14:nvPr/>
              </p14:nvContentPartPr>
              <p14:xfrm>
                <a:off x="4685835" y="4219275"/>
                <a:ext cx="360" cy="360"/>
              </p14:xfrm>
            </p:contentPart>
          </mc:Choice>
          <mc:Fallback xmlns="">
            <p:pic>
              <p:nvPicPr>
                <p:cNvPr id="420" name="Encre 419">
                  <a:extLst>
                    <a:ext uri="{FF2B5EF4-FFF2-40B4-BE49-F238E27FC236}">
                      <a16:creationId xmlns:a16="http://schemas.microsoft.com/office/drawing/2014/main" id="{71DCFCFF-6F71-4557-AAF0-C94D1DF2CA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68195" y="42016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21" name="Encre 420">
                  <a:extLst>
                    <a:ext uri="{FF2B5EF4-FFF2-40B4-BE49-F238E27FC236}">
                      <a16:creationId xmlns:a16="http://schemas.microsoft.com/office/drawing/2014/main" id="{2D88274D-38C1-4450-9BE8-2779ECE8E4EF}"/>
                    </a:ext>
                  </a:extLst>
                </p14:cNvPr>
                <p14:cNvContentPartPr/>
                <p14:nvPr/>
              </p14:nvContentPartPr>
              <p14:xfrm>
                <a:off x="4571715" y="4066635"/>
                <a:ext cx="360" cy="360"/>
              </p14:xfrm>
            </p:contentPart>
          </mc:Choice>
          <mc:Fallback xmlns="">
            <p:pic>
              <p:nvPicPr>
                <p:cNvPr id="421" name="Encre 420">
                  <a:extLst>
                    <a:ext uri="{FF2B5EF4-FFF2-40B4-BE49-F238E27FC236}">
                      <a16:creationId xmlns:a16="http://schemas.microsoft.com/office/drawing/2014/main" id="{2D88274D-38C1-4450-9BE8-2779ECE8E4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54075" y="40489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422" name="Encre 421">
                  <a:extLst>
                    <a:ext uri="{FF2B5EF4-FFF2-40B4-BE49-F238E27FC236}">
                      <a16:creationId xmlns:a16="http://schemas.microsoft.com/office/drawing/2014/main" id="{6AEC60A2-EC8D-4BA1-8DAD-698024531632}"/>
                    </a:ext>
                  </a:extLst>
                </p14:cNvPr>
                <p14:cNvContentPartPr/>
                <p14:nvPr/>
              </p14:nvContentPartPr>
              <p14:xfrm>
                <a:off x="4542915" y="4228635"/>
                <a:ext cx="360" cy="360"/>
              </p14:xfrm>
            </p:contentPart>
          </mc:Choice>
          <mc:Fallback xmlns="">
            <p:pic>
              <p:nvPicPr>
                <p:cNvPr id="422" name="Encre 421">
                  <a:extLst>
                    <a:ext uri="{FF2B5EF4-FFF2-40B4-BE49-F238E27FC236}">
                      <a16:creationId xmlns:a16="http://schemas.microsoft.com/office/drawing/2014/main" id="{6AEC60A2-EC8D-4BA1-8DAD-6980245316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5275" y="42109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23" name="Encre 422">
                  <a:extLst>
                    <a:ext uri="{FF2B5EF4-FFF2-40B4-BE49-F238E27FC236}">
                      <a16:creationId xmlns:a16="http://schemas.microsoft.com/office/drawing/2014/main" id="{E9C85231-15CE-48C8-8F42-797CEF2B8416}"/>
                    </a:ext>
                  </a:extLst>
                </p14:cNvPr>
                <p14:cNvContentPartPr/>
                <p14:nvPr/>
              </p14:nvContentPartPr>
              <p14:xfrm>
                <a:off x="4676475" y="4419075"/>
                <a:ext cx="3960" cy="360"/>
              </p14:xfrm>
            </p:contentPart>
          </mc:Choice>
          <mc:Fallback xmlns="">
            <p:pic>
              <p:nvPicPr>
                <p:cNvPr id="423" name="Encre 422">
                  <a:extLst>
                    <a:ext uri="{FF2B5EF4-FFF2-40B4-BE49-F238E27FC236}">
                      <a16:creationId xmlns:a16="http://schemas.microsoft.com/office/drawing/2014/main" id="{E9C85231-15CE-48C8-8F42-797CEF2B841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58835" y="4401435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424" name="Encre 423">
                  <a:extLst>
                    <a:ext uri="{FF2B5EF4-FFF2-40B4-BE49-F238E27FC236}">
                      <a16:creationId xmlns:a16="http://schemas.microsoft.com/office/drawing/2014/main" id="{A98E6170-32A9-4301-BD4A-4D34B96B96B2}"/>
                    </a:ext>
                  </a:extLst>
                </p14:cNvPr>
                <p14:cNvContentPartPr/>
                <p14:nvPr/>
              </p14:nvContentPartPr>
              <p14:xfrm>
                <a:off x="4723995" y="4438155"/>
                <a:ext cx="13680" cy="360"/>
              </p14:xfrm>
            </p:contentPart>
          </mc:Choice>
          <mc:Fallback xmlns="">
            <p:pic>
              <p:nvPicPr>
                <p:cNvPr id="424" name="Encre 423">
                  <a:extLst>
                    <a:ext uri="{FF2B5EF4-FFF2-40B4-BE49-F238E27FC236}">
                      <a16:creationId xmlns:a16="http://schemas.microsoft.com/office/drawing/2014/main" id="{A98E6170-32A9-4301-BD4A-4D34B96B96B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706355" y="4420515"/>
                  <a:ext cx="4932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7" name="Ellipse 426">
            <a:extLst>
              <a:ext uri="{FF2B5EF4-FFF2-40B4-BE49-F238E27FC236}">
                <a16:creationId xmlns:a16="http://schemas.microsoft.com/office/drawing/2014/main" id="{A0FA0B8F-C199-43FC-A8CA-77AC7C57691B}"/>
              </a:ext>
            </a:extLst>
          </p:cNvPr>
          <p:cNvSpPr/>
          <p:nvPr/>
        </p:nvSpPr>
        <p:spPr>
          <a:xfrm>
            <a:off x="5882865" y="1781718"/>
            <a:ext cx="461520" cy="448410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8" name="Ellipse 427">
            <a:extLst>
              <a:ext uri="{FF2B5EF4-FFF2-40B4-BE49-F238E27FC236}">
                <a16:creationId xmlns:a16="http://schemas.microsoft.com/office/drawing/2014/main" id="{40D259C5-EBC9-4DD6-A57F-0F2A841A4795}"/>
              </a:ext>
            </a:extLst>
          </p:cNvPr>
          <p:cNvSpPr/>
          <p:nvPr/>
        </p:nvSpPr>
        <p:spPr>
          <a:xfrm>
            <a:off x="7067400" y="2448240"/>
            <a:ext cx="571394" cy="542520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9" name="Ellipse 428">
            <a:extLst>
              <a:ext uri="{FF2B5EF4-FFF2-40B4-BE49-F238E27FC236}">
                <a16:creationId xmlns:a16="http://schemas.microsoft.com/office/drawing/2014/main" id="{FBD7C7DB-B20B-4262-9E0F-878B9C901F60}"/>
              </a:ext>
            </a:extLst>
          </p:cNvPr>
          <p:cNvSpPr/>
          <p:nvPr/>
        </p:nvSpPr>
        <p:spPr>
          <a:xfrm>
            <a:off x="6977955" y="3799335"/>
            <a:ext cx="746640" cy="696090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0" name="Ellipse 429">
            <a:extLst>
              <a:ext uri="{FF2B5EF4-FFF2-40B4-BE49-F238E27FC236}">
                <a16:creationId xmlns:a16="http://schemas.microsoft.com/office/drawing/2014/main" id="{0AD28232-785A-4F84-95F9-F8C505504396}"/>
              </a:ext>
            </a:extLst>
          </p:cNvPr>
          <p:cNvSpPr/>
          <p:nvPr/>
        </p:nvSpPr>
        <p:spPr>
          <a:xfrm>
            <a:off x="5701313" y="4438155"/>
            <a:ext cx="836077" cy="867008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1" name="Ellipse 430">
            <a:extLst>
              <a:ext uri="{FF2B5EF4-FFF2-40B4-BE49-F238E27FC236}">
                <a16:creationId xmlns:a16="http://schemas.microsoft.com/office/drawing/2014/main" id="{63978EF1-6030-4983-93E5-CDF1437B1D88}"/>
              </a:ext>
            </a:extLst>
          </p:cNvPr>
          <p:cNvSpPr/>
          <p:nvPr/>
        </p:nvSpPr>
        <p:spPr>
          <a:xfrm>
            <a:off x="4350151" y="3559939"/>
            <a:ext cx="1097820" cy="1139722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2" name="image13.png">
            <a:extLst>
              <a:ext uri="{FF2B5EF4-FFF2-40B4-BE49-F238E27FC236}">
                <a16:creationId xmlns:a16="http://schemas.microsoft.com/office/drawing/2014/main" id="{2A6F8EB5-F735-48E7-B90E-0A594128CFF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559815" y="798750"/>
            <a:ext cx="164465" cy="265430"/>
          </a:xfrm>
          <a:prstGeom prst="rect">
            <a:avLst/>
          </a:prstGeom>
          <a:ln/>
        </p:spPr>
      </p:pic>
      <p:pic>
        <p:nvPicPr>
          <p:cNvPr id="433" name="image13.png">
            <a:extLst>
              <a:ext uri="{FF2B5EF4-FFF2-40B4-BE49-F238E27FC236}">
                <a16:creationId xmlns:a16="http://schemas.microsoft.com/office/drawing/2014/main" id="{D7C12BDC-35F6-4681-B103-AA189D75DE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724280" y="2078708"/>
            <a:ext cx="164465" cy="265430"/>
          </a:xfrm>
          <a:prstGeom prst="rect">
            <a:avLst/>
          </a:prstGeom>
          <a:ln/>
        </p:spPr>
      </p:pic>
      <p:pic>
        <p:nvPicPr>
          <p:cNvPr id="434" name="image13.png">
            <a:extLst>
              <a:ext uri="{FF2B5EF4-FFF2-40B4-BE49-F238E27FC236}">
                <a16:creationId xmlns:a16="http://schemas.microsoft.com/office/drawing/2014/main" id="{4898EF59-731A-4532-B3E6-69E54AB98E5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32425" y="1286984"/>
            <a:ext cx="164465" cy="265430"/>
          </a:xfrm>
          <a:prstGeom prst="rect">
            <a:avLst/>
          </a:prstGeom>
          <a:ln/>
        </p:spPr>
      </p:pic>
      <p:pic>
        <p:nvPicPr>
          <p:cNvPr id="435" name="image13.png">
            <a:extLst>
              <a:ext uri="{FF2B5EF4-FFF2-40B4-BE49-F238E27FC236}">
                <a16:creationId xmlns:a16="http://schemas.microsoft.com/office/drawing/2014/main" id="{740AA4A4-C62D-4FA7-9468-35749331AFF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58605" y="2273179"/>
            <a:ext cx="164465" cy="265430"/>
          </a:xfrm>
          <a:prstGeom prst="rect">
            <a:avLst/>
          </a:prstGeom>
          <a:ln/>
        </p:spPr>
      </p:pic>
      <p:pic>
        <p:nvPicPr>
          <p:cNvPr id="436" name="image13.png">
            <a:extLst>
              <a:ext uri="{FF2B5EF4-FFF2-40B4-BE49-F238E27FC236}">
                <a16:creationId xmlns:a16="http://schemas.microsoft.com/office/drawing/2014/main" id="{3E70010F-FAD4-4209-802D-62AFD649BA2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990277" y="3028789"/>
            <a:ext cx="164465" cy="265430"/>
          </a:xfrm>
          <a:prstGeom prst="rect">
            <a:avLst/>
          </a:prstGeom>
          <a:ln/>
        </p:spPr>
      </p:pic>
      <p:pic>
        <p:nvPicPr>
          <p:cNvPr id="437" name="image13.png">
            <a:extLst>
              <a:ext uri="{FF2B5EF4-FFF2-40B4-BE49-F238E27FC236}">
                <a16:creationId xmlns:a16="http://schemas.microsoft.com/office/drawing/2014/main" id="{F42114B5-4A62-48A9-88B2-2A0978B8BB5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679295" y="3090416"/>
            <a:ext cx="164465" cy="265430"/>
          </a:xfrm>
          <a:prstGeom prst="rect">
            <a:avLst/>
          </a:prstGeom>
          <a:ln/>
        </p:spPr>
      </p:pic>
      <p:pic>
        <p:nvPicPr>
          <p:cNvPr id="438" name="image13.png">
            <a:extLst>
              <a:ext uri="{FF2B5EF4-FFF2-40B4-BE49-F238E27FC236}">
                <a16:creationId xmlns:a16="http://schemas.microsoft.com/office/drawing/2014/main" id="{73901F16-5571-4026-AA6D-41D6606382F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604748" y="3758420"/>
            <a:ext cx="164465" cy="265430"/>
          </a:xfrm>
          <a:prstGeom prst="rect">
            <a:avLst/>
          </a:prstGeom>
          <a:ln/>
        </p:spPr>
      </p:pic>
      <p:pic>
        <p:nvPicPr>
          <p:cNvPr id="439" name="image13.png">
            <a:extLst>
              <a:ext uri="{FF2B5EF4-FFF2-40B4-BE49-F238E27FC236}">
                <a16:creationId xmlns:a16="http://schemas.microsoft.com/office/drawing/2014/main" id="{FBFAFB32-D978-4D23-B549-8B16FD19438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63066" y="3509672"/>
            <a:ext cx="164465" cy="265430"/>
          </a:xfrm>
          <a:prstGeom prst="rect">
            <a:avLst/>
          </a:prstGeom>
          <a:ln/>
        </p:spPr>
      </p:pic>
      <p:pic>
        <p:nvPicPr>
          <p:cNvPr id="440" name="image13.png">
            <a:extLst>
              <a:ext uri="{FF2B5EF4-FFF2-40B4-BE49-F238E27FC236}">
                <a16:creationId xmlns:a16="http://schemas.microsoft.com/office/drawing/2014/main" id="{4590A54A-8E4F-4A7D-A122-AED8D006B8E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72514" y="3377295"/>
            <a:ext cx="164465" cy="265430"/>
          </a:xfrm>
          <a:prstGeom prst="rect">
            <a:avLst/>
          </a:prstGeom>
          <a:ln/>
        </p:spPr>
      </p:pic>
      <p:pic>
        <p:nvPicPr>
          <p:cNvPr id="441" name="image13.png">
            <a:extLst>
              <a:ext uri="{FF2B5EF4-FFF2-40B4-BE49-F238E27FC236}">
                <a16:creationId xmlns:a16="http://schemas.microsoft.com/office/drawing/2014/main" id="{CB9EE3B4-28CD-4797-B7BC-7FE210E60AD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156877" y="4891155"/>
            <a:ext cx="164465" cy="265430"/>
          </a:xfrm>
          <a:prstGeom prst="rect">
            <a:avLst/>
          </a:prstGeom>
          <a:ln/>
        </p:spPr>
      </p:pic>
      <p:pic>
        <p:nvPicPr>
          <p:cNvPr id="442" name="image13.png">
            <a:extLst>
              <a:ext uri="{FF2B5EF4-FFF2-40B4-BE49-F238E27FC236}">
                <a16:creationId xmlns:a16="http://schemas.microsoft.com/office/drawing/2014/main" id="{1B9E1B8B-17E1-40B4-8A36-7B993CCEAF7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90167" y="4547790"/>
            <a:ext cx="164465" cy="265430"/>
          </a:xfrm>
          <a:prstGeom prst="rect">
            <a:avLst/>
          </a:prstGeom>
          <a:ln/>
        </p:spPr>
      </p:pic>
      <p:pic>
        <p:nvPicPr>
          <p:cNvPr id="443" name="image13.png">
            <a:extLst>
              <a:ext uri="{FF2B5EF4-FFF2-40B4-BE49-F238E27FC236}">
                <a16:creationId xmlns:a16="http://schemas.microsoft.com/office/drawing/2014/main" id="{7A1066FF-B08C-41C2-8666-A94F961A703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97809" y="4243855"/>
            <a:ext cx="164465" cy="265430"/>
          </a:xfrm>
          <a:prstGeom prst="rect">
            <a:avLst/>
          </a:prstGeom>
          <a:ln/>
        </p:spPr>
      </p:pic>
      <p:pic>
        <p:nvPicPr>
          <p:cNvPr id="444" name="image13.png">
            <a:extLst>
              <a:ext uri="{FF2B5EF4-FFF2-40B4-BE49-F238E27FC236}">
                <a16:creationId xmlns:a16="http://schemas.microsoft.com/office/drawing/2014/main" id="{3FA694A3-0E5A-49AB-A8AD-06F4E0375F2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56657" y="2595059"/>
            <a:ext cx="164465" cy="265430"/>
          </a:xfrm>
          <a:prstGeom prst="rect">
            <a:avLst/>
          </a:prstGeom>
          <a:ln/>
        </p:spPr>
      </p:pic>
      <p:pic>
        <p:nvPicPr>
          <p:cNvPr id="446" name="image13.png">
            <a:extLst>
              <a:ext uri="{FF2B5EF4-FFF2-40B4-BE49-F238E27FC236}">
                <a16:creationId xmlns:a16="http://schemas.microsoft.com/office/drawing/2014/main" id="{471E3EB5-633B-4269-8640-F5240893DF3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81591" y="2937787"/>
            <a:ext cx="164465" cy="265430"/>
          </a:xfrm>
          <a:prstGeom prst="rect">
            <a:avLst/>
          </a:prstGeom>
          <a:ln/>
        </p:spPr>
      </p:pic>
      <p:pic>
        <p:nvPicPr>
          <p:cNvPr id="447" name="image13.png">
            <a:extLst>
              <a:ext uri="{FF2B5EF4-FFF2-40B4-BE49-F238E27FC236}">
                <a16:creationId xmlns:a16="http://schemas.microsoft.com/office/drawing/2014/main" id="{6FA7B207-6FD2-4C66-946A-537B77AE399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498750" y="3890499"/>
            <a:ext cx="164465" cy="265430"/>
          </a:xfrm>
          <a:prstGeom prst="rect">
            <a:avLst/>
          </a:prstGeom>
          <a:ln/>
        </p:spPr>
      </p:pic>
      <p:pic>
        <p:nvPicPr>
          <p:cNvPr id="448" name="image13.png">
            <a:extLst>
              <a:ext uri="{FF2B5EF4-FFF2-40B4-BE49-F238E27FC236}">
                <a16:creationId xmlns:a16="http://schemas.microsoft.com/office/drawing/2014/main" id="{3B4606C3-5F75-4639-AC73-FACC71D2AEC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50537" y="5184974"/>
            <a:ext cx="164465" cy="265430"/>
          </a:xfrm>
          <a:prstGeom prst="rect">
            <a:avLst/>
          </a:prstGeom>
          <a:ln/>
        </p:spPr>
      </p:pic>
      <p:pic>
        <p:nvPicPr>
          <p:cNvPr id="449" name="image13.png">
            <a:extLst>
              <a:ext uri="{FF2B5EF4-FFF2-40B4-BE49-F238E27FC236}">
                <a16:creationId xmlns:a16="http://schemas.microsoft.com/office/drawing/2014/main" id="{E60CBE18-3A82-4644-9A6A-220318A889F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239560" y="5877075"/>
            <a:ext cx="164465" cy="265430"/>
          </a:xfrm>
          <a:prstGeom prst="rect">
            <a:avLst/>
          </a:prstGeom>
          <a:ln/>
        </p:spPr>
      </p:pic>
      <p:pic>
        <p:nvPicPr>
          <p:cNvPr id="450" name="image13.png">
            <a:extLst>
              <a:ext uri="{FF2B5EF4-FFF2-40B4-BE49-F238E27FC236}">
                <a16:creationId xmlns:a16="http://schemas.microsoft.com/office/drawing/2014/main" id="{5072B587-793D-4EA4-9754-B5B0F693F99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62482" y="5647246"/>
            <a:ext cx="164465" cy="265430"/>
          </a:xfrm>
          <a:prstGeom prst="rect">
            <a:avLst/>
          </a:prstGeom>
          <a:ln/>
        </p:spPr>
      </p:pic>
      <p:pic>
        <p:nvPicPr>
          <p:cNvPr id="451" name="image13.png">
            <a:extLst>
              <a:ext uri="{FF2B5EF4-FFF2-40B4-BE49-F238E27FC236}">
                <a16:creationId xmlns:a16="http://schemas.microsoft.com/office/drawing/2014/main" id="{52DDDF51-D119-45A3-A401-736E3293CF5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12882" y="2627751"/>
            <a:ext cx="164465" cy="265430"/>
          </a:xfrm>
          <a:prstGeom prst="rect">
            <a:avLst/>
          </a:prstGeom>
          <a:ln/>
        </p:spPr>
      </p:pic>
      <p:pic>
        <p:nvPicPr>
          <p:cNvPr id="452" name="image13.png">
            <a:extLst>
              <a:ext uri="{FF2B5EF4-FFF2-40B4-BE49-F238E27FC236}">
                <a16:creationId xmlns:a16="http://schemas.microsoft.com/office/drawing/2014/main" id="{2D0A5B8F-153C-4DCE-AFC0-C51BCCEDFF4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170210" y="1286984"/>
            <a:ext cx="164465" cy="265430"/>
          </a:xfrm>
          <a:prstGeom prst="rect">
            <a:avLst/>
          </a:prstGeom>
          <a:ln/>
        </p:spPr>
      </p:pic>
      <p:sp>
        <p:nvSpPr>
          <p:cNvPr id="453" name="ZoneTexte 452">
            <a:extLst>
              <a:ext uri="{FF2B5EF4-FFF2-40B4-BE49-F238E27FC236}">
                <a16:creationId xmlns:a16="http://schemas.microsoft.com/office/drawing/2014/main" id="{917F5C70-CE95-4291-9175-79C7E36D932D}"/>
              </a:ext>
            </a:extLst>
          </p:cNvPr>
          <p:cNvSpPr txBox="1"/>
          <p:nvPr/>
        </p:nvSpPr>
        <p:spPr>
          <a:xfrm>
            <a:off x="9476850" y="904501"/>
            <a:ext cx="181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Anticorps, réparti de manière homogène dans la gélose</a:t>
            </a:r>
          </a:p>
        </p:txBody>
      </p:sp>
      <p:sp>
        <p:nvSpPr>
          <p:cNvPr id="454" name="ZoneTexte 453">
            <a:extLst>
              <a:ext uri="{FF2B5EF4-FFF2-40B4-BE49-F238E27FC236}">
                <a16:creationId xmlns:a16="http://schemas.microsoft.com/office/drawing/2014/main" id="{CB6FFC26-790B-403E-BBD9-785DE60907F2}"/>
              </a:ext>
            </a:extLst>
          </p:cNvPr>
          <p:cNvSpPr txBox="1"/>
          <p:nvPr/>
        </p:nvSpPr>
        <p:spPr>
          <a:xfrm>
            <a:off x="9558714" y="2666595"/>
            <a:ext cx="181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Antigène en concentration croissante du puits 1 à 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455" name="Encre 454">
                <a:extLst>
                  <a:ext uri="{FF2B5EF4-FFF2-40B4-BE49-F238E27FC236}">
                    <a16:creationId xmlns:a16="http://schemas.microsoft.com/office/drawing/2014/main" id="{E4137D8E-6310-4B28-95F4-16AFBCD40AE8}"/>
                  </a:ext>
                </a:extLst>
              </p14:cNvPr>
              <p14:cNvContentPartPr/>
              <p14:nvPr/>
            </p14:nvContentPartPr>
            <p14:xfrm>
              <a:off x="9293765" y="3138598"/>
              <a:ext cx="360" cy="360"/>
            </p14:xfrm>
          </p:contentPart>
        </mc:Choice>
        <mc:Fallback xmlns="">
          <p:pic>
            <p:nvPicPr>
              <p:cNvPr id="455" name="Encre 454">
                <a:extLst>
                  <a:ext uri="{FF2B5EF4-FFF2-40B4-BE49-F238E27FC236}">
                    <a16:creationId xmlns:a16="http://schemas.microsoft.com/office/drawing/2014/main" id="{E4137D8E-6310-4B28-95F4-16AFBCD40A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75765" y="312059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456" name="Encre 455">
                <a:extLst>
                  <a:ext uri="{FF2B5EF4-FFF2-40B4-BE49-F238E27FC236}">
                    <a16:creationId xmlns:a16="http://schemas.microsoft.com/office/drawing/2014/main" id="{4AF32C1C-B517-44F6-A4A1-8F401C1A6913}"/>
                  </a:ext>
                </a:extLst>
              </p14:cNvPr>
              <p14:cNvContentPartPr/>
              <p14:nvPr/>
            </p14:nvContentPartPr>
            <p14:xfrm>
              <a:off x="9293765" y="3138598"/>
              <a:ext cx="360" cy="360"/>
            </p14:xfrm>
          </p:contentPart>
        </mc:Choice>
        <mc:Fallback xmlns="">
          <p:pic>
            <p:nvPicPr>
              <p:cNvPr id="456" name="Encre 455">
                <a:extLst>
                  <a:ext uri="{FF2B5EF4-FFF2-40B4-BE49-F238E27FC236}">
                    <a16:creationId xmlns:a16="http://schemas.microsoft.com/office/drawing/2014/main" id="{4AF32C1C-B517-44F6-A4A1-8F401C1A691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9230765" y="3075598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98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9.png">
            <a:extLst>
              <a:ext uri="{FF2B5EF4-FFF2-40B4-BE49-F238E27FC236}">
                <a16:creationId xmlns:a16="http://schemas.microsoft.com/office/drawing/2014/main" id="{23310509-83E3-4FD7-AE98-844CCAED565E}"/>
              </a:ext>
            </a:extLst>
          </p:cNvPr>
          <p:cNvPicPr/>
          <p:nvPr/>
        </p:nvPicPr>
        <p:blipFill>
          <a:blip r:embed="rId2"/>
          <a:srcRect l="6697" t="3610" r="5473" b="6116"/>
          <a:stretch>
            <a:fillRect/>
          </a:stretch>
        </p:blipFill>
        <p:spPr>
          <a:xfrm>
            <a:off x="2909570" y="413385"/>
            <a:ext cx="6372860" cy="6031230"/>
          </a:xfrm>
          <a:prstGeom prst="rect">
            <a:avLst/>
          </a:prstGeom>
          <a:ln/>
        </p:spPr>
      </p:pic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3F39CCAE-83BB-4B36-B786-B5FAB4B303E9}"/>
              </a:ext>
            </a:extLst>
          </p:cNvPr>
          <p:cNvSpPr/>
          <p:nvPr/>
        </p:nvSpPr>
        <p:spPr>
          <a:xfrm>
            <a:off x="5910897" y="3231832"/>
            <a:ext cx="370205" cy="394335"/>
          </a:xfrm>
          <a:prstGeom prst="flowChartConnector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5" name="image13.png">
            <a:extLst>
              <a:ext uri="{FF2B5EF4-FFF2-40B4-BE49-F238E27FC236}">
                <a16:creationId xmlns:a16="http://schemas.microsoft.com/office/drawing/2014/main" id="{EF16017C-59EE-4057-993F-79AB5C35CA6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13766" y="3296284"/>
            <a:ext cx="164465" cy="265430"/>
          </a:xfrm>
          <a:prstGeom prst="rect">
            <a:avLst/>
          </a:prstGeom>
          <a:ln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2" name="Encre 151">
                <a:extLst>
                  <a:ext uri="{FF2B5EF4-FFF2-40B4-BE49-F238E27FC236}">
                    <a16:creationId xmlns:a16="http://schemas.microsoft.com/office/drawing/2014/main" id="{4F3C8212-A640-422A-A2DF-83F5044F60C6}"/>
                  </a:ext>
                </a:extLst>
              </p14:cNvPr>
              <p14:cNvContentPartPr/>
              <p14:nvPr/>
            </p14:nvContentPartPr>
            <p14:xfrm>
              <a:off x="6334130" y="2742979"/>
              <a:ext cx="360" cy="360"/>
            </p14:xfrm>
          </p:contentPart>
        </mc:Choice>
        <mc:Fallback xmlns="">
          <p:pic>
            <p:nvPicPr>
              <p:cNvPr id="152" name="Encre 151">
                <a:extLst>
                  <a:ext uri="{FF2B5EF4-FFF2-40B4-BE49-F238E27FC236}">
                    <a16:creationId xmlns:a16="http://schemas.microsoft.com/office/drawing/2014/main" id="{4F3C8212-A640-422A-A2DF-83F5044F60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6490" y="272497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7" name="Encre 156">
                <a:extLst>
                  <a:ext uri="{FF2B5EF4-FFF2-40B4-BE49-F238E27FC236}">
                    <a16:creationId xmlns:a16="http://schemas.microsoft.com/office/drawing/2014/main" id="{6C75407C-DACE-4EDB-8D38-CDD1902A1F5D}"/>
                  </a:ext>
                </a:extLst>
              </p14:cNvPr>
              <p14:cNvContentPartPr/>
              <p14:nvPr/>
            </p14:nvContentPartPr>
            <p14:xfrm>
              <a:off x="5390210" y="3237259"/>
              <a:ext cx="360" cy="360"/>
            </p14:xfrm>
          </p:contentPart>
        </mc:Choice>
        <mc:Fallback xmlns="">
          <p:pic>
            <p:nvPicPr>
              <p:cNvPr id="157" name="Encre 156">
                <a:extLst>
                  <a:ext uri="{FF2B5EF4-FFF2-40B4-BE49-F238E27FC236}">
                    <a16:creationId xmlns:a16="http://schemas.microsoft.com/office/drawing/2014/main" id="{6C75407C-DACE-4EDB-8D38-CDD1902A1F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2570" y="32192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8" name="Encre 157">
                <a:extLst>
                  <a:ext uri="{FF2B5EF4-FFF2-40B4-BE49-F238E27FC236}">
                    <a16:creationId xmlns:a16="http://schemas.microsoft.com/office/drawing/2014/main" id="{7345EB9E-2D27-461A-A76D-72AC684E10EB}"/>
                  </a:ext>
                </a:extLst>
              </p14:cNvPr>
              <p14:cNvContentPartPr/>
              <p14:nvPr/>
            </p14:nvContentPartPr>
            <p14:xfrm>
              <a:off x="5383010" y="3435979"/>
              <a:ext cx="360" cy="360"/>
            </p14:xfrm>
          </p:contentPart>
        </mc:Choice>
        <mc:Fallback xmlns="">
          <p:pic>
            <p:nvPicPr>
              <p:cNvPr id="158" name="Encre 157">
                <a:extLst>
                  <a:ext uri="{FF2B5EF4-FFF2-40B4-BE49-F238E27FC236}">
                    <a16:creationId xmlns:a16="http://schemas.microsoft.com/office/drawing/2014/main" id="{7345EB9E-2D27-461A-A76D-72AC684E10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5370" y="3418339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A684C3B7-00EC-4DE1-8E8F-D3BC7F12B2FB}"/>
              </a:ext>
            </a:extLst>
          </p:cNvPr>
          <p:cNvGrpSpPr/>
          <p:nvPr/>
        </p:nvGrpSpPr>
        <p:grpSpPr>
          <a:xfrm>
            <a:off x="6009410" y="4107379"/>
            <a:ext cx="72720" cy="15120"/>
            <a:chOff x="6009410" y="4107379"/>
            <a:chExt cx="7272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1" name="Encre 160">
                  <a:extLst>
                    <a:ext uri="{FF2B5EF4-FFF2-40B4-BE49-F238E27FC236}">
                      <a16:creationId xmlns:a16="http://schemas.microsoft.com/office/drawing/2014/main" id="{0A64196D-A290-4AE7-A10F-2D925D0FA92A}"/>
                    </a:ext>
                  </a:extLst>
                </p14:cNvPr>
                <p14:cNvContentPartPr/>
                <p14:nvPr/>
              </p14:nvContentPartPr>
              <p14:xfrm>
                <a:off x="6009410" y="4122139"/>
                <a:ext cx="360" cy="360"/>
              </p14:xfrm>
            </p:contentPart>
          </mc:Choice>
          <mc:Fallback xmlns="">
            <p:pic>
              <p:nvPicPr>
                <p:cNvPr id="161" name="Encre 160">
                  <a:extLst>
                    <a:ext uri="{FF2B5EF4-FFF2-40B4-BE49-F238E27FC236}">
                      <a16:creationId xmlns:a16="http://schemas.microsoft.com/office/drawing/2014/main" id="{0A64196D-A290-4AE7-A10F-2D925D0FA9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91770" y="41041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2" name="Encre 161">
                  <a:extLst>
                    <a:ext uri="{FF2B5EF4-FFF2-40B4-BE49-F238E27FC236}">
                      <a16:creationId xmlns:a16="http://schemas.microsoft.com/office/drawing/2014/main" id="{2159B6E9-E453-457D-B7EE-E6B0BAE92C0A}"/>
                    </a:ext>
                  </a:extLst>
                </p14:cNvPr>
                <p14:cNvContentPartPr/>
                <p14:nvPr/>
              </p14:nvContentPartPr>
              <p14:xfrm>
                <a:off x="6054050" y="4107379"/>
                <a:ext cx="28080" cy="15120"/>
              </p14:xfrm>
            </p:contentPart>
          </mc:Choice>
          <mc:Fallback xmlns="">
            <p:pic>
              <p:nvPicPr>
                <p:cNvPr id="162" name="Encre 161">
                  <a:extLst>
                    <a:ext uri="{FF2B5EF4-FFF2-40B4-BE49-F238E27FC236}">
                      <a16:creationId xmlns:a16="http://schemas.microsoft.com/office/drawing/2014/main" id="{2159B6E9-E453-457D-B7EE-E6B0BAE92C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36050" y="4089379"/>
                  <a:ext cx="6372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" name="Encre 162">
                <a:extLst>
                  <a:ext uri="{FF2B5EF4-FFF2-40B4-BE49-F238E27FC236}">
                    <a16:creationId xmlns:a16="http://schemas.microsoft.com/office/drawing/2014/main" id="{ABDEC2C7-2EFC-4CF4-8C96-AC41AEDB7917}"/>
                  </a:ext>
                </a:extLst>
              </p14:cNvPr>
              <p14:cNvContentPartPr/>
              <p14:nvPr/>
            </p14:nvContentPartPr>
            <p14:xfrm>
              <a:off x="6260330" y="4212139"/>
              <a:ext cx="22320" cy="6120"/>
            </p14:xfrm>
          </p:contentPart>
        </mc:Choice>
        <mc:Fallback xmlns="">
          <p:pic>
            <p:nvPicPr>
              <p:cNvPr id="163" name="Encre 162">
                <a:extLst>
                  <a:ext uri="{FF2B5EF4-FFF2-40B4-BE49-F238E27FC236}">
                    <a16:creationId xmlns:a16="http://schemas.microsoft.com/office/drawing/2014/main" id="{ABDEC2C7-2EFC-4CF4-8C96-AC41AEDB79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42690" y="4194139"/>
                <a:ext cx="579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4" name="Encre 163">
                <a:extLst>
                  <a:ext uri="{FF2B5EF4-FFF2-40B4-BE49-F238E27FC236}">
                    <a16:creationId xmlns:a16="http://schemas.microsoft.com/office/drawing/2014/main" id="{6E981935-2537-4EEC-AF95-D420446F8152}"/>
                  </a:ext>
                </a:extLst>
              </p14:cNvPr>
              <p14:cNvContentPartPr/>
              <p14:nvPr/>
            </p14:nvContentPartPr>
            <p14:xfrm>
              <a:off x="6710330" y="4151299"/>
              <a:ext cx="360" cy="360"/>
            </p14:xfrm>
          </p:contentPart>
        </mc:Choice>
        <mc:Fallback xmlns="">
          <p:pic>
            <p:nvPicPr>
              <p:cNvPr id="164" name="Encre 163">
                <a:extLst>
                  <a:ext uri="{FF2B5EF4-FFF2-40B4-BE49-F238E27FC236}">
                    <a16:creationId xmlns:a16="http://schemas.microsoft.com/office/drawing/2014/main" id="{6E981935-2537-4EEC-AF95-D420446F81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2330" y="41336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5" name="Encre 164">
                <a:extLst>
                  <a:ext uri="{FF2B5EF4-FFF2-40B4-BE49-F238E27FC236}">
                    <a16:creationId xmlns:a16="http://schemas.microsoft.com/office/drawing/2014/main" id="{26E3A9E6-FD76-4FF5-B550-9DECC81ED88D}"/>
                  </a:ext>
                </a:extLst>
              </p14:cNvPr>
              <p14:cNvContentPartPr/>
              <p14:nvPr/>
            </p14:nvContentPartPr>
            <p14:xfrm>
              <a:off x="6466970" y="4402219"/>
              <a:ext cx="360" cy="360"/>
            </p14:xfrm>
          </p:contentPart>
        </mc:Choice>
        <mc:Fallback xmlns="">
          <p:pic>
            <p:nvPicPr>
              <p:cNvPr id="165" name="Encre 164">
                <a:extLst>
                  <a:ext uri="{FF2B5EF4-FFF2-40B4-BE49-F238E27FC236}">
                    <a16:creationId xmlns:a16="http://schemas.microsoft.com/office/drawing/2014/main" id="{26E3A9E6-FD76-4FF5-B550-9DECC81ED8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8970" y="43842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6" name="Encre 165">
                <a:extLst>
                  <a:ext uri="{FF2B5EF4-FFF2-40B4-BE49-F238E27FC236}">
                    <a16:creationId xmlns:a16="http://schemas.microsoft.com/office/drawing/2014/main" id="{C0623C1D-C209-4D79-A63E-0A27CB3D6F90}"/>
                  </a:ext>
                </a:extLst>
              </p14:cNvPr>
              <p14:cNvContentPartPr/>
              <p14:nvPr/>
            </p14:nvContentPartPr>
            <p14:xfrm>
              <a:off x="5935970" y="4416979"/>
              <a:ext cx="360" cy="3240"/>
            </p14:xfrm>
          </p:contentPart>
        </mc:Choice>
        <mc:Fallback xmlns="">
          <p:pic>
            <p:nvPicPr>
              <p:cNvPr id="166" name="Encre 165">
                <a:extLst>
                  <a:ext uri="{FF2B5EF4-FFF2-40B4-BE49-F238E27FC236}">
                    <a16:creationId xmlns:a16="http://schemas.microsoft.com/office/drawing/2014/main" id="{C0623C1D-C209-4D79-A63E-0A27CB3D6F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18330" y="4398979"/>
                <a:ext cx="360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0" name="Encre 159">
                <a:extLst>
                  <a:ext uri="{FF2B5EF4-FFF2-40B4-BE49-F238E27FC236}">
                    <a16:creationId xmlns:a16="http://schemas.microsoft.com/office/drawing/2014/main" id="{63BF7854-0DE2-4D1C-8F07-DDF14FE765EC}"/>
                  </a:ext>
                </a:extLst>
              </p14:cNvPr>
              <p14:cNvContentPartPr/>
              <p14:nvPr/>
            </p14:nvContentPartPr>
            <p14:xfrm>
              <a:off x="5714570" y="4129339"/>
              <a:ext cx="3240" cy="360"/>
            </p14:xfrm>
          </p:contentPart>
        </mc:Choice>
        <mc:Fallback xmlns="">
          <p:pic>
            <p:nvPicPr>
              <p:cNvPr id="160" name="Encre 159">
                <a:extLst>
                  <a:ext uri="{FF2B5EF4-FFF2-40B4-BE49-F238E27FC236}">
                    <a16:creationId xmlns:a16="http://schemas.microsoft.com/office/drawing/2014/main" id="{63BF7854-0DE2-4D1C-8F07-DDF14FE765E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96930" y="4111339"/>
                <a:ext cx="38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7" name="Encre 166">
                <a:extLst>
                  <a:ext uri="{FF2B5EF4-FFF2-40B4-BE49-F238E27FC236}">
                    <a16:creationId xmlns:a16="http://schemas.microsoft.com/office/drawing/2014/main" id="{B5337399-255B-4331-A709-59801D29FE14}"/>
                  </a:ext>
                </a:extLst>
              </p14:cNvPr>
              <p14:cNvContentPartPr/>
              <p14:nvPr/>
            </p14:nvContentPartPr>
            <p14:xfrm>
              <a:off x="5309210" y="3890299"/>
              <a:ext cx="379440" cy="416160"/>
            </p14:xfrm>
          </p:contentPart>
        </mc:Choice>
        <mc:Fallback xmlns="">
          <p:pic>
            <p:nvPicPr>
              <p:cNvPr id="167" name="Encre 166">
                <a:extLst>
                  <a:ext uri="{FF2B5EF4-FFF2-40B4-BE49-F238E27FC236}">
                    <a16:creationId xmlns:a16="http://schemas.microsoft.com/office/drawing/2014/main" id="{B5337399-255B-4331-A709-59801D29FE1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91210" y="3872659"/>
                <a:ext cx="41508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1" name="Encre 170">
                <a:extLst>
                  <a:ext uri="{FF2B5EF4-FFF2-40B4-BE49-F238E27FC236}">
                    <a16:creationId xmlns:a16="http://schemas.microsoft.com/office/drawing/2014/main" id="{F91CC7B0-CD2B-4669-8EB7-0DBC964B11FD}"/>
                  </a:ext>
                </a:extLst>
              </p14:cNvPr>
              <p14:cNvContentPartPr/>
              <p14:nvPr/>
            </p14:nvContentPartPr>
            <p14:xfrm>
              <a:off x="5183930" y="3561619"/>
              <a:ext cx="360" cy="360"/>
            </p14:xfrm>
          </p:contentPart>
        </mc:Choice>
        <mc:Fallback xmlns="">
          <p:pic>
            <p:nvPicPr>
              <p:cNvPr id="171" name="Encre 170">
                <a:extLst>
                  <a:ext uri="{FF2B5EF4-FFF2-40B4-BE49-F238E27FC236}">
                    <a16:creationId xmlns:a16="http://schemas.microsoft.com/office/drawing/2014/main" id="{F91CC7B0-CD2B-4669-8EB7-0DBC964B11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5930" y="35436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2" name="Encre 171">
                <a:extLst>
                  <a:ext uri="{FF2B5EF4-FFF2-40B4-BE49-F238E27FC236}">
                    <a16:creationId xmlns:a16="http://schemas.microsoft.com/office/drawing/2014/main" id="{2780C1D4-CB77-413F-ACA0-BB59BC0A9D7E}"/>
                  </a:ext>
                </a:extLst>
              </p14:cNvPr>
              <p14:cNvContentPartPr/>
              <p14:nvPr/>
            </p14:nvContentPartPr>
            <p14:xfrm>
              <a:off x="5242970" y="3237259"/>
              <a:ext cx="360" cy="360"/>
            </p14:xfrm>
          </p:contentPart>
        </mc:Choice>
        <mc:Fallback xmlns="">
          <p:pic>
            <p:nvPicPr>
              <p:cNvPr id="172" name="Encre 171">
                <a:extLst>
                  <a:ext uri="{FF2B5EF4-FFF2-40B4-BE49-F238E27FC236}">
                    <a16:creationId xmlns:a16="http://schemas.microsoft.com/office/drawing/2014/main" id="{2780C1D4-CB77-413F-ACA0-BB59BC0A9D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4970" y="32192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3" name="Encre 172">
                <a:extLst>
                  <a:ext uri="{FF2B5EF4-FFF2-40B4-BE49-F238E27FC236}">
                    <a16:creationId xmlns:a16="http://schemas.microsoft.com/office/drawing/2014/main" id="{01C8E445-A70A-4DF9-AC71-BF54BE4DCA1C}"/>
                  </a:ext>
                </a:extLst>
              </p14:cNvPr>
              <p14:cNvContentPartPr/>
              <p14:nvPr/>
            </p14:nvContentPartPr>
            <p14:xfrm>
              <a:off x="5345930" y="2845939"/>
              <a:ext cx="360" cy="360"/>
            </p14:xfrm>
          </p:contentPart>
        </mc:Choice>
        <mc:Fallback xmlns="">
          <p:pic>
            <p:nvPicPr>
              <p:cNvPr id="173" name="Encre 172">
                <a:extLst>
                  <a:ext uri="{FF2B5EF4-FFF2-40B4-BE49-F238E27FC236}">
                    <a16:creationId xmlns:a16="http://schemas.microsoft.com/office/drawing/2014/main" id="{01C8E445-A70A-4DF9-AC71-BF54BE4D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8290" y="282829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4" name="Encre 173">
                <a:extLst>
                  <a:ext uri="{FF2B5EF4-FFF2-40B4-BE49-F238E27FC236}">
                    <a16:creationId xmlns:a16="http://schemas.microsoft.com/office/drawing/2014/main" id="{46CECBE1-E531-4EBC-91E8-106F59E473B4}"/>
                  </a:ext>
                </a:extLst>
              </p14:cNvPr>
              <p14:cNvContentPartPr/>
              <p14:nvPr/>
            </p14:nvContentPartPr>
            <p14:xfrm>
              <a:off x="5766410" y="2647219"/>
              <a:ext cx="360" cy="360"/>
            </p14:xfrm>
          </p:contentPart>
        </mc:Choice>
        <mc:Fallback xmlns="">
          <p:pic>
            <p:nvPicPr>
              <p:cNvPr id="174" name="Encre 173">
                <a:extLst>
                  <a:ext uri="{FF2B5EF4-FFF2-40B4-BE49-F238E27FC236}">
                    <a16:creationId xmlns:a16="http://schemas.microsoft.com/office/drawing/2014/main" id="{46CECBE1-E531-4EBC-91E8-106F59E473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8410" y="26292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5" name="Encre 174">
                <a:extLst>
                  <a:ext uri="{FF2B5EF4-FFF2-40B4-BE49-F238E27FC236}">
                    <a16:creationId xmlns:a16="http://schemas.microsoft.com/office/drawing/2014/main" id="{1F6F9FE6-B854-411B-A68F-9A1E790B1E7E}"/>
                  </a:ext>
                </a:extLst>
              </p14:cNvPr>
              <p14:cNvContentPartPr/>
              <p14:nvPr/>
            </p14:nvContentPartPr>
            <p14:xfrm>
              <a:off x="6194090" y="2595379"/>
              <a:ext cx="6120" cy="360"/>
            </p14:xfrm>
          </p:contentPart>
        </mc:Choice>
        <mc:Fallback xmlns="">
          <p:pic>
            <p:nvPicPr>
              <p:cNvPr id="175" name="Encre 174">
                <a:extLst>
                  <a:ext uri="{FF2B5EF4-FFF2-40B4-BE49-F238E27FC236}">
                    <a16:creationId xmlns:a16="http://schemas.microsoft.com/office/drawing/2014/main" id="{1F6F9FE6-B854-411B-A68F-9A1E790B1E7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6450" y="2577739"/>
                <a:ext cx="41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6" name="Encre 175">
                <a:extLst>
                  <a:ext uri="{FF2B5EF4-FFF2-40B4-BE49-F238E27FC236}">
                    <a16:creationId xmlns:a16="http://schemas.microsoft.com/office/drawing/2014/main" id="{4B7DC491-8D84-4061-B4DD-392A150C75EB}"/>
                  </a:ext>
                </a:extLst>
              </p14:cNvPr>
              <p14:cNvContentPartPr/>
              <p14:nvPr/>
            </p14:nvContentPartPr>
            <p14:xfrm>
              <a:off x="6569930" y="2701579"/>
              <a:ext cx="3240" cy="5040"/>
            </p14:xfrm>
          </p:contentPart>
        </mc:Choice>
        <mc:Fallback xmlns="">
          <p:pic>
            <p:nvPicPr>
              <p:cNvPr id="176" name="Encre 175">
                <a:extLst>
                  <a:ext uri="{FF2B5EF4-FFF2-40B4-BE49-F238E27FC236}">
                    <a16:creationId xmlns:a16="http://schemas.microsoft.com/office/drawing/2014/main" id="{4B7DC491-8D84-4061-B4DD-392A150C75E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52290" y="2683579"/>
                <a:ext cx="388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7" name="Encre 176">
                <a:extLst>
                  <a:ext uri="{FF2B5EF4-FFF2-40B4-BE49-F238E27FC236}">
                    <a16:creationId xmlns:a16="http://schemas.microsoft.com/office/drawing/2014/main" id="{257517E0-7B46-475D-AECE-7C85039045AA}"/>
                  </a:ext>
                </a:extLst>
              </p14:cNvPr>
              <p14:cNvContentPartPr/>
              <p14:nvPr/>
            </p14:nvContentPartPr>
            <p14:xfrm>
              <a:off x="6806090" y="3001099"/>
              <a:ext cx="360" cy="360"/>
            </p14:xfrm>
          </p:contentPart>
        </mc:Choice>
        <mc:Fallback xmlns="">
          <p:pic>
            <p:nvPicPr>
              <p:cNvPr id="177" name="Encre 176">
                <a:extLst>
                  <a:ext uri="{FF2B5EF4-FFF2-40B4-BE49-F238E27FC236}">
                    <a16:creationId xmlns:a16="http://schemas.microsoft.com/office/drawing/2014/main" id="{257517E0-7B46-475D-AECE-7C85039045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8450" y="298309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8" name="Encre 177">
                <a:extLst>
                  <a:ext uri="{FF2B5EF4-FFF2-40B4-BE49-F238E27FC236}">
                    <a16:creationId xmlns:a16="http://schemas.microsoft.com/office/drawing/2014/main" id="{699B8302-1FC2-4D4A-8688-3298475A43D2}"/>
                  </a:ext>
                </a:extLst>
              </p14:cNvPr>
              <p14:cNvContentPartPr/>
              <p14:nvPr/>
            </p14:nvContentPartPr>
            <p14:xfrm>
              <a:off x="6961250" y="3259219"/>
              <a:ext cx="360" cy="360"/>
            </p14:xfrm>
          </p:contentPart>
        </mc:Choice>
        <mc:Fallback xmlns="">
          <p:pic>
            <p:nvPicPr>
              <p:cNvPr id="178" name="Encre 177">
                <a:extLst>
                  <a:ext uri="{FF2B5EF4-FFF2-40B4-BE49-F238E27FC236}">
                    <a16:creationId xmlns:a16="http://schemas.microsoft.com/office/drawing/2014/main" id="{699B8302-1FC2-4D4A-8688-3298475A43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3250" y="32412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9" name="Encre 178">
                <a:extLst>
                  <a:ext uri="{FF2B5EF4-FFF2-40B4-BE49-F238E27FC236}">
                    <a16:creationId xmlns:a16="http://schemas.microsoft.com/office/drawing/2014/main" id="{96F8F476-62D8-4E8C-861A-8399FC7F06F1}"/>
                  </a:ext>
                </a:extLst>
              </p14:cNvPr>
              <p14:cNvContentPartPr/>
              <p14:nvPr/>
            </p14:nvContentPartPr>
            <p14:xfrm>
              <a:off x="6916610" y="3657379"/>
              <a:ext cx="360" cy="360"/>
            </p14:xfrm>
          </p:contentPart>
        </mc:Choice>
        <mc:Fallback xmlns="">
          <p:pic>
            <p:nvPicPr>
              <p:cNvPr id="179" name="Encre 178">
                <a:extLst>
                  <a:ext uri="{FF2B5EF4-FFF2-40B4-BE49-F238E27FC236}">
                    <a16:creationId xmlns:a16="http://schemas.microsoft.com/office/drawing/2014/main" id="{96F8F476-62D8-4E8C-861A-8399FC7F06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8970" y="36397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0" name="Encre 179">
                <a:extLst>
                  <a:ext uri="{FF2B5EF4-FFF2-40B4-BE49-F238E27FC236}">
                    <a16:creationId xmlns:a16="http://schemas.microsoft.com/office/drawing/2014/main" id="{E1C9501C-4285-419A-BDFF-552596755422}"/>
                  </a:ext>
                </a:extLst>
              </p14:cNvPr>
              <p14:cNvContentPartPr/>
              <p14:nvPr/>
            </p14:nvContentPartPr>
            <p14:xfrm>
              <a:off x="6924170" y="3952219"/>
              <a:ext cx="360" cy="360"/>
            </p14:xfrm>
          </p:contentPart>
        </mc:Choice>
        <mc:Fallback xmlns="">
          <p:pic>
            <p:nvPicPr>
              <p:cNvPr id="180" name="Encre 179">
                <a:extLst>
                  <a:ext uri="{FF2B5EF4-FFF2-40B4-BE49-F238E27FC236}">
                    <a16:creationId xmlns:a16="http://schemas.microsoft.com/office/drawing/2014/main" id="{E1C9501C-4285-419A-BDFF-5525967554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6170" y="393457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1" name="Encre 180">
                <a:extLst>
                  <a:ext uri="{FF2B5EF4-FFF2-40B4-BE49-F238E27FC236}">
                    <a16:creationId xmlns:a16="http://schemas.microsoft.com/office/drawing/2014/main" id="{DBC5C91C-AC8B-4C5D-99BF-66C75EB9E4D4}"/>
                  </a:ext>
                </a:extLst>
              </p14:cNvPr>
              <p14:cNvContentPartPr/>
              <p14:nvPr/>
            </p14:nvContentPartPr>
            <p14:xfrm>
              <a:off x="6953690" y="4158859"/>
              <a:ext cx="360" cy="360"/>
            </p14:xfrm>
          </p:contentPart>
        </mc:Choice>
        <mc:Fallback xmlns="">
          <p:pic>
            <p:nvPicPr>
              <p:cNvPr id="181" name="Encre 180">
                <a:extLst>
                  <a:ext uri="{FF2B5EF4-FFF2-40B4-BE49-F238E27FC236}">
                    <a16:creationId xmlns:a16="http://schemas.microsoft.com/office/drawing/2014/main" id="{DBC5C91C-AC8B-4C5D-99BF-66C75EB9E4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5690" y="41408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2" name="Encre 181">
                <a:extLst>
                  <a:ext uri="{FF2B5EF4-FFF2-40B4-BE49-F238E27FC236}">
                    <a16:creationId xmlns:a16="http://schemas.microsoft.com/office/drawing/2014/main" id="{E5EFB7C3-27FB-4453-AAAA-B96E9E16BAA6}"/>
                  </a:ext>
                </a:extLst>
              </p14:cNvPr>
              <p14:cNvContentPartPr/>
              <p14:nvPr/>
            </p14:nvContentPartPr>
            <p14:xfrm>
              <a:off x="7100930" y="3856459"/>
              <a:ext cx="360" cy="360"/>
            </p14:xfrm>
          </p:contentPart>
        </mc:Choice>
        <mc:Fallback xmlns="">
          <p:pic>
            <p:nvPicPr>
              <p:cNvPr id="182" name="Encre 181">
                <a:extLst>
                  <a:ext uri="{FF2B5EF4-FFF2-40B4-BE49-F238E27FC236}">
                    <a16:creationId xmlns:a16="http://schemas.microsoft.com/office/drawing/2014/main" id="{E5EFB7C3-27FB-4453-AAAA-B96E9E16BA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3290" y="38384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3" name="Encre 182">
                <a:extLst>
                  <a:ext uri="{FF2B5EF4-FFF2-40B4-BE49-F238E27FC236}">
                    <a16:creationId xmlns:a16="http://schemas.microsoft.com/office/drawing/2014/main" id="{BAB8F966-90AF-4334-B1EE-0B6DB646EB0B}"/>
                  </a:ext>
                </a:extLst>
              </p14:cNvPr>
              <p14:cNvContentPartPr/>
              <p14:nvPr/>
            </p14:nvContentPartPr>
            <p14:xfrm>
              <a:off x="7152770" y="3514459"/>
              <a:ext cx="360" cy="3240"/>
            </p14:xfrm>
          </p:contentPart>
        </mc:Choice>
        <mc:Fallback xmlns="">
          <p:pic>
            <p:nvPicPr>
              <p:cNvPr id="183" name="Encre 182">
                <a:extLst>
                  <a:ext uri="{FF2B5EF4-FFF2-40B4-BE49-F238E27FC236}">
                    <a16:creationId xmlns:a16="http://schemas.microsoft.com/office/drawing/2014/main" id="{BAB8F966-90AF-4334-B1EE-0B6DB646EB0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5130" y="3496459"/>
                <a:ext cx="360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4" name="Encre 183">
                <a:extLst>
                  <a:ext uri="{FF2B5EF4-FFF2-40B4-BE49-F238E27FC236}">
                    <a16:creationId xmlns:a16="http://schemas.microsoft.com/office/drawing/2014/main" id="{CE9C08F8-97F1-458B-8B8D-2929C8021E97}"/>
                  </a:ext>
                </a:extLst>
              </p14:cNvPr>
              <p14:cNvContentPartPr/>
              <p14:nvPr/>
            </p14:nvContentPartPr>
            <p14:xfrm>
              <a:off x="7086170" y="3008299"/>
              <a:ext cx="360" cy="360"/>
            </p14:xfrm>
          </p:contentPart>
        </mc:Choice>
        <mc:Fallback xmlns="">
          <p:pic>
            <p:nvPicPr>
              <p:cNvPr id="184" name="Encre 183">
                <a:extLst>
                  <a:ext uri="{FF2B5EF4-FFF2-40B4-BE49-F238E27FC236}">
                    <a16:creationId xmlns:a16="http://schemas.microsoft.com/office/drawing/2014/main" id="{CE9C08F8-97F1-458B-8B8D-2929C8021E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68530" y="29906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5" name="Encre 184">
                <a:extLst>
                  <a:ext uri="{FF2B5EF4-FFF2-40B4-BE49-F238E27FC236}">
                    <a16:creationId xmlns:a16="http://schemas.microsoft.com/office/drawing/2014/main" id="{FF7C327F-CC3A-48A0-AF83-6FCA0C83FCFF}"/>
                  </a:ext>
                </a:extLst>
              </p14:cNvPr>
              <p14:cNvContentPartPr/>
              <p14:nvPr/>
            </p14:nvContentPartPr>
            <p14:xfrm>
              <a:off x="6894650" y="2617699"/>
              <a:ext cx="360" cy="360"/>
            </p14:xfrm>
          </p:contentPart>
        </mc:Choice>
        <mc:Fallback xmlns="">
          <p:pic>
            <p:nvPicPr>
              <p:cNvPr id="185" name="Encre 184">
                <a:extLst>
                  <a:ext uri="{FF2B5EF4-FFF2-40B4-BE49-F238E27FC236}">
                    <a16:creationId xmlns:a16="http://schemas.microsoft.com/office/drawing/2014/main" id="{FF7C327F-CC3A-48A0-AF83-6FCA0C83FC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6650" y="259969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6" name="Encre 185">
                <a:extLst>
                  <a:ext uri="{FF2B5EF4-FFF2-40B4-BE49-F238E27FC236}">
                    <a16:creationId xmlns:a16="http://schemas.microsoft.com/office/drawing/2014/main" id="{D5EEFEC4-9991-4E00-A47D-40AC3A583718}"/>
                  </a:ext>
                </a:extLst>
              </p14:cNvPr>
              <p14:cNvContentPartPr/>
              <p14:nvPr/>
            </p14:nvContentPartPr>
            <p14:xfrm>
              <a:off x="6407930" y="2448139"/>
              <a:ext cx="360" cy="360"/>
            </p14:xfrm>
          </p:contentPart>
        </mc:Choice>
        <mc:Fallback xmlns="">
          <p:pic>
            <p:nvPicPr>
              <p:cNvPr id="186" name="Encre 185">
                <a:extLst>
                  <a:ext uri="{FF2B5EF4-FFF2-40B4-BE49-F238E27FC236}">
                    <a16:creationId xmlns:a16="http://schemas.microsoft.com/office/drawing/2014/main" id="{D5EEFEC4-9991-4E00-A47D-40AC3A5837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9930" y="24301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87" name="Encre 186">
                <a:extLst>
                  <a:ext uri="{FF2B5EF4-FFF2-40B4-BE49-F238E27FC236}">
                    <a16:creationId xmlns:a16="http://schemas.microsoft.com/office/drawing/2014/main" id="{AEE162CC-A102-4027-B924-5606C272D282}"/>
                  </a:ext>
                </a:extLst>
              </p14:cNvPr>
              <p14:cNvContentPartPr/>
              <p14:nvPr/>
            </p14:nvContentPartPr>
            <p14:xfrm>
              <a:off x="5906450" y="2411059"/>
              <a:ext cx="360" cy="360"/>
            </p14:xfrm>
          </p:contentPart>
        </mc:Choice>
        <mc:Fallback xmlns="">
          <p:pic>
            <p:nvPicPr>
              <p:cNvPr id="187" name="Encre 186">
                <a:extLst>
                  <a:ext uri="{FF2B5EF4-FFF2-40B4-BE49-F238E27FC236}">
                    <a16:creationId xmlns:a16="http://schemas.microsoft.com/office/drawing/2014/main" id="{AEE162CC-A102-4027-B924-5606C272D2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8810" y="23930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8" name="Encre 187">
                <a:extLst>
                  <a:ext uri="{FF2B5EF4-FFF2-40B4-BE49-F238E27FC236}">
                    <a16:creationId xmlns:a16="http://schemas.microsoft.com/office/drawing/2014/main" id="{BE7B9756-5104-4262-A429-0084769003D1}"/>
                  </a:ext>
                </a:extLst>
              </p14:cNvPr>
              <p14:cNvContentPartPr/>
              <p14:nvPr/>
            </p14:nvContentPartPr>
            <p14:xfrm>
              <a:off x="5464010" y="2492059"/>
              <a:ext cx="360" cy="360"/>
            </p14:xfrm>
          </p:contentPart>
        </mc:Choice>
        <mc:Fallback xmlns="">
          <p:pic>
            <p:nvPicPr>
              <p:cNvPr id="188" name="Encre 187">
                <a:extLst>
                  <a:ext uri="{FF2B5EF4-FFF2-40B4-BE49-F238E27FC236}">
                    <a16:creationId xmlns:a16="http://schemas.microsoft.com/office/drawing/2014/main" id="{BE7B9756-5104-4262-A429-0084769003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6370" y="24744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89" name="Encre 188">
                <a:extLst>
                  <a:ext uri="{FF2B5EF4-FFF2-40B4-BE49-F238E27FC236}">
                    <a16:creationId xmlns:a16="http://schemas.microsoft.com/office/drawing/2014/main" id="{B7BED13F-3BFB-4E06-843E-63BC90EEB3B4}"/>
                  </a:ext>
                </a:extLst>
              </p14:cNvPr>
              <p14:cNvContentPartPr/>
              <p14:nvPr/>
            </p14:nvContentPartPr>
            <p14:xfrm>
              <a:off x="5586410" y="2772499"/>
              <a:ext cx="3240" cy="360"/>
            </p14:xfrm>
          </p:contentPart>
        </mc:Choice>
        <mc:Fallback xmlns="">
          <p:pic>
            <p:nvPicPr>
              <p:cNvPr id="189" name="Encre 188">
                <a:extLst>
                  <a:ext uri="{FF2B5EF4-FFF2-40B4-BE49-F238E27FC236}">
                    <a16:creationId xmlns:a16="http://schemas.microsoft.com/office/drawing/2014/main" id="{B7BED13F-3BFB-4E06-843E-63BC90EEB3B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68770" y="2754859"/>
                <a:ext cx="38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0" name="Encre 189">
                <a:extLst>
                  <a:ext uri="{FF2B5EF4-FFF2-40B4-BE49-F238E27FC236}">
                    <a16:creationId xmlns:a16="http://schemas.microsoft.com/office/drawing/2014/main" id="{DC692DB9-CC34-4818-873F-CFF82DD2925C}"/>
                  </a:ext>
                </a:extLst>
              </p14:cNvPr>
              <p14:cNvContentPartPr/>
              <p14:nvPr/>
            </p14:nvContentPartPr>
            <p14:xfrm>
              <a:off x="5183930" y="3030619"/>
              <a:ext cx="360" cy="360"/>
            </p14:xfrm>
          </p:contentPart>
        </mc:Choice>
        <mc:Fallback xmlns="">
          <p:pic>
            <p:nvPicPr>
              <p:cNvPr id="190" name="Encre 189">
                <a:extLst>
                  <a:ext uri="{FF2B5EF4-FFF2-40B4-BE49-F238E27FC236}">
                    <a16:creationId xmlns:a16="http://schemas.microsoft.com/office/drawing/2014/main" id="{DC692DB9-CC34-4818-873F-CFF82DD292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5930" y="30126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1" name="Encre 190">
                <a:extLst>
                  <a:ext uri="{FF2B5EF4-FFF2-40B4-BE49-F238E27FC236}">
                    <a16:creationId xmlns:a16="http://schemas.microsoft.com/office/drawing/2014/main" id="{161839FA-778E-407F-8C42-FBABD0D8000A}"/>
                  </a:ext>
                </a:extLst>
              </p14:cNvPr>
              <p14:cNvContentPartPr/>
              <p14:nvPr/>
            </p14:nvContentPartPr>
            <p14:xfrm>
              <a:off x="5412170" y="3052579"/>
              <a:ext cx="360" cy="360"/>
            </p14:xfrm>
          </p:contentPart>
        </mc:Choice>
        <mc:Fallback xmlns="">
          <p:pic>
            <p:nvPicPr>
              <p:cNvPr id="191" name="Encre 190">
                <a:extLst>
                  <a:ext uri="{FF2B5EF4-FFF2-40B4-BE49-F238E27FC236}">
                    <a16:creationId xmlns:a16="http://schemas.microsoft.com/office/drawing/2014/main" id="{161839FA-778E-407F-8C42-FBABD0D800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4530" y="30349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92" name="Encre 191">
                <a:extLst>
                  <a:ext uri="{FF2B5EF4-FFF2-40B4-BE49-F238E27FC236}">
                    <a16:creationId xmlns:a16="http://schemas.microsoft.com/office/drawing/2014/main" id="{30DFDBD9-E7D2-4FF4-89C9-8E45641A38E9}"/>
                  </a:ext>
                </a:extLst>
              </p14:cNvPr>
              <p14:cNvContentPartPr/>
              <p14:nvPr/>
            </p14:nvContentPartPr>
            <p14:xfrm>
              <a:off x="5338730" y="3738379"/>
              <a:ext cx="3240" cy="360"/>
            </p14:xfrm>
          </p:contentPart>
        </mc:Choice>
        <mc:Fallback xmlns="">
          <p:pic>
            <p:nvPicPr>
              <p:cNvPr id="192" name="Encre 191">
                <a:extLst>
                  <a:ext uri="{FF2B5EF4-FFF2-40B4-BE49-F238E27FC236}">
                    <a16:creationId xmlns:a16="http://schemas.microsoft.com/office/drawing/2014/main" id="{30DFDBD9-E7D2-4FF4-89C9-8E45641A38E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20730" y="3720739"/>
                <a:ext cx="38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3" name="Encre 192">
                <a:extLst>
                  <a:ext uri="{FF2B5EF4-FFF2-40B4-BE49-F238E27FC236}">
                    <a16:creationId xmlns:a16="http://schemas.microsoft.com/office/drawing/2014/main" id="{A6345748-7E8F-429C-9ABE-461DE1C23587}"/>
                  </a:ext>
                </a:extLst>
              </p14:cNvPr>
              <p14:cNvContentPartPr/>
              <p14:nvPr/>
            </p14:nvContentPartPr>
            <p14:xfrm>
              <a:off x="5161610" y="4099819"/>
              <a:ext cx="360" cy="360"/>
            </p14:xfrm>
          </p:contentPart>
        </mc:Choice>
        <mc:Fallback xmlns="">
          <p:pic>
            <p:nvPicPr>
              <p:cNvPr id="193" name="Encre 192">
                <a:extLst>
                  <a:ext uri="{FF2B5EF4-FFF2-40B4-BE49-F238E27FC236}">
                    <a16:creationId xmlns:a16="http://schemas.microsoft.com/office/drawing/2014/main" id="{A6345748-7E8F-429C-9ABE-461DE1C235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3970" y="40818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94" name="Encre 193">
                <a:extLst>
                  <a:ext uri="{FF2B5EF4-FFF2-40B4-BE49-F238E27FC236}">
                    <a16:creationId xmlns:a16="http://schemas.microsoft.com/office/drawing/2014/main" id="{C93F9124-FAD5-4087-B257-83F842C008DE}"/>
                  </a:ext>
                </a:extLst>
              </p14:cNvPr>
              <p14:cNvContentPartPr/>
              <p14:nvPr/>
            </p14:nvContentPartPr>
            <p14:xfrm>
              <a:off x="5029130" y="3310699"/>
              <a:ext cx="360" cy="360"/>
            </p14:xfrm>
          </p:contentPart>
        </mc:Choice>
        <mc:Fallback xmlns="">
          <p:pic>
            <p:nvPicPr>
              <p:cNvPr id="194" name="Encre 193">
                <a:extLst>
                  <a:ext uri="{FF2B5EF4-FFF2-40B4-BE49-F238E27FC236}">
                    <a16:creationId xmlns:a16="http://schemas.microsoft.com/office/drawing/2014/main" id="{C93F9124-FAD5-4087-B257-83F842C008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1130" y="32930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5" name="Encre 194">
                <a:extLst>
                  <a:ext uri="{FF2B5EF4-FFF2-40B4-BE49-F238E27FC236}">
                    <a16:creationId xmlns:a16="http://schemas.microsoft.com/office/drawing/2014/main" id="{BDABEC40-F534-4C43-92EF-1F3AA4158FA9}"/>
                  </a:ext>
                </a:extLst>
              </p14:cNvPr>
              <p14:cNvContentPartPr/>
              <p14:nvPr/>
            </p14:nvContentPartPr>
            <p14:xfrm>
              <a:off x="5132090" y="3760699"/>
              <a:ext cx="360" cy="360"/>
            </p14:xfrm>
          </p:contentPart>
        </mc:Choice>
        <mc:Fallback xmlns="">
          <p:pic>
            <p:nvPicPr>
              <p:cNvPr id="195" name="Encre 194">
                <a:extLst>
                  <a:ext uri="{FF2B5EF4-FFF2-40B4-BE49-F238E27FC236}">
                    <a16:creationId xmlns:a16="http://schemas.microsoft.com/office/drawing/2014/main" id="{BDABEC40-F534-4C43-92EF-1F3AA4158F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4450" y="374269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7" name="Encre 196">
                <a:extLst>
                  <a:ext uri="{FF2B5EF4-FFF2-40B4-BE49-F238E27FC236}">
                    <a16:creationId xmlns:a16="http://schemas.microsoft.com/office/drawing/2014/main" id="{B7BD43B6-EE87-4CC3-9994-7DDB29142568}"/>
                  </a:ext>
                </a:extLst>
              </p14:cNvPr>
              <p14:cNvContentPartPr/>
              <p14:nvPr/>
            </p14:nvContentPartPr>
            <p14:xfrm>
              <a:off x="5987450" y="4011259"/>
              <a:ext cx="360" cy="360"/>
            </p14:xfrm>
          </p:contentPart>
        </mc:Choice>
        <mc:Fallback xmlns="">
          <p:pic>
            <p:nvPicPr>
              <p:cNvPr id="197" name="Encre 196">
                <a:extLst>
                  <a:ext uri="{FF2B5EF4-FFF2-40B4-BE49-F238E27FC236}">
                    <a16:creationId xmlns:a16="http://schemas.microsoft.com/office/drawing/2014/main" id="{B7BD43B6-EE87-4CC3-9994-7DDB291425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9810" y="39936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6" name="Encre 205">
                <a:extLst>
                  <a:ext uri="{FF2B5EF4-FFF2-40B4-BE49-F238E27FC236}">
                    <a16:creationId xmlns:a16="http://schemas.microsoft.com/office/drawing/2014/main" id="{FAD044A4-EE1A-4EF7-9B92-AAE8DA25F41B}"/>
                  </a:ext>
                </a:extLst>
              </p14:cNvPr>
              <p14:cNvContentPartPr/>
              <p14:nvPr/>
            </p14:nvContentPartPr>
            <p14:xfrm>
              <a:off x="6061250" y="2725339"/>
              <a:ext cx="360" cy="3240"/>
            </p14:xfrm>
          </p:contentPart>
        </mc:Choice>
        <mc:Fallback xmlns="">
          <p:pic>
            <p:nvPicPr>
              <p:cNvPr id="206" name="Encre 205">
                <a:extLst>
                  <a:ext uri="{FF2B5EF4-FFF2-40B4-BE49-F238E27FC236}">
                    <a16:creationId xmlns:a16="http://schemas.microsoft.com/office/drawing/2014/main" id="{FAD044A4-EE1A-4EF7-9B92-AAE8DA25F41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3610" y="2707339"/>
                <a:ext cx="3600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e 241">
            <a:extLst>
              <a:ext uri="{FF2B5EF4-FFF2-40B4-BE49-F238E27FC236}">
                <a16:creationId xmlns:a16="http://schemas.microsoft.com/office/drawing/2014/main" id="{43465C87-B4F0-4E2E-A4AA-DE4F15D87302}"/>
              </a:ext>
            </a:extLst>
          </p:cNvPr>
          <p:cNvGrpSpPr/>
          <p:nvPr/>
        </p:nvGrpSpPr>
        <p:grpSpPr>
          <a:xfrm>
            <a:off x="5515850" y="2809219"/>
            <a:ext cx="1165320" cy="1158120"/>
            <a:chOff x="5515850" y="2809219"/>
            <a:chExt cx="1165320" cy="11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C60C50DE-87A2-493E-96CC-001694692024}"/>
                    </a:ext>
                  </a:extLst>
                </p14:cNvPr>
                <p14:cNvContentPartPr/>
                <p14:nvPr/>
              </p14:nvContentPartPr>
              <p14:xfrm>
                <a:off x="6209645" y="3398158"/>
                <a:ext cx="360" cy="36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C60C50DE-87A2-493E-96CC-00169469202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92005" y="338015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6FCC7561-9559-4AE5-A38F-4BD8DAD5DF52}"/>
                    </a:ext>
                  </a:extLst>
                </p14:cNvPr>
                <p14:cNvContentPartPr/>
                <p14:nvPr/>
              </p14:nvContentPartPr>
              <p14:xfrm>
                <a:off x="6140885" y="3479878"/>
                <a:ext cx="360" cy="36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6FCC7561-9559-4AE5-A38F-4BD8DAD5DF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23245" y="346223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4DBDD6FC-D11A-4CAC-A9F3-CB6796A5B5A8}"/>
                    </a:ext>
                  </a:extLst>
                </p14:cNvPr>
                <p14:cNvContentPartPr/>
                <p14:nvPr/>
              </p14:nvContentPartPr>
              <p14:xfrm>
                <a:off x="6182285" y="3507238"/>
                <a:ext cx="360" cy="36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4DBDD6FC-D11A-4CAC-A9F3-CB6796A5B5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64645" y="34895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F0A4DEE7-FD68-4DCF-9781-7AF5B2E8C023}"/>
                    </a:ext>
                  </a:extLst>
                </p14:cNvPr>
                <p14:cNvContentPartPr/>
                <p14:nvPr/>
              </p14:nvContentPartPr>
              <p14:xfrm>
                <a:off x="6032165" y="3384118"/>
                <a:ext cx="360" cy="36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F0A4DEE7-FD68-4DCF-9781-7AF5B2E8C0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14525" y="33661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CFF22F84-8BD6-479A-9949-45D27AE86FEE}"/>
                    </a:ext>
                  </a:extLst>
                </p14:cNvPr>
                <p14:cNvContentPartPr/>
                <p14:nvPr/>
              </p14:nvContentPartPr>
              <p14:xfrm>
                <a:off x="5963765" y="3356758"/>
                <a:ext cx="360" cy="36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CFF22F84-8BD6-479A-9949-45D27AE86F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45765" y="33391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B12F473A-BC78-47F6-B092-AC3A76D3CABF}"/>
                    </a:ext>
                  </a:extLst>
                </p14:cNvPr>
                <p14:cNvContentPartPr/>
                <p14:nvPr/>
              </p14:nvContentPartPr>
              <p14:xfrm>
                <a:off x="5977445" y="3493558"/>
                <a:ext cx="360" cy="36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B12F473A-BC78-47F6-B092-AC3A76D3CAB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59805" y="347555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FF4EFF8B-1746-429D-8FAE-F0BDEA9D6DA9}"/>
                    </a:ext>
                  </a:extLst>
                </p14:cNvPr>
                <p14:cNvContentPartPr/>
                <p14:nvPr/>
              </p14:nvContentPartPr>
              <p14:xfrm>
                <a:off x="6032165" y="3507238"/>
                <a:ext cx="360" cy="36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FF4EFF8B-1746-429D-8FAE-F0BDEA9D6D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14525" y="34895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33A49ABB-6F55-4124-A75E-6E32FC4712C1}"/>
                    </a:ext>
                  </a:extLst>
                </p14:cNvPr>
                <p14:cNvContentPartPr/>
                <p14:nvPr/>
              </p14:nvContentPartPr>
              <p14:xfrm>
                <a:off x="5882045" y="3561598"/>
                <a:ext cx="360" cy="36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33A49ABB-6F55-4124-A75E-6E32FC4712C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64405" y="35435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C289E1EE-90F3-4F59-8985-572D3F99EAD3}"/>
                    </a:ext>
                  </a:extLst>
                </p14:cNvPr>
                <p14:cNvContentPartPr/>
                <p14:nvPr/>
              </p14:nvContentPartPr>
              <p14:xfrm>
                <a:off x="5895365" y="3185038"/>
                <a:ext cx="11160" cy="864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C289E1EE-90F3-4F59-8985-572D3F99EAD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77725" y="3167398"/>
                  <a:ext cx="46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24C73946-7141-46BF-8690-525E73138E40}"/>
                    </a:ext>
                  </a:extLst>
                </p14:cNvPr>
                <p14:cNvContentPartPr/>
                <p14:nvPr/>
              </p14:nvContentPartPr>
              <p14:xfrm>
                <a:off x="6100205" y="3179998"/>
                <a:ext cx="360" cy="36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24C73946-7141-46BF-8690-525E73138E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82565" y="31619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E2F96111-675D-40D7-B0D0-120ABFE2D813}"/>
                    </a:ext>
                  </a:extLst>
                </p14:cNvPr>
                <p14:cNvContentPartPr/>
                <p14:nvPr/>
              </p14:nvContentPartPr>
              <p14:xfrm>
                <a:off x="6195605" y="3138598"/>
                <a:ext cx="360" cy="36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E2F96111-675D-40D7-B0D0-120ABFE2D8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77965" y="31205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711EC255-8A05-4525-8418-7AD31854D437}"/>
                    </a:ext>
                  </a:extLst>
                </p14:cNvPr>
                <p14:cNvContentPartPr/>
                <p14:nvPr/>
              </p14:nvContentPartPr>
              <p14:xfrm>
                <a:off x="6045485" y="3097918"/>
                <a:ext cx="360" cy="36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711EC255-8A05-4525-8418-7AD31854D4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27845" y="30799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5D64AB91-C87F-43C1-B93E-F86ABF40DA12}"/>
                    </a:ext>
                  </a:extLst>
                </p14:cNvPr>
                <p14:cNvContentPartPr/>
                <p14:nvPr/>
              </p14:nvContentPartPr>
              <p14:xfrm>
                <a:off x="6032165" y="3097918"/>
                <a:ext cx="5760" cy="36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5D64AB91-C87F-43C1-B93E-F86ABF40DA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14525" y="3079918"/>
                  <a:ext cx="4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AC7D119E-3C6D-412B-A17A-82E0A167D923}"/>
                    </a:ext>
                  </a:extLst>
                </p14:cNvPr>
                <p14:cNvContentPartPr/>
                <p14:nvPr/>
              </p14:nvContentPartPr>
              <p14:xfrm>
                <a:off x="6182285" y="3070558"/>
                <a:ext cx="360" cy="36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AC7D119E-3C6D-412B-A17A-82E0A167D9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64645" y="305255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1A5B545F-392C-4901-8D44-7A1CC3F0B5D4}"/>
                    </a:ext>
                  </a:extLst>
                </p14:cNvPr>
                <p14:cNvContentPartPr/>
                <p14:nvPr/>
              </p14:nvContentPartPr>
              <p14:xfrm>
                <a:off x="6359765" y="3056518"/>
                <a:ext cx="19440" cy="27900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1A5B545F-392C-4901-8D44-7A1CC3F0B5D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41765" y="3038878"/>
                  <a:ext cx="55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4C6DB450-0920-43D6-848E-AE11272139D0}"/>
                    </a:ext>
                  </a:extLst>
                </p14:cNvPr>
                <p14:cNvContentPartPr/>
                <p14:nvPr/>
              </p14:nvContentPartPr>
              <p14:xfrm>
                <a:off x="6332405" y="3179998"/>
                <a:ext cx="360" cy="36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4C6DB450-0920-43D6-848E-AE11272139D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14765" y="31619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5AE94B74-9CB5-4ED7-B004-4BEF1C30BEE6}"/>
                    </a:ext>
                  </a:extLst>
                </p14:cNvPr>
                <p14:cNvContentPartPr/>
                <p14:nvPr/>
              </p14:nvContentPartPr>
              <p14:xfrm>
                <a:off x="6236645" y="3029158"/>
                <a:ext cx="360" cy="36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5AE94B74-9CB5-4ED7-B004-4BEF1C30BEE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18645" y="30115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55A9E234-143E-4C8A-A40C-35D8180FD27B}"/>
                    </a:ext>
                  </a:extLst>
                </p14:cNvPr>
                <p14:cNvContentPartPr/>
                <p14:nvPr/>
              </p14:nvContentPartPr>
              <p14:xfrm>
                <a:off x="6195605" y="3015838"/>
                <a:ext cx="360" cy="36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55A9E234-143E-4C8A-A40C-35D8180FD2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77965" y="299783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9184C062-F112-4528-9235-78E0D72ACCB3}"/>
                    </a:ext>
                  </a:extLst>
                </p14:cNvPr>
                <p14:cNvContentPartPr/>
                <p14:nvPr/>
              </p14:nvContentPartPr>
              <p14:xfrm>
                <a:off x="6305045" y="3425518"/>
                <a:ext cx="360" cy="36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9184C062-F112-4528-9235-78E0D72ACC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87405" y="34075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7731900A-B944-4DAB-BAA1-6F4E07176451}"/>
                    </a:ext>
                  </a:extLst>
                </p14:cNvPr>
                <p14:cNvContentPartPr/>
                <p14:nvPr/>
              </p14:nvContentPartPr>
              <p14:xfrm>
                <a:off x="6318365" y="3534238"/>
                <a:ext cx="360" cy="36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7731900A-B944-4DAB-BAA1-6F4E0717645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00725" y="351623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EDE5DE2E-F722-47A1-AC7F-DAFAE9515483}"/>
                    </a:ext>
                  </a:extLst>
                </p14:cNvPr>
                <p14:cNvContentPartPr/>
                <p14:nvPr/>
              </p14:nvContentPartPr>
              <p14:xfrm>
                <a:off x="6413765" y="3370798"/>
                <a:ext cx="360" cy="36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EDE5DE2E-F722-47A1-AC7F-DAFAE95154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96125" y="33527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4728DD91-EA9A-4D28-A19B-1BBD9D59EFF3}"/>
                    </a:ext>
                  </a:extLst>
                </p14:cNvPr>
                <p14:cNvContentPartPr/>
                <p14:nvPr/>
              </p14:nvContentPartPr>
              <p14:xfrm>
                <a:off x="6305045" y="3288718"/>
                <a:ext cx="360" cy="36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4728DD91-EA9A-4D28-A19B-1BBD9D59EF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87405" y="32707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F83ABEEA-3790-4641-893F-84C9E9FDBFE0}"/>
                    </a:ext>
                  </a:extLst>
                </p14:cNvPr>
                <p14:cNvContentPartPr/>
                <p14:nvPr/>
              </p14:nvContentPartPr>
              <p14:xfrm>
                <a:off x="6305045" y="3275398"/>
                <a:ext cx="360" cy="36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F83ABEEA-3790-4641-893F-84C9E9FDBF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87405" y="32573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FFD1428B-F5FC-453D-8959-D97C67F2D7D6}"/>
                    </a:ext>
                  </a:extLst>
                </p14:cNvPr>
                <p14:cNvContentPartPr/>
                <p14:nvPr/>
              </p14:nvContentPartPr>
              <p14:xfrm>
                <a:off x="6190565" y="3070558"/>
                <a:ext cx="5760" cy="36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FFD1428B-F5FC-453D-8959-D97C67F2D7D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72565" y="3052558"/>
                  <a:ext cx="4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F1B7E4ED-8D1E-4BF4-9FAD-AC9CAF3554E8}"/>
                    </a:ext>
                  </a:extLst>
                </p14:cNvPr>
                <p14:cNvContentPartPr/>
                <p14:nvPr/>
              </p14:nvContentPartPr>
              <p14:xfrm>
                <a:off x="6127565" y="3138598"/>
                <a:ext cx="360" cy="36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F1B7E4ED-8D1E-4BF4-9FAD-AC9CAF3554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09925" y="31205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224FAEC8-DCFA-4387-9CD6-8ADCF79E8CB9}"/>
                    </a:ext>
                  </a:extLst>
                </p14:cNvPr>
                <p14:cNvContentPartPr/>
                <p14:nvPr/>
              </p14:nvContentPartPr>
              <p14:xfrm>
                <a:off x="6004805" y="3165958"/>
                <a:ext cx="360" cy="36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224FAEC8-DCFA-4387-9CD6-8ADCF79E8CB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87165" y="314795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5AF856A0-0381-4E0E-AAB9-C1899BA6F203}"/>
                    </a:ext>
                  </a:extLst>
                </p14:cNvPr>
                <p14:cNvContentPartPr/>
                <p14:nvPr/>
              </p14:nvContentPartPr>
              <p14:xfrm>
                <a:off x="5950085" y="3220678"/>
                <a:ext cx="360" cy="36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5AF856A0-0381-4E0E-AAB9-C1899BA6F20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32445" y="320267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D42970FE-C2FF-4484-877B-CE528760D96A}"/>
                    </a:ext>
                  </a:extLst>
                </p14:cNvPr>
                <p14:cNvContentPartPr/>
                <p14:nvPr/>
              </p14:nvContentPartPr>
              <p14:xfrm>
                <a:off x="6072845" y="3657358"/>
                <a:ext cx="360" cy="36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D42970FE-C2FF-4484-877B-CE528760D96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55205" y="36397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C98AA7A9-1F9B-4CBD-85E8-784C302724A4}"/>
                    </a:ext>
                  </a:extLst>
                </p14:cNvPr>
                <p14:cNvContentPartPr/>
                <p14:nvPr/>
              </p14:nvContentPartPr>
              <p14:xfrm>
                <a:off x="6140885" y="3646558"/>
                <a:ext cx="48240" cy="1116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C98AA7A9-1F9B-4CBD-85E8-784C302724A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123245" y="3628558"/>
                  <a:ext cx="83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698B1636-AFBE-4600-A6D0-8CC2286DD82C}"/>
                    </a:ext>
                  </a:extLst>
                </p14:cNvPr>
                <p14:cNvContentPartPr/>
                <p14:nvPr/>
              </p14:nvContentPartPr>
              <p14:xfrm>
                <a:off x="6441125" y="3643678"/>
                <a:ext cx="5760" cy="576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698B1636-AFBE-4600-A6D0-8CC2286DD82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23485" y="3625678"/>
                  <a:ext cx="41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977EA059-76AD-4394-84AA-9532F957848D}"/>
                    </a:ext>
                  </a:extLst>
                </p14:cNvPr>
                <p14:cNvContentPartPr/>
                <p14:nvPr/>
              </p14:nvContentPartPr>
              <p14:xfrm>
                <a:off x="6263645" y="3643678"/>
                <a:ext cx="360" cy="360"/>
              </p14:xfrm>
            </p:contentPart>
          </mc:Choice>
          <mc:Fallback xmlns=""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977EA059-76AD-4394-84AA-9532F95784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46005" y="362567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1BDD4E71-1FF5-450B-8321-6DA19EE01C6E}"/>
                    </a:ext>
                  </a:extLst>
                </p14:cNvPr>
                <p14:cNvContentPartPr/>
                <p14:nvPr/>
              </p14:nvContentPartPr>
              <p14:xfrm>
                <a:off x="5841005" y="3507238"/>
                <a:ext cx="360" cy="3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1BDD4E71-1FF5-450B-8321-6DA19EE01C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23005" y="34895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8916C6D3-2ED8-4608-838B-1B88D5163FF3}"/>
                    </a:ext>
                  </a:extLst>
                </p14:cNvPr>
                <p14:cNvContentPartPr/>
                <p14:nvPr/>
              </p14:nvContentPartPr>
              <p14:xfrm>
                <a:off x="6291005" y="3534238"/>
                <a:ext cx="82440" cy="16452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8916C6D3-2ED8-4608-838B-1B88D5163FF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73365" y="3516238"/>
                  <a:ext cx="118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EECE7A4A-C28D-41DA-8A6F-D3655795E689}"/>
                    </a:ext>
                  </a:extLst>
                </p14:cNvPr>
                <p14:cNvContentPartPr/>
                <p14:nvPr/>
              </p14:nvContentPartPr>
              <p14:xfrm>
                <a:off x="6386765" y="3425518"/>
                <a:ext cx="14040" cy="36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EECE7A4A-C28D-41DA-8A6F-D3655795E68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69125" y="3407518"/>
                  <a:ext cx="49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A7DFA15B-6010-40F4-8876-1E813455A0E7}"/>
                    </a:ext>
                  </a:extLst>
                </p14:cNvPr>
                <p14:cNvContentPartPr/>
                <p14:nvPr/>
              </p14:nvContentPartPr>
              <p14:xfrm>
                <a:off x="6305045" y="3261358"/>
                <a:ext cx="360" cy="360"/>
              </p14:xfrm>
            </p:contentPart>
          </mc:Choice>
          <mc:Fallback xmlns=""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A7DFA15B-6010-40F4-8876-1E813455A0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87405" y="324335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2665DBF1-58DF-4CC4-98C6-B28B80358F13}"/>
                    </a:ext>
                  </a:extLst>
                </p14:cNvPr>
                <p14:cNvContentPartPr/>
                <p14:nvPr/>
              </p14:nvContentPartPr>
              <p14:xfrm>
                <a:off x="6318365" y="3214918"/>
                <a:ext cx="360" cy="576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2665DBF1-58DF-4CC4-98C6-B28B80358F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00725" y="3197278"/>
                  <a:ext cx="36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425CF03D-B2A6-4578-9356-397958179D54}"/>
                    </a:ext>
                  </a:extLst>
                </p14:cNvPr>
                <p14:cNvContentPartPr/>
                <p14:nvPr/>
              </p14:nvContentPartPr>
              <p14:xfrm>
                <a:off x="6127565" y="3152638"/>
                <a:ext cx="360" cy="36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425CF03D-B2A6-4578-9356-397958179D5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09925" y="313463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973CB548-BBA8-47DD-B066-327F87C0DD47}"/>
                    </a:ext>
                  </a:extLst>
                </p14:cNvPr>
                <p14:cNvContentPartPr/>
                <p14:nvPr/>
              </p14:nvContentPartPr>
              <p14:xfrm>
                <a:off x="6045485" y="3029158"/>
                <a:ext cx="360" cy="36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973CB548-BBA8-47DD-B066-327F87C0DD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27845" y="30115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EBDE81C0-EA36-4790-8946-E974792CE7A9}"/>
                    </a:ext>
                  </a:extLst>
                </p14:cNvPr>
                <p14:cNvContentPartPr/>
                <p14:nvPr/>
              </p14:nvContentPartPr>
              <p14:xfrm>
                <a:off x="5990765" y="3138598"/>
                <a:ext cx="360" cy="36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EBDE81C0-EA36-4790-8946-E974792CE7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73125" y="31205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1EDC93EB-028B-48DE-90E7-23A726BD8ED4}"/>
                    </a:ext>
                  </a:extLst>
                </p14:cNvPr>
                <p14:cNvContentPartPr/>
                <p14:nvPr/>
              </p14:nvContentPartPr>
              <p14:xfrm>
                <a:off x="5854685" y="3165958"/>
                <a:ext cx="360" cy="360"/>
              </p14:xfrm>
            </p:contentPart>
          </mc:Choice>
          <mc:Fallback xmlns=""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1EDC93EB-028B-48DE-90E7-23A726BD8E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37045" y="314795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38BC4F74-D8B0-4CFA-9C66-4C6F51F976A1}"/>
                    </a:ext>
                  </a:extLst>
                </p14:cNvPr>
                <p14:cNvContentPartPr/>
                <p14:nvPr/>
              </p14:nvContentPartPr>
              <p14:xfrm>
                <a:off x="5813645" y="3220678"/>
                <a:ext cx="360" cy="3312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38BC4F74-D8B0-4CFA-9C66-4C6F51F976A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95645" y="3202678"/>
                  <a:ext cx="36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DE12E3BF-9AC3-4A52-8A91-828DDE0759C1}"/>
                    </a:ext>
                  </a:extLst>
                </p14:cNvPr>
                <p14:cNvContentPartPr/>
                <p14:nvPr/>
              </p14:nvContentPartPr>
              <p14:xfrm>
                <a:off x="6195605" y="3725758"/>
                <a:ext cx="360" cy="36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DE12E3BF-9AC3-4A52-8A91-828DDE0759C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77965" y="370775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8ED0621B-DECD-480C-9C18-1F03F14A67D5}"/>
                    </a:ext>
                  </a:extLst>
                </p14:cNvPr>
                <p14:cNvContentPartPr/>
                <p14:nvPr/>
              </p14:nvContentPartPr>
              <p14:xfrm>
                <a:off x="5854970" y="3723619"/>
                <a:ext cx="360" cy="36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8ED0621B-DECD-480C-9C18-1F03F14A67D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36970" y="37059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0AEB0EDF-1E3B-4E37-99BC-0ED282611B65}"/>
                    </a:ext>
                  </a:extLst>
                </p14:cNvPr>
                <p14:cNvContentPartPr/>
                <p14:nvPr/>
              </p14:nvContentPartPr>
              <p14:xfrm>
                <a:off x="5980250" y="3804979"/>
                <a:ext cx="12240" cy="36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0AEB0EDF-1E3B-4E37-99BC-0ED282611B6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62610" y="3786979"/>
                  <a:ext cx="47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497919E4-75B5-44BD-A24A-CA5CD4C2C474}"/>
                    </a:ext>
                  </a:extLst>
                </p14:cNvPr>
                <p14:cNvContentPartPr/>
                <p14:nvPr/>
              </p14:nvContentPartPr>
              <p14:xfrm>
                <a:off x="6297050" y="3834499"/>
                <a:ext cx="360" cy="36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497919E4-75B5-44BD-A24A-CA5CD4C2C47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79410" y="38164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B0CE9A8F-B5AB-4220-B360-73BA6496D44D}"/>
                    </a:ext>
                  </a:extLst>
                </p14:cNvPr>
                <p14:cNvContentPartPr/>
                <p14:nvPr/>
              </p14:nvContentPartPr>
              <p14:xfrm>
                <a:off x="6518450" y="3676459"/>
                <a:ext cx="3240" cy="324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B0CE9A8F-B5AB-4220-B360-73BA6496D44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00810" y="3658819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ECCFF2F3-848E-4C34-875F-4EBFD87B3866}"/>
                    </a:ext>
                  </a:extLst>
                </p14:cNvPr>
                <p14:cNvContentPartPr/>
                <p14:nvPr/>
              </p14:nvContentPartPr>
              <p14:xfrm>
                <a:off x="6599450" y="3411139"/>
                <a:ext cx="3240" cy="324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ECCFF2F3-848E-4C34-875F-4EBFD87B386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81810" y="3393139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351EA87E-E39F-48F2-BDCC-1882CFFCC30B}"/>
                    </a:ext>
                  </a:extLst>
                </p14:cNvPr>
                <p14:cNvContentPartPr/>
                <p14:nvPr/>
              </p14:nvContentPartPr>
              <p14:xfrm>
                <a:off x="6422690" y="2942059"/>
                <a:ext cx="360" cy="36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351EA87E-E39F-48F2-BDCC-1882CFFCC3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04690" y="29240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EBEAF326-317E-420F-AFCA-D65DF1EF7C2D}"/>
                    </a:ext>
                  </a:extLst>
                </p14:cNvPr>
                <p14:cNvContentPartPr/>
                <p14:nvPr/>
              </p14:nvContentPartPr>
              <p14:xfrm>
                <a:off x="5825450" y="3310699"/>
                <a:ext cx="360" cy="360"/>
              </p14:xfrm>
            </p:contentPart>
          </mc:Choice>
          <mc:Fallback xmlns=""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EBEAF326-317E-420F-AFCA-D65DF1EF7C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07450" y="32930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60F1561E-C4CA-4DEC-B234-2BC0542AA959}"/>
                    </a:ext>
                  </a:extLst>
                </p14:cNvPr>
                <p14:cNvContentPartPr/>
                <p14:nvPr/>
              </p14:nvContentPartPr>
              <p14:xfrm>
                <a:off x="5773970" y="3399259"/>
                <a:ext cx="360" cy="36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60F1561E-C4CA-4DEC-B234-2BC0542AA95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55970" y="33816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Encre 84">
                  <a:extLst>
                    <a:ext uri="{FF2B5EF4-FFF2-40B4-BE49-F238E27FC236}">
                      <a16:creationId xmlns:a16="http://schemas.microsoft.com/office/drawing/2014/main" id="{791CF746-6ED8-4169-A566-9861DC3CBA64}"/>
                    </a:ext>
                  </a:extLst>
                </p14:cNvPr>
                <p14:cNvContentPartPr/>
                <p14:nvPr/>
              </p14:nvContentPartPr>
              <p14:xfrm>
                <a:off x="5847410" y="3376939"/>
                <a:ext cx="360" cy="360"/>
              </p14:xfrm>
            </p:contentPart>
          </mc:Choice>
          <mc:Fallback xmlns="">
            <p:pic>
              <p:nvPicPr>
                <p:cNvPr id="85" name="Encre 84">
                  <a:extLst>
                    <a:ext uri="{FF2B5EF4-FFF2-40B4-BE49-F238E27FC236}">
                      <a16:creationId xmlns:a16="http://schemas.microsoft.com/office/drawing/2014/main" id="{791CF746-6ED8-4169-A566-9861DC3CBA6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29410" y="33592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218EBF21-5BA9-4AE6-B3AA-2964B51CFD47}"/>
                    </a:ext>
                  </a:extLst>
                </p14:cNvPr>
                <p14:cNvContentPartPr/>
                <p14:nvPr/>
              </p14:nvContentPartPr>
              <p14:xfrm>
                <a:off x="5891690" y="3237259"/>
                <a:ext cx="360" cy="36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218EBF21-5BA9-4AE6-B3AA-2964B51CFD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73690" y="32192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102BF5B9-FBA0-470A-9438-E6A05139E292}"/>
                    </a:ext>
                  </a:extLst>
                </p14:cNvPr>
                <p14:cNvContentPartPr/>
                <p14:nvPr/>
              </p14:nvContentPartPr>
              <p14:xfrm>
                <a:off x="6208850" y="3178219"/>
                <a:ext cx="360" cy="36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102BF5B9-FBA0-470A-9438-E6A05139E2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91210" y="31602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9FB0626E-B3F3-4538-B8B5-3431360E9B4F}"/>
                    </a:ext>
                  </a:extLst>
                </p14:cNvPr>
                <p14:cNvContentPartPr/>
                <p14:nvPr/>
              </p14:nvContentPartPr>
              <p14:xfrm>
                <a:off x="6245570" y="3214939"/>
                <a:ext cx="360" cy="36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9FB0626E-B3F3-4538-B8B5-3431360E9B4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27930" y="31969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402A2F28-7BFE-4374-B935-AB0E245111C4}"/>
                    </a:ext>
                  </a:extLst>
                </p14:cNvPr>
                <p14:cNvContentPartPr/>
                <p14:nvPr/>
              </p14:nvContentPartPr>
              <p14:xfrm>
                <a:off x="6245570" y="3111619"/>
                <a:ext cx="360" cy="36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402A2F28-7BFE-4374-B935-AB0E245111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27930" y="30939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3" name="Encre 92">
                  <a:extLst>
                    <a:ext uri="{FF2B5EF4-FFF2-40B4-BE49-F238E27FC236}">
                      <a16:creationId xmlns:a16="http://schemas.microsoft.com/office/drawing/2014/main" id="{090837D0-7636-4A76-BDFA-61F37477FAB0}"/>
                    </a:ext>
                  </a:extLst>
                </p14:cNvPr>
                <p14:cNvContentPartPr/>
                <p14:nvPr/>
              </p14:nvContentPartPr>
              <p14:xfrm>
                <a:off x="5825450" y="3104059"/>
                <a:ext cx="360" cy="360"/>
              </p14:xfrm>
            </p:contentPart>
          </mc:Choice>
          <mc:Fallback xmlns="">
            <p:pic>
              <p:nvPicPr>
                <p:cNvPr id="93" name="Encre 92">
                  <a:extLst>
                    <a:ext uri="{FF2B5EF4-FFF2-40B4-BE49-F238E27FC236}">
                      <a16:creationId xmlns:a16="http://schemas.microsoft.com/office/drawing/2014/main" id="{090837D0-7636-4A76-BDFA-61F37477FA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07450" y="30864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77846722-0E07-4CD4-AA9C-891C7D6A909F}"/>
                    </a:ext>
                  </a:extLst>
                </p14:cNvPr>
                <p14:cNvContentPartPr/>
                <p14:nvPr/>
              </p14:nvContentPartPr>
              <p14:xfrm>
                <a:off x="5957930" y="3082099"/>
                <a:ext cx="360" cy="360"/>
              </p14:xfrm>
            </p:contentPart>
          </mc:Choice>
          <mc:Fallback xmlns=""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77846722-0E07-4CD4-AA9C-891C7D6A90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40290" y="30644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4" name="Encre 93">
                  <a:extLst>
                    <a:ext uri="{FF2B5EF4-FFF2-40B4-BE49-F238E27FC236}">
                      <a16:creationId xmlns:a16="http://schemas.microsoft.com/office/drawing/2014/main" id="{3568E516-DF89-4A9F-A351-D34C8C82E5C5}"/>
                    </a:ext>
                  </a:extLst>
                </p14:cNvPr>
                <p14:cNvContentPartPr/>
                <p14:nvPr/>
              </p14:nvContentPartPr>
              <p14:xfrm>
                <a:off x="5906450" y="3096859"/>
                <a:ext cx="360" cy="360"/>
              </p14:xfrm>
            </p:contentPart>
          </mc:Choice>
          <mc:Fallback xmlns="">
            <p:pic>
              <p:nvPicPr>
                <p:cNvPr id="94" name="Encre 93">
                  <a:extLst>
                    <a:ext uri="{FF2B5EF4-FFF2-40B4-BE49-F238E27FC236}">
                      <a16:creationId xmlns:a16="http://schemas.microsoft.com/office/drawing/2014/main" id="{3568E516-DF89-4A9F-A351-D34C8C82E5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88810" y="30792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5" name="Encre 94">
                  <a:extLst>
                    <a:ext uri="{FF2B5EF4-FFF2-40B4-BE49-F238E27FC236}">
                      <a16:creationId xmlns:a16="http://schemas.microsoft.com/office/drawing/2014/main" id="{B00F82C2-D924-4475-ACF9-9BE80D77F568}"/>
                    </a:ext>
                  </a:extLst>
                </p14:cNvPr>
                <p14:cNvContentPartPr/>
                <p14:nvPr/>
              </p14:nvContentPartPr>
              <p14:xfrm>
                <a:off x="5751650" y="3155899"/>
                <a:ext cx="360" cy="360"/>
              </p14:xfrm>
            </p:contentPart>
          </mc:Choice>
          <mc:Fallback xmlns="">
            <p:pic>
              <p:nvPicPr>
                <p:cNvPr id="95" name="Encre 94">
                  <a:extLst>
                    <a:ext uri="{FF2B5EF4-FFF2-40B4-BE49-F238E27FC236}">
                      <a16:creationId xmlns:a16="http://schemas.microsoft.com/office/drawing/2014/main" id="{B00F82C2-D924-4475-ACF9-9BE80D77F5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33650" y="31382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6" name="Encre 95">
                  <a:extLst>
                    <a:ext uri="{FF2B5EF4-FFF2-40B4-BE49-F238E27FC236}">
                      <a16:creationId xmlns:a16="http://schemas.microsoft.com/office/drawing/2014/main" id="{52B9A49D-C3C3-4502-AF8D-4BB85F606F22}"/>
                    </a:ext>
                  </a:extLst>
                </p14:cNvPr>
                <p14:cNvContentPartPr/>
                <p14:nvPr/>
              </p14:nvContentPartPr>
              <p14:xfrm>
                <a:off x="5751650" y="3273979"/>
                <a:ext cx="360" cy="360"/>
              </p14:xfrm>
            </p:contentPart>
          </mc:Choice>
          <mc:Fallback xmlns="">
            <p:pic>
              <p:nvPicPr>
                <p:cNvPr id="96" name="Encre 95">
                  <a:extLst>
                    <a:ext uri="{FF2B5EF4-FFF2-40B4-BE49-F238E27FC236}">
                      <a16:creationId xmlns:a16="http://schemas.microsoft.com/office/drawing/2014/main" id="{52B9A49D-C3C3-4502-AF8D-4BB85F606F2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33650" y="32559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6225D378-DB18-453A-8273-AB10658C1EDE}"/>
                    </a:ext>
                  </a:extLst>
                </p14:cNvPr>
                <p14:cNvContentPartPr/>
                <p14:nvPr/>
              </p14:nvContentPartPr>
              <p14:xfrm>
                <a:off x="5707370" y="3399259"/>
                <a:ext cx="360" cy="36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6225D378-DB18-453A-8273-AB10658C1E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89730" y="33816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0" name="Encre 99">
                  <a:extLst>
                    <a:ext uri="{FF2B5EF4-FFF2-40B4-BE49-F238E27FC236}">
                      <a16:creationId xmlns:a16="http://schemas.microsoft.com/office/drawing/2014/main" id="{91C07F6F-90B1-4A71-A0E4-19D74611E44A}"/>
                    </a:ext>
                  </a:extLst>
                </p14:cNvPr>
                <p14:cNvContentPartPr/>
                <p14:nvPr/>
              </p14:nvContentPartPr>
              <p14:xfrm>
                <a:off x="5707370" y="3465499"/>
                <a:ext cx="360" cy="360"/>
              </p14:xfrm>
            </p:contentPart>
          </mc:Choice>
          <mc:Fallback xmlns="">
            <p:pic>
              <p:nvPicPr>
                <p:cNvPr id="100" name="Encre 99">
                  <a:extLst>
                    <a:ext uri="{FF2B5EF4-FFF2-40B4-BE49-F238E27FC236}">
                      <a16:creationId xmlns:a16="http://schemas.microsoft.com/office/drawing/2014/main" id="{91C07F6F-90B1-4A71-A0E4-19D74611E4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89730" y="34478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2FC3E34B-824E-40DA-A1E6-E74CB421BAED}"/>
                    </a:ext>
                  </a:extLst>
                </p14:cNvPr>
                <p14:cNvContentPartPr/>
                <p14:nvPr/>
              </p14:nvContentPartPr>
              <p14:xfrm>
                <a:off x="5751650" y="3524539"/>
                <a:ext cx="360" cy="360"/>
              </p14:xfrm>
            </p:contentPart>
          </mc:Choice>
          <mc:Fallback xmlns=""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2FC3E34B-824E-40DA-A1E6-E74CB421BA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33650" y="35065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8D24CAF7-7830-4F42-B35F-F260D99E3BBA}"/>
                    </a:ext>
                  </a:extLst>
                </p14:cNvPr>
                <p14:cNvContentPartPr/>
                <p14:nvPr/>
              </p14:nvContentPartPr>
              <p14:xfrm>
                <a:off x="5714570" y="3532099"/>
                <a:ext cx="360" cy="360"/>
              </p14:xfrm>
            </p:contentPart>
          </mc:Choice>
          <mc:Fallback xmlns=""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8D24CAF7-7830-4F42-B35F-F260D99E3BB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96930" y="35140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" name="Encre 101">
                  <a:extLst>
                    <a:ext uri="{FF2B5EF4-FFF2-40B4-BE49-F238E27FC236}">
                      <a16:creationId xmlns:a16="http://schemas.microsoft.com/office/drawing/2014/main" id="{509CAFB8-CF82-4553-B9B2-CE3CAD8AB34B}"/>
                    </a:ext>
                  </a:extLst>
                </p14:cNvPr>
                <p14:cNvContentPartPr/>
                <p14:nvPr/>
              </p14:nvContentPartPr>
              <p14:xfrm>
                <a:off x="5707370" y="3649819"/>
                <a:ext cx="360" cy="360"/>
              </p14:xfrm>
            </p:contentPart>
          </mc:Choice>
          <mc:Fallback xmlns="">
            <p:pic>
              <p:nvPicPr>
                <p:cNvPr id="102" name="Encre 101">
                  <a:extLst>
                    <a:ext uri="{FF2B5EF4-FFF2-40B4-BE49-F238E27FC236}">
                      <a16:creationId xmlns:a16="http://schemas.microsoft.com/office/drawing/2014/main" id="{509CAFB8-CF82-4553-B9B2-CE3CAD8AB3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89730" y="36321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6" name="Encre 105">
                  <a:extLst>
                    <a:ext uri="{FF2B5EF4-FFF2-40B4-BE49-F238E27FC236}">
                      <a16:creationId xmlns:a16="http://schemas.microsoft.com/office/drawing/2014/main" id="{20AAA460-97CD-47FC-A7E4-185E0FC57348}"/>
                    </a:ext>
                  </a:extLst>
                </p14:cNvPr>
                <p14:cNvContentPartPr/>
                <p14:nvPr/>
              </p14:nvContentPartPr>
              <p14:xfrm>
                <a:off x="5899250" y="3789859"/>
                <a:ext cx="360" cy="7920"/>
              </p14:xfrm>
            </p:contentPart>
          </mc:Choice>
          <mc:Fallback xmlns="">
            <p:pic>
              <p:nvPicPr>
                <p:cNvPr id="106" name="Encre 105">
                  <a:extLst>
                    <a:ext uri="{FF2B5EF4-FFF2-40B4-BE49-F238E27FC236}">
                      <a16:creationId xmlns:a16="http://schemas.microsoft.com/office/drawing/2014/main" id="{20AAA460-97CD-47FC-A7E4-185E0FC5734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81250" y="3772219"/>
                  <a:ext cx="36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F20D106E-C4D2-4EB2-ABD2-DDF8DFEEFC3C}"/>
                    </a:ext>
                  </a:extLst>
                </p14:cNvPr>
                <p14:cNvContentPartPr/>
                <p14:nvPr/>
              </p14:nvContentPartPr>
              <p14:xfrm>
                <a:off x="5714570" y="3708859"/>
                <a:ext cx="360" cy="360"/>
              </p14:xfrm>
            </p:contentPart>
          </mc:Choice>
          <mc:Fallback xmlns=""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F20D106E-C4D2-4EB2-ABD2-DDF8DFEEFC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96930" y="36912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32A167AB-C962-441D-8A34-77C718524587}"/>
                    </a:ext>
                  </a:extLst>
                </p14:cNvPr>
                <p14:cNvContentPartPr/>
                <p14:nvPr/>
              </p14:nvContentPartPr>
              <p14:xfrm>
                <a:off x="5773970" y="3834499"/>
                <a:ext cx="3240" cy="36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32A167AB-C962-441D-8A34-77C71852458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55970" y="3816499"/>
                  <a:ext cx="3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D9593BEE-701B-4016-B5AD-5E5A3AD64143}"/>
                    </a:ext>
                  </a:extLst>
                </p14:cNvPr>
                <p14:cNvContentPartPr/>
                <p14:nvPr/>
              </p14:nvContentPartPr>
              <p14:xfrm>
                <a:off x="5589290" y="3819739"/>
                <a:ext cx="360" cy="360"/>
              </p14:xfrm>
            </p:contentPart>
          </mc:Choice>
          <mc:Fallback xmlns=""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D9593BEE-701B-4016-B5AD-5E5A3AD641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71290" y="38017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E8FDB6CB-6D5D-4745-AE89-59D93B0C7A37}"/>
                    </a:ext>
                  </a:extLst>
                </p14:cNvPr>
                <p14:cNvContentPartPr/>
                <p14:nvPr/>
              </p14:nvContentPartPr>
              <p14:xfrm>
                <a:off x="5545370" y="3568819"/>
                <a:ext cx="3240" cy="36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E8FDB6CB-6D5D-4745-AE89-59D93B0C7A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27370" y="3550819"/>
                  <a:ext cx="3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2D0CF001-E9A5-47BF-8F10-C1836F631DC6}"/>
                    </a:ext>
                  </a:extLst>
                </p14:cNvPr>
                <p14:cNvContentPartPr/>
                <p14:nvPr/>
              </p14:nvContentPartPr>
              <p14:xfrm>
                <a:off x="5560130" y="3251659"/>
                <a:ext cx="360" cy="360"/>
              </p14:xfrm>
            </p:contentPart>
          </mc:Choice>
          <mc:Fallback xmlns=""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2D0CF001-E9A5-47BF-8F10-C1836F631D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42130" y="32336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AF69066D-6FDD-4854-9A69-99AAC9614AA8}"/>
                    </a:ext>
                  </a:extLst>
                </p14:cNvPr>
                <p14:cNvContentPartPr/>
                <p14:nvPr/>
              </p14:nvContentPartPr>
              <p14:xfrm>
                <a:off x="5641130" y="3362179"/>
                <a:ext cx="360" cy="360"/>
              </p14:xfrm>
            </p:contentPart>
          </mc:Choice>
          <mc:Fallback xmlns=""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AF69066D-6FDD-4854-9A69-99AAC9614A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23130" y="33445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5" name="Encre 114">
                  <a:extLst>
                    <a:ext uri="{FF2B5EF4-FFF2-40B4-BE49-F238E27FC236}">
                      <a16:creationId xmlns:a16="http://schemas.microsoft.com/office/drawing/2014/main" id="{6AD32FFB-8761-4413-93C9-DFB09322B02A}"/>
                    </a:ext>
                  </a:extLst>
                </p14:cNvPr>
                <p14:cNvContentPartPr/>
                <p14:nvPr/>
              </p14:nvContentPartPr>
              <p14:xfrm>
                <a:off x="5626370" y="3664579"/>
                <a:ext cx="360" cy="360"/>
              </p14:xfrm>
            </p:contentPart>
          </mc:Choice>
          <mc:Fallback xmlns="">
            <p:pic>
              <p:nvPicPr>
                <p:cNvPr id="115" name="Encre 114">
                  <a:extLst>
                    <a:ext uri="{FF2B5EF4-FFF2-40B4-BE49-F238E27FC236}">
                      <a16:creationId xmlns:a16="http://schemas.microsoft.com/office/drawing/2014/main" id="{6AD32FFB-8761-4413-93C9-DFB09322B0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08370" y="36469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9C49C8B1-F5C2-464F-9BC9-97A54F3BBFAF}"/>
                    </a:ext>
                  </a:extLst>
                </p14:cNvPr>
                <p14:cNvContentPartPr/>
                <p14:nvPr/>
              </p14:nvContentPartPr>
              <p14:xfrm>
                <a:off x="5677850" y="3185419"/>
                <a:ext cx="360" cy="36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9C49C8B1-F5C2-464F-9BC9-97A54F3BBFA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60210" y="31674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1B49F2AE-D4AB-4FF4-80FE-3F27E50253E9}"/>
                    </a:ext>
                  </a:extLst>
                </p14:cNvPr>
                <p14:cNvContentPartPr/>
                <p14:nvPr/>
              </p14:nvContentPartPr>
              <p14:xfrm>
                <a:off x="5655530" y="2975899"/>
                <a:ext cx="3240" cy="324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1B49F2AE-D4AB-4FF4-80FE-3F27E50253E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37890" y="2958259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5E353923-4DEC-4B55-BEE6-6DED95A3AB96}"/>
                    </a:ext>
                  </a:extLst>
                </p14:cNvPr>
                <p14:cNvContentPartPr/>
                <p14:nvPr/>
              </p14:nvContentPartPr>
              <p14:xfrm>
                <a:off x="5766410" y="2956819"/>
                <a:ext cx="3240" cy="504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5E353923-4DEC-4B55-BEE6-6DED95A3AB9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48410" y="2938819"/>
                  <a:ext cx="38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98611DD9-DC80-4B2E-A947-BE5D6205DD59}"/>
                    </a:ext>
                  </a:extLst>
                </p14:cNvPr>
                <p14:cNvContentPartPr/>
                <p14:nvPr/>
              </p14:nvContentPartPr>
              <p14:xfrm>
                <a:off x="5899250" y="2986339"/>
                <a:ext cx="360" cy="360"/>
              </p14:xfrm>
            </p:contentPart>
          </mc:Choice>
          <mc:Fallback xmlns=""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98611DD9-DC80-4B2E-A947-BE5D6205DD5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81250" y="29683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55040CB3-BF2D-4A47-820D-FFA37E0B6062}"/>
                    </a:ext>
                  </a:extLst>
                </p14:cNvPr>
                <p14:cNvContentPartPr/>
                <p14:nvPr/>
              </p14:nvContentPartPr>
              <p14:xfrm>
                <a:off x="6031730" y="2823979"/>
                <a:ext cx="360" cy="36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55040CB3-BF2D-4A47-820D-FFA37E0B606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14090" y="28063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1" name="Encre 120">
                  <a:extLst>
                    <a:ext uri="{FF2B5EF4-FFF2-40B4-BE49-F238E27FC236}">
                      <a16:creationId xmlns:a16="http://schemas.microsoft.com/office/drawing/2014/main" id="{51FEE9ED-C07D-4B98-9BD2-D67B1A64EBE4}"/>
                    </a:ext>
                  </a:extLst>
                </p14:cNvPr>
                <p14:cNvContentPartPr/>
                <p14:nvPr/>
              </p14:nvContentPartPr>
              <p14:xfrm>
                <a:off x="6142610" y="2823979"/>
                <a:ext cx="9000" cy="13680"/>
              </p14:xfrm>
            </p:contentPart>
          </mc:Choice>
          <mc:Fallback xmlns="">
            <p:pic>
              <p:nvPicPr>
                <p:cNvPr id="121" name="Encre 120">
                  <a:extLst>
                    <a:ext uri="{FF2B5EF4-FFF2-40B4-BE49-F238E27FC236}">
                      <a16:creationId xmlns:a16="http://schemas.microsoft.com/office/drawing/2014/main" id="{51FEE9ED-C07D-4B98-9BD2-D67B1A64EBE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24610" y="2806339"/>
                  <a:ext cx="44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1419931B-906A-4F56-AD4E-5564F5420C00}"/>
                    </a:ext>
                  </a:extLst>
                </p14:cNvPr>
                <p14:cNvContentPartPr/>
                <p14:nvPr/>
              </p14:nvContentPartPr>
              <p14:xfrm>
                <a:off x="6024530" y="2897779"/>
                <a:ext cx="360" cy="36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1419931B-906A-4F56-AD4E-5564F5420C0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06530" y="28797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DC30D9E4-27E4-4BC0-BC57-D96B25B5C2BF}"/>
                    </a:ext>
                  </a:extLst>
                </p14:cNvPr>
                <p14:cNvContentPartPr/>
                <p14:nvPr/>
              </p14:nvContentPartPr>
              <p14:xfrm>
                <a:off x="5957930" y="2868259"/>
                <a:ext cx="360" cy="36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DC30D9E4-27E4-4BC0-BC57-D96B25B5C2B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40290" y="28506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B759005B-A8B5-44E6-B736-E12DC86AA4AE}"/>
                    </a:ext>
                  </a:extLst>
                </p14:cNvPr>
                <p14:cNvContentPartPr/>
                <p14:nvPr/>
              </p14:nvContentPartPr>
              <p14:xfrm>
                <a:off x="5582090" y="3074539"/>
                <a:ext cx="360" cy="360"/>
              </p14:xfrm>
            </p:contentPart>
          </mc:Choice>
          <mc:Fallback xmlns=""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B759005B-A8B5-44E6-B736-E12DC86AA4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64090" y="30568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6" name="Encre 125">
                  <a:extLst>
                    <a:ext uri="{FF2B5EF4-FFF2-40B4-BE49-F238E27FC236}">
                      <a16:creationId xmlns:a16="http://schemas.microsoft.com/office/drawing/2014/main" id="{E3B79F82-9AC3-4D9C-9945-9462B1FF0D0A}"/>
                    </a:ext>
                  </a:extLst>
                </p14:cNvPr>
                <p14:cNvContentPartPr/>
                <p14:nvPr/>
              </p14:nvContentPartPr>
              <p14:xfrm>
                <a:off x="5552570" y="3406459"/>
                <a:ext cx="3240" cy="360"/>
              </p14:xfrm>
            </p:contentPart>
          </mc:Choice>
          <mc:Fallback xmlns="">
            <p:pic>
              <p:nvPicPr>
                <p:cNvPr id="126" name="Encre 125">
                  <a:extLst>
                    <a:ext uri="{FF2B5EF4-FFF2-40B4-BE49-F238E27FC236}">
                      <a16:creationId xmlns:a16="http://schemas.microsoft.com/office/drawing/2014/main" id="{E3B79F82-9AC3-4D9C-9945-9462B1FF0D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34570" y="3388819"/>
                  <a:ext cx="3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7DE9D6A4-0EFA-43B5-BDE6-A221DA5C1773}"/>
                    </a:ext>
                  </a:extLst>
                </p14:cNvPr>
                <p14:cNvContentPartPr/>
                <p14:nvPr/>
              </p14:nvContentPartPr>
              <p14:xfrm>
                <a:off x="5611610" y="3495379"/>
                <a:ext cx="360" cy="36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7DE9D6A4-0EFA-43B5-BDE6-A221DA5C17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93610" y="34773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8" name="Encre 127">
                  <a:extLst>
                    <a:ext uri="{FF2B5EF4-FFF2-40B4-BE49-F238E27FC236}">
                      <a16:creationId xmlns:a16="http://schemas.microsoft.com/office/drawing/2014/main" id="{D4A794D5-139A-4A74-872B-FA82FFC64F0C}"/>
                    </a:ext>
                  </a:extLst>
                </p14:cNvPr>
                <p14:cNvContentPartPr/>
                <p14:nvPr/>
              </p14:nvContentPartPr>
              <p14:xfrm>
                <a:off x="5685050" y="3927379"/>
                <a:ext cx="360" cy="3240"/>
              </p14:xfrm>
            </p:contentPart>
          </mc:Choice>
          <mc:Fallback xmlns="">
            <p:pic>
              <p:nvPicPr>
                <p:cNvPr id="128" name="Encre 127">
                  <a:extLst>
                    <a:ext uri="{FF2B5EF4-FFF2-40B4-BE49-F238E27FC236}">
                      <a16:creationId xmlns:a16="http://schemas.microsoft.com/office/drawing/2014/main" id="{D4A794D5-139A-4A74-872B-FA82FFC64F0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67410" y="3909379"/>
                  <a:ext cx="3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0BF8AF34-E7CF-4E60-BD5D-0EA73D5DAACC}"/>
                    </a:ext>
                  </a:extLst>
                </p14:cNvPr>
                <p14:cNvContentPartPr/>
                <p14:nvPr/>
              </p14:nvContentPartPr>
              <p14:xfrm>
                <a:off x="5832650" y="3937459"/>
                <a:ext cx="360" cy="36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0BF8AF34-E7CF-4E60-BD5D-0EA73D5DAAC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14650" y="39198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0" name="Encre 129">
                  <a:extLst>
                    <a:ext uri="{FF2B5EF4-FFF2-40B4-BE49-F238E27FC236}">
                      <a16:creationId xmlns:a16="http://schemas.microsoft.com/office/drawing/2014/main" id="{496318FB-A427-414E-BBFD-F83B74FB6A97}"/>
                    </a:ext>
                  </a:extLst>
                </p14:cNvPr>
                <p14:cNvContentPartPr/>
                <p14:nvPr/>
              </p14:nvContentPartPr>
              <p14:xfrm>
                <a:off x="5906450" y="3945019"/>
                <a:ext cx="3240" cy="360"/>
              </p14:xfrm>
            </p:contentPart>
          </mc:Choice>
          <mc:Fallback xmlns="">
            <p:pic>
              <p:nvPicPr>
                <p:cNvPr id="130" name="Encre 129">
                  <a:extLst>
                    <a:ext uri="{FF2B5EF4-FFF2-40B4-BE49-F238E27FC236}">
                      <a16:creationId xmlns:a16="http://schemas.microsoft.com/office/drawing/2014/main" id="{496318FB-A427-414E-BBFD-F83B74FB6A9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88810" y="3927379"/>
                  <a:ext cx="3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2" name="Encre 131">
                  <a:extLst>
                    <a:ext uri="{FF2B5EF4-FFF2-40B4-BE49-F238E27FC236}">
                      <a16:creationId xmlns:a16="http://schemas.microsoft.com/office/drawing/2014/main" id="{B6EA933A-947B-48BC-9E54-92ED7C4CB290}"/>
                    </a:ext>
                  </a:extLst>
                </p14:cNvPr>
                <p14:cNvContentPartPr/>
                <p14:nvPr/>
              </p14:nvContentPartPr>
              <p14:xfrm>
                <a:off x="6061250" y="3907939"/>
                <a:ext cx="360" cy="360"/>
              </p14:xfrm>
            </p:contentPart>
          </mc:Choice>
          <mc:Fallback xmlns="">
            <p:pic>
              <p:nvPicPr>
                <p:cNvPr id="132" name="Encre 131">
                  <a:extLst>
                    <a:ext uri="{FF2B5EF4-FFF2-40B4-BE49-F238E27FC236}">
                      <a16:creationId xmlns:a16="http://schemas.microsoft.com/office/drawing/2014/main" id="{B6EA933A-947B-48BC-9E54-92ED7C4CB2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43610" y="38902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3" name="Encre 132">
                  <a:extLst>
                    <a:ext uri="{FF2B5EF4-FFF2-40B4-BE49-F238E27FC236}">
                      <a16:creationId xmlns:a16="http://schemas.microsoft.com/office/drawing/2014/main" id="{0277A8BE-645A-4BCD-95D8-0F0277D0E391}"/>
                    </a:ext>
                  </a:extLst>
                </p14:cNvPr>
                <p14:cNvContentPartPr/>
                <p14:nvPr/>
              </p14:nvContentPartPr>
              <p14:xfrm>
                <a:off x="6127850" y="3738379"/>
                <a:ext cx="360" cy="360"/>
              </p14:xfrm>
            </p:contentPart>
          </mc:Choice>
          <mc:Fallback xmlns="">
            <p:pic>
              <p:nvPicPr>
                <p:cNvPr id="133" name="Encre 132">
                  <a:extLst>
                    <a:ext uri="{FF2B5EF4-FFF2-40B4-BE49-F238E27FC236}">
                      <a16:creationId xmlns:a16="http://schemas.microsoft.com/office/drawing/2014/main" id="{0277A8BE-645A-4BCD-95D8-0F0277D0E3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09850" y="37207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4" name="Encre 133">
                  <a:extLst>
                    <a:ext uri="{FF2B5EF4-FFF2-40B4-BE49-F238E27FC236}">
                      <a16:creationId xmlns:a16="http://schemas.microsoft.com/office/drawing/2014/main" id="{8B582D35-1DEF-47AE-9DE5-95971DC98860}"/>
                    </a:ext>
                  </a:extLst>
                </p14:cNvPr>
                <p14:cNvContentPartPr/>
                <p14:nvPr/>
              </p14:nvContentPartPr>
              <p14:xfrm>
                <a:off x="6157370" y="3871219"/>
                <a:ext cx="360" cy="360"/>
              </p14:xfrm>
            </p:contentPart>
          </mc:Choice>
          <mc:Fallback xmlns="">
            <p:pic>
              <p:nvPicPr>
                <p:cNvPr id="134" name="Encre 133">
                  <a:extLst>
                    <a:ext uri="{FF2B5EF4-FFF2-40B4-BE49-F238E27FC236}">
                      <a16:creationId xmlns:a16="http://schemas.microsoft.com/office/drawing/2014/main" id="{8B582D35-1DEF-47AE-9DE5-95971DC9886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39370" y="38532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6" name="Encre 135">
                  <a:extLst>
                    <a:ext uri="{FF2B5EF4-FFF2-40B4-BE49-F238E27FC236}">
                      <a16:creationId xmlns:a16="http://schemas.microsoft.com/office/drawing/2014/main" id="{E7FA919D-1D91-4E58-9030-EAE509D45490}"/>
                    </a:ext>
                  </a:extLst>
                </p14:cNvPr>
                <p14:cNvContentPartPr/>
                <p14:nvPr/>
              </p14:nvContentPartPr>
              <p14:xfrm>
                <a:off x="6157370" y="3952219"/>
                <a:ext cx="360" cy="360"/>
              </p14:xfrm>
            </p:contentPart>
          </mc:Choice>
          <mc:Fallback xmlns="">
            <p:pic>
              <p:nvPicPr>
                <p:cNvPr id="136" name="Encre 135">
                  <a:extLst>
                    <a:ext uri="{FF2B5EF4-FFF2-40B4-BE49-F238E27FC236}">
                      <a16:creationId xmlns:a16="http://schemas.microsoft.com/office/drawing/2014/main" id="{E7FA919D-1D91-4E58-9030-EAE509D454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39370" y="39345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5" name="Encre 134">
                  <a:extLst>
                    <a:ext uri="{FF2B5EF4-FFF2-40B4-BE49-F238E27FC236}">
                      <a16:creationId xmlns:a16="http://schemas.microsoft.com/office/drawing/2014/main" id="{C3FE514D-9479-4BC9-8CC1-5D58DE88955B}"/>
                    </a:ext>
                  </a:extLst>
                </p14:cNvPr>
                <p14:cNvContentPartPr/>
                <p14:nvPr/>
              </p14:nvContentPartPr>
              <p14:xfrm>
                <a:off x="6289850" y="3907939"/>
                <a:ext cx="360" cy="360"/>
              </p14:xfrm>
            </p:contentPart>
          </mc:Choice>
          <mc:Fallback xmlns="">
            <p:pic>
              <p:nvPicPr>
                <p:cNvPr id="135" name="Encre 134">
                  <a:extLst>
                    <a:ext uri="{FF2B5EF4-FFF2-40B4-BE49-F238E27FC236}">
                      <a16:creationId xmlns:a16="http://schemas.microsoft.com/office/drawing/2014/main" id="{C3FE514D-9479-4BC9-8CC1-5D58DE8895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72210" y="38902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7" name="Encre 136">
                  <a:extLst>
                    <a:ext uri="{FF2B5EF4-FFF2-40B4-BE49-F238E27FC236}">
                      <a16:creationId xmlns:a16="http://schemas.microsoft.com/office/drawing/2014/main" id="{469336C1-FB01-45FC-AA36-DF811369C2DE}"/>
                    </a:ext>
                  </a:extLst>
                </p14:cNvPr>
                <p14:cNvContentPartPr/>
                <p14:nvPr/>
              </p14:nvContentPartPr>
              <p14:xfrm>
                <a:off x="6363650" y="3919819"/>
                <a:ext cx="360" cy="3240"/>
              </p14:xfrm>
            </p:contentPart>
          </mc:Choice>
          <mc:Fallback xmlns="">
            <p:pic>
              <p:nvPicPr>
                <p:cNvPr id="137" name="Encre 136">
                  <a:extLst>
                    <a:ext uri="{FF2B5EF4-FFF2-40B4-BE49-F238E27FC236}">
                      <a16:creationId xmlns:a16="http://schemas.microsoft.com/office/drawing/2014/main" id="{469336C1-FB01-45FC-AA36-DF811369C2D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5650" y="3902179"/>
                  <a:ext cx="3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8" name="Encre 137">
                  <a:extLst>
                    <a:ext uri="{FF2B5EF4-FFF2-40B4-BE49-F238E27FC236}">
                      <a16:creationId xmlns:a16="http://schemas.microsoft.com/office/drawing/2014/main" id="{012F5FD3-A4BB-4958-BE2A-2B6F316F6FE5}"/>
                    </a:ext>
                  </a:extLst>
                </p14:cNvPr>
                <p14:cNvContentPartPr/>
                <p14:nvPr/>
              </p14:nvContentPartPr>
              <p14:xfrm>
                <a:off x="6452210" y="3753139"/>
                <a:ext cx="360" cy="360"/>
              </p14:xfrm>
            </p:contentPart>
          </mc:Choice>
          <mc:Fallback xmlns="">
            <p:pic>
              <p:nvPicPr>
                <p:cNvPr id="138" name="Encre 137">
                  <a:extLst>
                    <a:ext uri="{FF2B5EF4-FFF2-40B4-BE49-F238E27FC236}">
                      <a16:creationId xmlns:a16="http://schemas.microsoft.com/office/drawing/2014/main" id="{012F5FD3-A4BB-4958-BE2A-2B6F316F6F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34210" y="37354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9" name="Encre 138">
                  <a:extLst>
                    <a:ext uri="{FF2B5EF4-FFF2-40B4-BE49-F238E27FC236}">
                      <a16:creationId xmlns:a16="http://schemas.microsoft.com/office/drawing/2014/main" id="{075EFE15-917D-4FF7-8D2E-B15E5DCDE9D4}"/>
                    </a:ext>
                  </a:extLst>
                </p14:cNvPr>
                <p14:cNvContentPartPr/>
                <p14:nvPr/>
              </p14:nvContentPartPr>
              <p14:xfrm>
                <a:off x="6526010" y="3826939"/>
                <a:ext cx="360" cy="360"/>
              </p14:xfrm>
            </p:contentPart>
          </mc:Choice>
          <mc:Fallback xmlns="">
            <p:pic>
              <p:nvPicPr>
                <p:cNvPr id="139" name="Encre 138">
                  <a:extLst>
                    <a:ext uri="{FF2B5EF4-FFF2-40B4-BE49-F238E27FC236}">
                      <a16:creationId xmlns:a16="http://schemas.microsoft.com/office/drawing/2014/main" id="{075EFE15-917D-4FF7-8D2E-B15E5DCDE9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08370" y="38089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1" name="Encre 140">
                  <a:extLst>
                    <a:ext uri="{FF2B5EF4-FFF2-40B4-BE49-F238E27FC236}">
                      <a16:creationId xmlns:a16="http://schemas.microsoft.com/office/drawing/2014/main" id="{FE40D77B-EB8C-4800-BEBF-EE9AD1D3103A}"/>
                    </a:ext>
                  </a:extLst>
                </p14:cNvPr>
                <p14:cNvContentPartPr/>
                <p14:nvPr/>
              </p14:nvContentPartPr>
              <p14:xfrm>
                <a:off x="6614210" y="3686899"/>
                <a:ext cx="360" cy="360"/>
              </p14:xfrm>
            </p:contentPart>
          </mc:Choice>
          <mc:Fallback xmlns="">
            <p:pic>
              <p:nvPicPr>
                <p:cNvPr id="141" name="Encre 140">
                  <a:extLst>
                    <a:ext uri="{FF2B5EF4-FFF2-40B4-BE49-F238E27FC236}">
                      <a16:creationId xmlns:a16="http://schemas.microsoft.com/office/drawing/2014/main" id="{FE40D77B-EB8C-4800-BEBF-EE9AD1D3103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96570" y="36692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2" name="Encre 141">
                  <a:extLst>
                    <a:ext uri="{FF2B5EF4-FFF2-40B4-BE49-F238E27FC236}">
                      <a16:creationId xmlns:a16="http://schemas.microsoft.com/office/drawing/2014/main" id="{13228475-A958-4C4E-B974-6583A4D1BFB5}"/>
                    </a:ext>
                  </a:extLst>
                </p14:cNvPr>
                <p14:cNvContentPartPr/>
                <p14:nvPr/>
              </p14:nvContentPartPr>
              <p14:xfrm>
                <a:off x="6680810" y="3568819"/>
                <a:ext cx="360" cy="360"/>
              </p14:xfrm>
            </p:contentPart>
          </mc:Choice>
          <mc:Fallback xmlns="">
            <p:pic>
              <p:nvPicPr>
                <p:cNvPr id="142" name="Encre 141">
                  <a:extLst>
                    <a:ext uri="{FF2B5EF4-FFF2-40B4-BE49-F238E27FC236}">
                      <a16:creationId xmlns:a16="http://schemas.microsoft.com/office/drawing/2014/main" id="{13228475-A958-4C4E-B974-6583A4D1BF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62810" y="35508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3" name="Encre 142">
                  <a:extLst>
                    <a:ext uri="{FF2B5EF4-FFF2-40B4-BE49-F238E27FC236}">
                      <a16:creationId xmlns:a16="http://schemas.microsoft.com/office/drawing/2014/main" id="{9E7EEB6D-F5D1-4481-81F9-F0F5C5C16AB8}"/>
                    </a:ext>
                  </a:extLst>
                </p14:cNvPr>
                <p14:cNvContentPartPr/>
                <p14:nvPr/>
              </p14:nvContentPartPr>
              <p14:xfrm>
                <a:off x="6540410" y="3532099"/>
                <a:ext cx="360" cy="360"/>
              </p14:xfrm>
            </p:contentPart>
          </mc:Choice>
          <mc:Fallback xmlns="">
            <p:pic>
              <p:nvPicPr>
                <p:cNvPr id="143" name="Encre 142">
                  <a:extLst>
                    <a:ext uri="{FF2B5EF4-FFF2-40B4-BE49-F238E27FC236}">
                      <a16:creationId xmlns:a16="http://schemas.microsoft.com/office/drawing/2014/main" id="{9E7EEB6D-F5D1-4481-81F9-F0F5C5C16AB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22770" y="35140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4" name="Encre 143">
                  <a:extLst>
                    <a:ext uri="{FF2B5EF4-FFF2-40B4-BE49-F238E27FC236}">
                      <a16:creationId xmlns:a16="http://schemas.microsoft.com/office/drawing/2014/main" id="{AFEFD48E-4164-4593-A2AF-612E3B9340BB}"/>
                    </a:ext>
                  </a:extLst>
                </p14:cNvPr>
                <p14:cNvContentPartPr/>
                <p14:nvPr/>
              </p14:nvContentPartPr>
              <p14:xfrm>
                <a:off x="6511250" y="3384499"/>
                <a:ext cx="360" cy="360"/>
              </p14:xfrm>
            </p:contentPart>
          </mc:Choice>
          <mc:Fallback xmlns="">
            <p:pic>
              <p:nvPicPr>
                <p:cNvPr id="144" name="Encre 143">
                  <a:extLst>
                    <a:ext uri="{FF2B5EF4-FFF2-40B4-BE49-F238E27FC236}">
                      <a16:creationId xmlns:a16="http://schemas.microsoft.com/office/drawing/2014/main" id="{AFEFD48E-4164-4593-A2AF-612E3B9340B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93610" y="33668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4BA8627F-494D-4842-B0CB-51D5E89B3499}"/>
                    </a:ext>
                  </a:extLst>
                </p14:cNvPr>
                <p14:cNvContentPartPr/>
                <p14:nvPr/>
              </p14:nvContentPartPr>
              <p14:xfrm>
                <a:off x="6511250" y="3237259"/>
                <a:ext cx="360" cy="360"/>
              </p14:xfrm>
            </p:contentPart>
          </mc:Choice>
          <mc:Fallback xmlns=""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4BA8627F-494D-4842-B0CB-51D5E89B349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93610" y="32192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6" name="Encre 145">
                  <a:extLst>
                    <a:ext uri="{FF2B5EF4-FFF2-40B4-BE49-F238E27FC236}">
                      <a16:creationId xmlns:a16="http://schemas.microsoft.com/office/drawing/2014/main" id="{8D5FA9FE-BE82-49E5-9CA1-0A91FA2618C8}"/>
                    </a:ext>
                  </a:extLst>
                </p14:cNvPr>
                <p14:cNvContentPartPr/>
                <p14:nvPr/>
              </p14:nvContentPartPr>
              <p14:xfrm>
                <a:off x="6658850" y="3222499"/>
                <a:ext cx="360" cy="360"/>
              </p14:xfrm>
            </p:contentPart>
          </mc:Choice>
          <mc:Fallback xmlns="">
            <p:pic>
              <p:nvPicPr>
                <p:cNvPr id="146" name="Encre 145">
                  <a:extLst>
                    <a:ext uri="{FF2B5EF4-FFF2-40B4-BE49-F238E27FC236}">
                      <a16:creationId xmlns:a16="http://schemas.microsoft.com/office/drawing/2014/main" id="{8D5FA9FE-BE82-49E5-9CA1-0A91FA2618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40850" y="32044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7" name="Encre 146">
                  <a:extLst>
                    <a:ext uri="{FF2B5EF4-FFF2-40B4-BE49-F238E27FC236}">
                      <a16:creationId xmlns:a16="http://schemas.microsoft.com/office/drawing/2014/main" id="{6CEBBDD2-2C46-4DBA-B81F-FD780F9687F4}"/>
                    </a:ext>
                  </a:extLst>
                </p14:cNvPr>
                <p14:cNvContentPartPr/>
                <p14:nvPr/>
              </p14:nvContentPartPr>
              <p14:xfrm>
                <a:off x="6658850" y="3428779"/>
                <a:ext cx="360" cy="3240"/>
              </p14:xfrm>
            </p:contentPart>
          </mc:Choice>
          <mc:Fallback xmlns="">
            <p:pic>
              <p:nvPicPr>
                <p:cNvPr id="147" name="Encre 146">
                  <a:extLst>
                    <a:ext uri="{FF2B5EF4-FFF2-40B4-BE49-F238E27FC236}">
                      <a16:creationId xmlns:a16="http://schemas.microsoft.com/office/drawing/2014/main" id="{6CEBBDD2-2C46-4DBA-B81F-FD780F9687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0850" y="3410779"/>
                  <a:ext cx="3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8" name="Encre 147">
                  <a:extLst>
                    <a:ext uri="{FF2B5EF4-FFF2-40B4-BE49-F238E27FC236}">
                      <a16:creationId xmlns:a16="http://schemas.microsoft.com/office/drawing/2014/main" id="{551F979D-F209-449F-96D0-18FEFDD7D02B}"/>
                    </a:ext>
                  </a:extLst>
                </p14:cNvPr>
                <p14:cNvContentPartPr/>
                <p14:nvPr/>
              </p14:nvContentPartPr>
              <p14:xfrm>
                <a:off x="6621770" y="3126379"/>
                <a:ext cx="360" cy="360"/>
              </p14:xfrm>
            </p:contentPart>
          </mc:Choice>
          <mc:Fallback xmlns="">
            <p:pic>
              <p:nvPicPr>
                <p:cNvPr id="148" name="Encre 147">
                  <a:extLst>
                    <a:ext uri="{FF2B5EF4-FFF2-40B4-BE49-F238E27FC236}">
                      <a16:creationId xmlns:a16="http://schemas.microsoft.com/office/drawing/2014/main" id="{551F979D-F209-449F-96D0-18FEFDD7D0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04130" y="31087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9" name="Encre 148">
                  <a:extLst>
                    <a:ext uri="{FF2B5EF4-FFF2-40B4-BE49-F238E27FC236}">
                      <a16:creationId xmlns:a16="http://schemas.microsoft.com/office/drawing/2014/main" id="{A28228CC-85E7-4045-BCC3-132B81CEFB9E}"/>
                    </a:ext>
                  </a:extLst>
                </p14:cNvPr>
                <p14:cNvContentPartPr/>
                <p14:nvPr/>
              </p14:nvContentPartPr>
              <p14:xfrm>
                <a:off x="6547970" y="2927299"/>
                <a:ext cx="360" cy="360"/>
              </p14:xfrm>
            </p:contentPart>
          </mc:Choice>
          <mc:Fallback xmlns="">
            <p:pic>
              <p:nvPicPr>
                <p:cNvPr id="149" name="Encre 148">
                  <a:extLst>
                    <a:ext uri="{FF2B5EF4-FFF2-40B4-BE49-F238E27FC236}">
                      <a16:creationId xmlns:a16="http://schemas.microsoft.com/office/drawing/2014/main" id="{A28228CC-85E7-4045-BCC3-132B81CEFB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30330" y="29092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0" name="Encre 149">
                  <a:extLst>
                    <a:ext uri="{FF2B5EF4-FFF2-40B4-BE49-F238E27FC236}">
                      <a16:creationId xmlns:a16="http://schemas.microsoft.com/office/drawing/2014/main" id="{21F8A81A-6EEA-45F5-80D4-2A703084B48D}"/>
                    </a:ext>
                  </a:extLst>
                </p14:cNvPr>
                <p14:cNvContentPartPr/>
                <p14:nvPr/>
              </p14:nvContentPartPr>
              <p14:xfrm>
                <a:off x="6452210" y="3074539"/>
                <a:ext cx="360" cy="360"/>
              </p14:xfrm>
            </p:contentPart>
          </mc:Choice>
          <mc:Fallback xmlns="">
            <p:pic>
              <p:nvPicPr>
                <p:cNvPr id="150" name="Encre 149">
                  <a:extLst>
                    <a:ext uri="{FF2B5EF4-FFF2-40B4-BE49-F238E27FC236}">
                      <a16:creationId xmlns:a16="http://schemas.microsoft.com/office/drawing/2014/main" id="{21F8A81A-6EEA-45F5-80D4-2A703084B4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34210" y="30568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1" name="Encre 150">
                  <a:extLst>
                    <a:ext uri="{FF2B5EF4-FFF2-40B4-BE49-F238E27FC236}">
                      <a16:creationId xmlns:a16="http://schemas.microsoft.com/office/drawing/2014/main" id="{2E23EA43-16A6-4FD6-A980-E7E5EE90E22F}"/>
                    </a:ext>
                  </a:extLst>
                </p14:cNvPr>
                <p14:cNvContentPartPr/>
                <p14:nvPr/>
              </p14:nvContentPartPr>
              <p14:xfrm>
                <a:off x="6526010" y="3037819"/>
                <a:ext cx="360" cy="360"/>
              </p14:xfrm>
            </p:contentPart>
          </mc:Choice>
          <mc:Fallback xmlns="">
            <p:pic>
              <p:nvPicPr>
                <p:cNvPr id="151" name="Encre 150">
                  <a:extLst>
                    <a:ext uri="{FF2B5EF4-FFF2-40B4-BE49-F238E27FC236}">
                      <a16:creationId xmlns:a16="http://schemas.microsoft.com/office/drawing/2014/main" id="{2E23EA43-16A6-4FD6-A980-E7E5EE90E2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08370" y="30201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3" name="Encre 152">
                  <a:extLst>
                    <a:ext uri="{FF2B5EF4-FFF2-40B4-BE49-F238E27FC236}">
                      <a16:creationId xmlns:a16="http://schemas.microsoft.com/office/drawing/2014/main" id="{1F06C104-E61C-45E1-8989-1DD27CF1920C}"/>
                    </a:ext>
                  </a:extLst>
                </p14:cNvPr>
                <p14:cNvContentPartPr/>
                <p14:nvPr/>
              </p14:nvContentPartPr>
              <p14:xfrm>
                <a:off x="6260330" y="2912539"/>
                <a:ext cx="360" cy="360"/>
              </p14:xfrm>
            </p:contentPart>
          </mc:Choice>
          <mc:Fallback xmlns="">
            <p:pic>
              <p:nvPicPr>
                <p:cNvPr id="153" name="Encre 152">
                  <a:extLst>
                    <a:ext uri="{FF2B5EF4-FFF2-40B4-BE49-F238E27FC236}">
                      <a16:creationId xmlns:a16="http://schemas.microsoft.com/office/drawing/2014/main" id="{1F06C104-E61C-45E1-8989-1DD27CF192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42690" y="28945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4" name="Encre 153">
                  <a:extLst>
                    <a:ext uri="{FF2B5EF4-FFF2-40B4-BE49-F238E27FC236}">
                      <a16:creationId xmlns:a16="http://schemas.microsoft.com/office/drawing/2014/main" id="{AE217D77-96EE-44EB-8645-65BE0A63A3D1}"/>
                    </a:ext>
                  </a:extLst>
                </p14:cNvPr>
                <p14:cNvContentPartPr/>
                <p14:nvPr/>
              </p14:nvContentPartPr>
              <p14:xfrm>
                <a:off x="6083570" y="2927299"/>
                <a:ext cx="360" cy="360"/>
              </p14:xfrm>
            </p:contentPart>
          </mc:Choice>
          <mc:Fallback xmlns="">
            <p:pic>
              <p:nvPicPr>
                <p:cNvPr id="154" name="Encre 153">
                  <a:extLst>
                    <a:ext uri="{FF2B5EF4-FFF2-40B4-BE49-F238E27FC236}">
                      <a16:creationId xmlns:a16="http://schemas.microsoft.com/office/drawing/2014/main" id="{AE217D77-96EE-44EB-8645-65BE0A63A3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65570" y="29092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5" name="Encre 154">
                  <a:extLst>
                    <a:ext uri="{FF2B5EF4-FFF2-40B4-BE49-F238E27FC236}">
                      <a16:creationId xmlns:a16="http://schemas.microsoft.com/office/drawing/2014/main" id="{575D0525-D957-428B-BF2F-F1585AF07E16}"/>
                    </a:ext>
                  </a:extLst>
                </p14:cNvPr>
                <p14:cNvContentPartPr/>
                <p14:nvPr/>
              </p14:nvContentPartPr>
              <p14:xfrm>
                <a:off x="5766410" y="2823979"/>
                <a:ext cx="360" cy="360"/>
              </p14:xfrm>
            </p:contentPart>
          </mc:Choice>
          <mc:Fallback xmlns="">
            <p:pic>
              <p:nvPicPr>
                <p:cNvPr id="155" name="Encre 154">
                  <a:extLst>
                    <a:ext uri="{FF2B5EF4-FFF2-40B4-BE49-F238E27FC236}">
                      <a16:creationId xmlns:a16="http://schemas.microsoft.com/office/drawing/2014/main" id="{575D0525-D957-428B-BF2F-F1585AF07E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48410" y="28063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6" name="Encre 155">
                  <a:extLst>
                    <a:ext uri="{FF2B5EF4-FFF2-40B4-BE49-F238E27FC236}">
                      <a16:creationId xmlns:a16="http://schemas.microsoft.com/office/drawing/2014/main" id="{05688116-B34D-4A29-95D3-37C66674507C}"/>
                    </a:ext>
                  </a:extLst>
                </p14:cNvPr>
                <p14:cNvContentPartPr/>
                <p14:nvPr/>
              </p14:nvContentPartPr>
              <p14:xfrm>
                <a:off x="5515850" y="2942059"/>
                <a:ext cx="360" cy="360"/>
              </p14:xfrm>
            </p:contentPart>
          </mc:Choice>
          <mc:Fallback xmlns="">
            <p:pic>
              <p:nvPicPr>
                <p:cNvPr id="156" name="Encre 155">
                  <a:extLst>
                    <a:ext uri="{FF2B5EF4-FFF2-40B4-BE49-F238E27FC236}">
                      <a16:creationId xmlns:a16="http://schemas.microsoft.com/office/drawing/2014/main" id="{05688116-B34D-4A29-95D3-37C6667450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97850" y="29240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9" name="Encre 158">
                  <a:extLst>
                    <a:ext uri="{FF2B5EF4-FFF2-40B4-BE49-F238E27FC236}">
                      <a16:creationId xmlns:a16="http://schemas.microsoft.com/office/drawing/2014/main" id="{8ADBE1A1-9E2C-4B37-B75E-F09034D30A9E}"/>
                    </a:ext>
                  </a:extLst>
                </p14:cNvPr>
                <p14:cNvContentPartPr/>
                <p14:nvPr/>
              </p14:nvContentPartPr>
              <p14:xfrm>
                <a:off x="5523050" y="3937459"/>
                <a:ext cx="360" cy="360"/>
              </p14:xfrm>
            </p:contentPart>
          </mc:Choice>
          <mc:Fallback xmlns="">
            <p:pic>
              <p:nvPicPr>
                <p:cNvPr id="159" name="Encre 158">
                  <a:extLst>
                    <a:ext uri="{FF2B5EF4-FFF2-40B4-BE49-F238E27FC236}">
                      <a16:creationId xmlns:a16="http://schemas.microsoft.com/office/drawing/2014/main" id="{8ADBE1A1-9E2C-4B37-B75E-F09034D30A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05050" y="39198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22BB252B-96BC-4468-9739-764F8FA238F0}"/>
                    </a:ext>
                  </a:extLst>
                </p14:cNvPr>
                <p14:cNvContentPartPr/>
                <p14:nvPr/>
              </p14:nvContentPartPr>
              <p14:xfrm>
                <a:off x="6094805" y="3698398"/>
                <a:ext cx="5760" cy="36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22BB252B-96BC-4468-9739-764F8FA238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76805" y="3680398"/>
                  <a:ext cx="4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B34F43F6-EA0F-4875-98B2-CB50D3989DEC}"/>
                    </a:ext>
                  </a:extLst>
                </p14:cNvPr>
                <p14:cNvContentPartPr/>
                <p14:nvPr/>
              </p14:nvContentPartPr>
              <p14:xfrm>
                <a:off x="6032165" y="3711718"/>
                <a:ext cx="29880" cy="576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B34F43F6-EA0F-4875-98B2-CB50D3989DE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14525" y="3693718"/>
                  <a:ext cx="65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96" name="Encre 195">
                  <a:extLst>
                    <a:ext uri="{FF2B5EF4-FFF2-40B4-BE49-F238E27FC236}">
                      <a16:creationId xmlns:a16="http://schemas.microsoft.com/office/drawing/2014/main" id="{0FF855B3-1280-46CB-B83A-F831AC28ACE1}"/>
                    </a:ext>
                  </a:extLst>
                </p14:cNvPr>
                <p14:cNvContentPartPr/>
                <p14:nvPr/>
              </p14:nvContentPartPr>
              <p14:xfrm>
                <a:off x="6135050" y="3723619"/>
                <a:ext cx="360" cy="360"/>
              </p14:xfrm>
            </p:contentPart>
          </mc:Choice>
          <mc:Fallback xmlns="">
            <p:pic>
              <p:nvPicPr>
                <p:cNvPr id="196" name="Encre 195">
                  <a:extLst>
                    <a:ext uri="{FF2B5EF4-FFF2-40B4-BE49-F238E27FC236}">
                      <a16:creationId xmlns:a16="http://schemas.microsoft.com/office/drawing/2014/main" id="{0FF855B3-1280-46CB-B83A-F831AC28AC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17050" y="37059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98" name="Encre 197">
                  <a:extLst>
                    <a:ext uri="{FF2B5EF4-FFF2-40B4-BE49-F238E27FC236}">
                      <a16:creationId xmlns:a16="http://schemas.microsoft.com/office/drawing/2014/main" id="{E9B20BE1-B340-4D64-994D-E92486339313}"/>
                    </a:ext>
                  </a:extLst>
                </p14:cNvPr>
                <p14:cNvContentPartPr/>
                <p14:nvPr/>
              </p14:nvContentPartPr>
              <p14:xfrm>
                <a:off x="6245570" y="3959419"/>
                <a:ext cx="360" cy="360"/>
              </p14:xfrm>
            </p:contentPart>
          </mc:Choice>
          <mc:Fallback xmlns="">
            <p:pic>
              <p:nvPicPr>
                <p:cNvPr id="198" name="Encre 197">
                  <a:extLst>
                    <a:ext uri="{FF2B5EF4-FFF2-40B4-BE49-F238E27FC236}">
                      <a16:creationId xmlns:a16="http://schemas.microsoft.com/office/drawing/2014/main" id="{E9B20BE1-B340-4D64-994D-E924863393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27930" y="39417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9" name="Encre 198">
                  <a:extLst>
                    <a:ext uri="{FF2B5EF4-FFF2-40B4-BE49-F238E27FC236}">
                      <a16:creationId xmlns:a16="http://schemas.microsoft.com/office/drawing/2014/main" id="{82B4652E-1AA5-4E4C-94AA-CA1829EF416D}"/>
                    </a:ext>
                  </a:extLst>
                </p14:cNvPr>
                <p14:cNvContentPartPr/>
                <p14:nvPr/>
              </p14:nvContentPartPr>
              <p14:xfrm>
                <a:off x="5641130" y="3775459"/>
                <a:ext cx="3240" cy="360"/>
              </p14:xfrm>
            </p:contentPart>
          </mc:Choice>
          <mc:Fallback xmlns="">
            <p:pic>
              <p:nvPicPr>
                <p:cNvPr id="199" name="Encre 198">
                  <a:extLst>
                    <a:ext uri="{FF2B5EF4-FFF2-40B4-BE49-F238E27FC236}">
                      <a16:creationId xmlns:a16="http://schemas.microsoft.com/office/drawing/2014/main" id="{82B4652E-1AA5-4E4C-94AA-CA1829EF416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23130" y="3757459"/>
                  <a:ext cx="3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0" name="Encre 199">
                  <a:extLst>
                    <a:ext uri="{FF2B5EF4-FFF2-40B4-BE49-F238E27FC236}">
                      <a16:creationId xmlns:a16="http://schemas.microsoft.com/office/drawing/2014/main" id="{1406E237-2D79-41F9-B3A7-8AE2766E5FB4}"/>
                    </a:ext>
                  </a:extLst>
                </p14:cNvPr>
                <p14:cNvContentPartPr/>
                <p14:nvPr/>
              </p14:nvContentPartPr>
              <p14:xfrm>
                <a:off x="5677850" y="3303499"/>
                <a:ext cx="360" cy="360"/>
              </p14:xfrm>
            </p:contentPart>
          </mc:Choice>
          <mc:Fallback xmlns="">
            <p:pic>
              <p:nvPicPr>
                <p:cNvPr id="200" name="Encre 199">
                  <a:extLst>
                    <a:ext uri="{FF2B5EF4-FFF2-40B4-BE49-F238E27FC236}">
                      <a16:creationId xmlns:a16="http://schemas.microsoft.com/office/drawing/2014/main" id="{1406E237-2D79-41F9-B3A7-8AE2766E5FB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60210" y="32854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01" name="Encre 200">
                  <a:extLst>
                    <a:ext uri="{FF2B5EF4-FFF2-40B4-BE49-F238E27FC236}">
                      <a16:creationId xmlns:a16="http://schemas.microsoft.com/office/drawing/2014/main" id="{786320F9-74B3-462B-82F3-84E93C4B181E}"/>
                    </a:ext>
                  </a:extLst>
                </p14:cNvPr>
                <p14:cNvContentPartPr/>
                <p14:nvPr/>
              </p14:nvContentPartPr>
              <p14:xfrm>
                <a:off x="5596850" y="3178219"/>
                <a:ext cx="360" cy="360"/>
              </p14:xfrm>
            </p:contentPart>
          </mc:Choice>
          <mc:Fallback xmlns="">
            <p:pic>
              <p:nvPicPr>
                <p:cNvPr id="201" name="Encre 200">
                  <a:extLst>
                    <a:ext uri="{FF2B5EF4-FFF2-40B4-BE49-F238E27FC236}">
                      <a16:creationId xmlns:a16="http://schemas.microsoft.com/office/drawing/2014/main" id="{786320F9-74B3-462B-82F3-84E93C4B18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78850" y="31602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02" name="Encre 201">
                  <a:extLst>
                    <a:ext uri="{FF2B5EF4-FFF2-40B4-BE49-F238E27FC236}">
                      <a16:creationId xmlns:a16="http://schemas.microsoft.com/office/drawing/2014/main" id="{27F382C9-2563-48E5-AE79-F8DF32CC6B43}"/>
                    </a:ext>
                  </a:extLst>
                </p14:cNvPr>
                <p14:cNvContentPartPr/>
                <p14:nvPr/>
              </p14:nvContentPartPr>
              <p14:xfrm>
                <a:off x="5707370" y="3030619"/>
                <a:ext cx="360" cy="360"/>
              </p14:xfrm>
            </p:contentPart>
          </mc:Choice>
          <mc:Fallback xmlns="">
            <p:pic>
              <p:nvPicPr>
                <p:cNvPr id="202" name="Encre 201">
                  <a:extLst>
                    <a:ext uri="{FF2B5EF4-FFF2-40B4-BE49-F238E27FC236}">
                      <a16:creationId xmlns:a16="http://schemas.microsoft.com/office/drawing/2014/main" id="{27F382C9-2563-48E5-AE79-F8DF32CC6B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89730" y="30126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03" name="Encre 202">
                  <a:extLst>
                    <a:ext uri="{FF2B5EF4-FFF2-40B4-BE49-F238E27FC236}">
                      <a16:creationId xmlns:a16="http://schemas.microsoft.com/office/drawing/2014/main" id="{8CB683C4-E3DD-44EF-AEEE-6B7905EFB179}"/>
                    </a:ext>
                  </a:extLst>
                </p14:cNvPr>
                <p14:cNvContentPartPr/>
                <p14:nvPr/>
              </p14:nvContentPartPr>
              <p14:xfrm>
                <a:off x="5866850" y="2809219"/>
                <a:ext cx="3240" cy="360"/>
              </p14:xfrm>
            </p:contentPart>
          </mc:Choice>
          <mc:Fallback xmlns="">
            <p:pic>
              <p:nvPicPr>
                <p:cNvPr id="203" name="Encre 202">
                  <a:extLst>
                    <a:ext uri="{FF2B5EF4-FFF2-40B4-BE49-F238E27FC236}">
                      <a16:creationId xmlns:a16="http://schemas.microsoft.com/office/drawing/2014/main" id="{8CB683C4-E3DD-44EF-AEEE-6B7905EFB1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48850" y="2791579"/>
                  <a:ext cx="3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4" name="Encre 203">
                  <a:extLst>
                    <a:ext uri="{FF2B5EF4-FFF2-40B4-BE49-F238E27FC236}">
                      <a16:creationId xmlns:a16="http://schemas.microsoft.com/office/drawing/2014/main" id="{A30BC5F3-4481-4D41-8944-41128E52C385}"/>
                    </a:ext>
                  </a:extLst>
                </p14:cNvPr>
                <p14:cNvContentPartPr/>
                <p14:nvPr/>
              </p14:nvContentPartPr>
              <p14:xfrm>
                <a:off x="6009410" y="2956819"/>
                <a:ext cx="360" cy="360"/>
              </p14:xfrm>
            </p:contentPart>
          </mc:Choice>
          <mc:Fallback xmlns="">
            <p:pic>
              <p:nvPicPr>
                <p:cNvPr id="204" name="Encre 203">
                  <a:extLst>
                    <a:ext uri="{FF2B5EF4-FFF2-40B4-BE49-F238E27FC236}">
                      <a16:creationId xmlns:a16="http://schemas.microsoft.com/office/drawing/2014/main" id="{A30BC5F3-4481-4D41-8944-41128E52C3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91770" y="29388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05" name="Encre 204">
                  <a:extLst>
                    <a:ext uri="{FF2B5EF4-FFF2-40B4-BE49-F238E27FC236}">
                      <a16:creationId xmlns:a16="http://schemas.microsoft.com/office/drawing/2014/main" id="{3BD9AFE6-0351-4332-B48F-E6634C63A25D}"/>
                    </a:ext>
                  </a:extLst>
                </p14:cNvPr>
                <p14:cNvContentPartPr/>
                <p14:nvPr/>
              </p14:nvContentPartPr>
              <p14:xfrm>
                <a:off x="6194090" y="2823979"/>
                <a:ext cx="360" cy="360"/>
              </p14:xfrm>
            </p:contentPart>
          </mc:Choice>
          <mc:Fallback xmlns="">
            <p:pic>
              <p:nvPicPr>
                <p:cNvPr id="205" name="Encre 204">
                  <a:extLst>
                    <a:ext uri="{FF2B5EF4-FFF2-40B4-BE49-F238E27FC236}">
                      <a16:creationId xmlns:a16="http://schemas.microsoft.com/office/drawing/2014/main" id="{3BD9AFE6-0351-4332-B48F-E6634C63A25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76450" y="28063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8" name="Encre 207">
                  <a:extLst>
                    <a:ext uri="{FF2B5EF4-FFF2-40B4-BE49-F238E27FC236}">
                      <a16:creationId xmlns:a16="http://schemas.microsoft.com/office/drawing/2014/main" id="{D6DB6EF0-630C-4B82-915C-3F761D4E2950}"/>
                    </a:ext>
                  </a:extLst>
                </p14:cNvPr>
                <p14:cNvContentPartPr/>
                <p14:nvPr/>
              </p14:nvContentPartPr>
              <p14:xfrm>
                <a:off x="6385970" y="2831179"/>
                <a:ext cx="360" cy="360"/>
              </p14:xfrm>
            </p:contentPart>
          </mc:Choice>
          <mc:Fallback xmlns="">
            <p:pic>
              <p:nvPicPr>
                <p:cNvPr id="208" name="Encre 207">
                  <a:extLst>
                    <a:ext uri="{FF2B5EF4-FFF2-40B4-BE49-F238E27FC236}">
                      <a16:creationId xmlns:a16="http://schemas.microsoft.com/office/drawing/2014/main" id="{D6DB6EF0-630C-4B82-915C-3F761D4E295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67970" y="28135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09" name="Encre 208">
                  <a:extLst>
                    <a:ext uri="{FF2B5EF4-FFF2-40B4-BE49-F238E27FC236}">
                      <a16:creationId xmlns:a16="http://schemas.microsoft.com/office/drawing/2014/main" id="{8AA07C62-465E-4687-B4BF-2D46846A0429}"/>
                    </a:ext>
                  </a:extLst>
                </p14:cNvPr>
                <p14:cNvContentPartPr/>
                <p14:nvPr/>
              </p14:nvContentPartPr>
              <p14:xfrm>
                <a:off x="6422690" y="3082099"/>
                <a:ext cx="360" cy="360"/>
              </p14:xfrm>
            </p:contentPart>
          </mc:Choice>
          <mc:Fallback xmlns="">
            <p:pic>
              <p:nvPicPr>
                <p:cNvPr id="209" name="Encre 208">
                  <a:extLst>
                    <a:ext uri="{FF2B5EF4-FFF2-40B4-BE49-F238E27FC236}">
                      <a16:creationId xmlns:a16="http://schemas.microsoft.com/office/drawing/2014/main" id="{8AA07C62-465E-4687-B4BF-2D46846A042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04690" y="30644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10" name="Encre 209">
                  <a:extLst>
                    <a:ext uri="{FF2B5EF4-FFF2-40B4-BE49-F238E27FC236}">
                      <a16:creationId xmlns:a16="http://schemas.microsoft.com/office/drawing/2014/main" id="{1F279130-A22D-410C-8BAF-D4E2D9195556}"/>
                    </a:ext>
                  </a:extLst>
                </p14:cNvPr>
                <p14:cNvContentPartPr/>
                <p14:nvPr/>
              </p14:nvContentPartPr>
              <p14:xfrm>
                <a:off x="6430250" y="3222499"/>
                <a:ext cx="360" cy="360"/>
              </p14:xfrm>
            </p:contentPart>
          </mc:Choice>
          <mc:Fallback xmlns="">
            <p:pic>
              <p:nvPicPr>
                <p:cNvPr id="210" name="Encre 209">
                  <a:extLst>
                    <a:ext uri="{FF2B5EF4-FFF2-40B4-BE49-F238E27FC236}">
                      <a16:creationId xmlns:a16="http://schemas.microsoft.com/office/drawing/2014/main" id="{1F279130-A22D-410C-8BAF-D4E2D91955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12250" y="32044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11" name="Encre 210">
                  <a:extLst>
                    <a:ext uri="{FF2B5EF4-FFF2-40B4-BE49-F238E27FC236}">
                      <a16:creationId xmlns:a16="http://schemas.microsoft.com/office/drawing/2014/main" id="{98A66B26-FD2F-4AEE-902F-4042DE28BC7B}"/>
                    </a:ext>
                  </a:extLst>
                </p14:cNvPr>
                <p14:cNvContentPartPr/>
                <p14:nvPr/>
              </p14:nvContentPartPr>
              <p14:xfrm>
                <a:off x="6422690" y="3281179"/>
                <a:ext cx="360" cy="360"/>
              </p14:xfrm>
            </p:contentPart>
          </mc:Choice>
          <mc:Fallback xmlns="">
            <p:pic>
              <p:nvPicPr>
                <p:cNvPr id="211" name="Encre 210">
                  <a:extLst>
                    <a:ext uri="{FF2B5EF4-FFF2-40B4-BE49-F238E27FC236}">
                      <a16:creationId xmlns:a16="http://schemas.microsoft.com/office/drawing/2014/main" id="{98A66B26-FD2F-4AEE-902F-4042DE28BC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04690" y="32631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12" name="Encre 211">
                  <a:extLst>
                    <a:ext uri="{FF2B5EF4-FFF2-40B4-BE49-F238E27FC236}">
                      <a16:creationId xmlns:a16="http://schemas.microsoft.com/office/drawing/2014/main" id="{C0FDF81E-7C43-47C7-9139-103896470387}"/>
                    </a:ext>
                  </a:extLst>
                </p14:cNvPr>
                <p14:cNvContentPartPr/>
                <p14:nvPr/>
              </p14:nvContentPartPr>
              <p14:xfrm>
                <a:off x="6592250" y="3325459"/>
                <a:ext cx="360" cy="360"/>
              </p14:xfrm>
            </p:contentPart>
          </mc:Choice>
          <mc:Fallback xmlns="">
            <p:pic>
              <p:nvPicPr>
                <p:cNvPr id="212" name="Encre 211">
                  <a:extLst>
                    <a:ext uri="{FF2B5EF4-FFF2-40B4-BE49-F238E27FC236}">
                      <a16:creationId xmlns:a16="http://schemas.microsoft.com/office/drawing/2014/main" id="{C0FDF81E-7C43-47C7-9139-10389647038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74610" y="33078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13" name="Encre 212">
                  <a:extLst>
                    <a:ext uri="{FF2B5EF4-FFF2-40B4-BE49-F238E27FC236}">
                      <a16:creationId xmlns:a16="http://schemas.microsoft.com/office/drawing/2014/main" id="{83C6AF2E-399E-4922-9C5D-2092D95B90A6}"/>
                    </a:ext>
                  </a:extLst>
                </p14:cNvPr>
                <p14:cNvContentPartPr/>
                <p14:nvPr/>
              </p14:nvContentPartPr>
              <p14:xfrm>
                <a:off x="6459410" y="3435979"/>
                <a:ext cx="360" cy="3240"/>
              </p14:xfrm>
            </p:contentPart>
          </mc:Choice>
          <mc:Fallback xmlns="">
            <p:pic>
              <p:nvPicPr>
                <p:cNvPr id="213" name="Encre 212">
                  <a:extLst>
                    <a:ext uri="{FF2B5EF4-FFF2-40B4-BE49-F238E27FC236}">
                      <a16:creationId xmlns:a16="http://schemas.microsoft.com/office/drawing/2014/main" id="{83C6AF2E-399E-4922-9C5D-2092D95B90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41770" y="3418339"/>
                  <a:ext cx="3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14" name="Encre 213">
                  <a:extLst>
                    <a:ext uri="{FF2B5EF4-FFF2-40B4-BE49-F238E27FC236}">
                      <a16:creationId xmlns:a16="http://schemas.microsoft.com/office/drawing/2014/main" id="{4A96731D-3CD7-4834-B271-B06A63DF61F8}"/>
                    </a:ext>
                  </a:extLst>
                </p14:cNvPr>
                <p14:cNvContentPartPr/>
                <p14:nvPr/>
              </p14:nvContentPartPr>
              <p14:xfrm>
                <a:off x="6466970" y="3598339"/>
                <a:ext cx="360" cy="360"/>
              </p14:xfrm>
            </p:contentPart>
          </mc:Choice>
          <mc:Fallback xmlns="">
            <p:pic>
              <p:nvPicPr>
                <p:cNvPr id="214" name="Encre 213">
                  <a:extLst>
                    <a:ext uri="{FF2B5EF4-FFF2-40B4-BE49-F238E27FC236}">
                      <a16:creationId xmlns:a16="http://schemas.microsoft.com/office/drawing/2014/main" id="{4A96731D-3CD7-4834-B271-B06A63DF61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48970" y="35806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16" name="Encre 215">
                  <a:extLst>
                    <a:ext uri="{FF2B5EF4-FFF2-40B4-BE49-F238E27FC236}">
                      <a16:creationId xmlns:a16="http://schemas.microsoft.com/office/drawing/2014/main" id="{72DC73D2-C689-449D-8A84-CB834D0EFCA4}"/>
                    </a:ext>
                  </a:extLst>
                </p14:cNvPr>
                <p14:cNvContentPartPr/>
                <p14:nvPr/>
              </p14:nvContentPartPr>
              <p14:xfrm>
                <a:off x="6393170" y="3664579"/>
                <a:ext cx="360" cy="360"/>
              </p14:xfrm>
            </p:contentPart>
          </mc:Choice>
          <mc:Fallback xmlns="">
            <p:pic>
              <p:nvPicPr>
                <p:cNvPr id="216" name="Encre 215">
                  <a:extLst>
                    <a:ext uri="{FF2B5EF4-FFF2-40B4-BE49-F238E27FC236}">
                      <a16:creationId xmlns:a16="http://schemas.microsoft.com/office/drawing/2014/main" id="{72DC73D2-C689-449D-8A84-CB834D0EFC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75170" y="36469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17" name="Encre 216">
                  <a:extLst>
                    <a:ext uri="{FF2B5EF4-FFF2-40B4-BE49-F238E27FC236}">
                      <a16:creationId xmlns:a16="http://schemas.microsoft.com/office/drawing/2014/main" id="{5301B260-3821-4B1B-864D-35701ACF2727}"/>
                    </a:ext>
                  </a:extLst>
                </p14:cNvPr>
                <p14:cNvContentPartPr/>
                <p14:nvPr/>
              </p14:nvContentPartPr>
              <p14:xfrm>
                <a:off x="6282290" y="3826939"/>
                <a:ext cx="360" cy="360"/>
              </p14:xfrm>
            </p:contentPart>
          </mc:Choice>
          <mc:Fallback xmlns="">
            <p:pic>
              <p:nvPicPr>
                <p:cNvPr id="217" name="Encre 216">
                  <a:extLst>
                    <a:ext uri="{FF2B5EF4-FFF2-40B4-BE49-F238E27FC236}">
                      <a16:creationId xmlns:a16="http://schemas.microsoft.com/office/drawing/2014/main" id="{5301B260-3821-4B1B-864D-35701ACF272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64650" y="38089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18" name="Encre 217">
                  <a:extLst>
                    <a:ext uri="{FF2B5EF4-FFF2-40B4-BE49-F238E27FC236}">
                      <a16:creationId xmlns:a16="http://schemas.microsoft.com/office/drawing/2014/main" id="{391BC6F9-DCED-47B2-BAF0-5C1D1CD03285}"/>
                    </a:ext>
                  </a:extLst>
                </p14:cNvPr>
                <p14:cNvContentPartPr/>
                <p14:nvPr/>
              </p14:nvContentPartPr>
              <p14:xfrm>
                <a:off x="6238370" y="3767899"/>
                <a:ext cx="360" cy="360"/>
              </p14:xfrm>
            </p:contentPart>
          </mc:Choice>
          <mc:Fallback xmlns="">
            <p:pic>
              <p:nvPicPr>
                <p:cNvPr id="218" name="Encre 217">
                  <a:extLst>
                    <a:ext uri="{FF2B5EF4-FFF2-40B4-BE49-F238E27FC236}">
                      <a16:creationId xmlns:a16="http://schemas.microsoft.com/office/drawing/2014/main" id="{391BC6F9-DCED-47B2-BAF0-5C1D1CD032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20730" y="37502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19" name="Encre 218">
                  <a:extLst>
                    <a:ext uri="{FF2B5EF4-FFF2-40B4-BE49-F238E27FC236}">
                      <a16:creationId xmlns:a16="http://schemas.microsoft.com/office/drawing/2014/main" id="{376AB938-C259-4CFA-9F47-A013122339F5}"/>
                    </a:ext>
                  </a:extLst>
                </p14:cNvPr>
                <p14:cNvContentPartPr/>
                <p14:nvPr/>
              </p14:nvContentPartPr>
              <p14:xfrm>
                <a:off x="6378410" y="3767899"/>
                <a:ext cx="360" cy="360"/>
              </p14:xfrm>
            </p:contentPart>
          </mc:Choice>
          <mc:Fallback xmlns="">
            <p:pic>
              <p:nvPicPr>
                <p:cNvPr id="219" name="Encre 218">
                  <a:extLst>
                    <a:ext uri="{FF2B5EF4-FFF2-40B4-BE49-F238E27FC236}">
                      <a16:creationId xmlns:a16="http://schemas.microsoft.com/office/drawing/2014/main" id="{376AB938-C259-4CFA-9F47-A013122339F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60410" y="37502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20" name="Encre 219">
                  <a:extLst>
                    <a:ext uri="{FF2B5EF4-FFF2-40B4-BE49-F238E27FC236}">
                      <a16:creationId xmlns:a16="http://schemas.microsoft.com/office/drawing/2014/main" id="{8F6DC2D6-4EAF-4513-B305-DC09093F06C9}"/>
                    </a:ext>
                  </a:extLst>
                </p14:cNvPr>
                <p14:cNvContentPartPr/>
                <p14:nvPr/>
              </p14:nvContentPartPr>
              <p14:xfrm>
                <a:off x="6400730" y="3966979"/>
                <a:ext cx="360" cy="360"/>
              </p14:xfrm>
            </p:contentPart>
          </mc:Choice>
          <mc:Fallback xmlns="">
            <p:pic>
              <p:nvPicPr>
                <p:cNvPr id="220" name="Encre 219">
                  <a:extLst>
                    <a:ext uri="{FF2B5EF4-FFF2-40B4-BE49-F238E27FC236}">
                      <a16:creationId xmlns:a16="http://schemas.microsoft.com/office/drawing/2014/main" id="{8F6DC2D6-4EAF-4513-B305-DC09093F06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82730" y="39493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21" name="Encre 220">
                  <a:extLst>
                    <a:ext uri="{FF2B5EF4-FFF2-40B4-BE49-F238E27FC236}">
                      <a16:creationId xmlns:a16="http://schemas.microsoft.com/office/drawing/2014/main" id="{73D4B005-A24E-4A3A-8B56-224643DFCC9B}"/>
                    </a:ext>
                  </a:extLst>
                </p14:cNvPr>
                <p14:cNvContentPartPr/>
                <p14:nvPr/>
              </p14:nvContentPartPr>
              <p14:xfrm>
                <a:off x="6466970" y="3819739"/>
                <a:ext cx="360" cy="360"/>
              </p14:xfrm>
            </p:contentPart>
          </mc:Choice>
          <mc:Fallback xmlns="">
            <p:pic>
              <p:nvPicPr>
                <p:cNvPr id="221" name="Encre 220">
                  <a:extLst>
                    <a:ext uri="{FF2B5EF4-FFF2-40B4-BE49-F238E27FC236}">
                      <a16:creationId xmlns:a16="http://schemas.microsoft.com/office/drawing/2014/main" id="{73D4B005-A24E-4A3A-8B56-224643DFCC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48970" y="38017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23" name="Encre 222">
                  <a:extLst>
                    <a:ext uri="{FF2B5EF4-FFF2-40B4-BE49-F238E27FC236}">
                      <a16:creationId xmlns:a16="http://schemas.microsoft.com/office/drawing/2014/main" id="{D861C93D-E3E6-4A78-89B5-055B7E924329}"/>
                    </a:ext>
                  </a:extLst>
                </p14:cNvPr>
                <p14:cNvContentPartPr/>
                <p14:nvPr/>
              </p14:nvContentPartPr>
              <p14:xfrm>
                <a:off x="6083570" y="3819739"/>
                <a:ext cx="360" cy="360"/>
              </p14:xfrm>
            </p:contentPart>
          </mc:Choice>
          <mc:Fallback xmlns="">
            <p:pic>
              <p:nvPicPr>
                <p:cNvPr id="223" name="Encre 222">
                  <a:extLst>
                    <a:ext uri="{FF2B5EF4-FFF2-40B4-BE49-F238E27FC236}">
                      <a16:creationId xmlns:a16="http://schemas.microsoft.com/office/drawing/2014/main" id="{D861C93D-E3E6-4A78-89B5-055B7E92432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65570" y="38017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24" name="Encre 223">
                  <a:extLst>
                    <a:ext uri="{FF2B5EF4-FFF2-40B4-BE49-F238E27FC236}">
                      <a16:creationId xmlns:a16="http://schemas.microsoft.com/office/drawing/2014/main" id="{C4CE2F64-997B-4613-B137-730234CF040F}"/>
                    </a:ext>
                  </a:extLst>
                </p14:cNvPr>
                <p14:cNvContentPartPr/>
                <p14:nvPr/>
              </p14:nvContentPartPr>
              <p14:xfrm>
                <a:off x="6164570" y="3790219"/>
                <a:ext cx="360" cy="360"/>
              </p14:xfrm>
            </p:contentPart>
          </mc:Choice>
          <mc:Fallback xmlns="">
            <p:pic>
              <p:nvPicPr>
                <p:cNvPr id="224" name="Encre 223">
                  <a:extLst>
                    <a:ext uri="{FF2B5EF4-FFF2-40B4-BE49-F238E27FC236}">
                      <a16:creationId xmlns:a16="http://schemas.microsoft.com/office/drawing/2014/main" id="{C4CE2F64-997B-4613-B137-730234CF04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46570" y="37722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25" name="Encre 224">
                  <a:extLst>
                    <a:ext uri="{FF2B5EF4-FFF2-40B4-BE49-F238E27FC236}">
                      <a16:creationId xmlns:a16="http://schemas.microsoft.com/office/drawing/2014/main" id="{B08A2398-C363-409F-98FF-8029BFB13F7A}"/>
                    </a:ext>
                  </a:extLst>
                </p14:cNvPr>
                <p14:cNvContentPartPr/>
                <p14:nvPr/>
              </p14:nvContentPartPr>
              <p14:xfrm>
                <a:off x="5972690" y="3760699"/>
                <a:ext cx="360" cy="360"/>
              </p14:xfrm>
            </p:contentPart>
          </mc:Choice>
          <mc:Fallback xmlns="">
            <p:pic>
              <p:nvPicPr>
                <p:cNvPr id="225" name="Encre 224">
                  <a:extLst>
                    <a:ext uri="{FF2B5EF4-FFF2-40B4-BE49-F238E27FC236}">
                      <a16:creationId xmlns:a16="http://schemas.microsoft.com/office/drawing/2014/main" id="{B08A2398-C363-409F-98FF-8029BFB13F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55050" y="37426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3" name="Encre 102">
                  <a:extLst>
                    <a:ext uri="{FF2B5EF4-FFF2-40B4-BE49-F238E27FC236}">
                      <a16:creationId xmlns:a16="http://schemas.microsoft.com/office/drawing/2014/main" id="{71D51558-4EC7-44F3-997B-344AF9AE5535}"/>
                    </a:ext>
                  </a:extLst>
                </p14:cNvPr>
                <p14:cNvContentPartPr/>
                <p14:nvPr/>
              </p14:nvContentPartPr>
              <p14:xfrm>
                <a:off x="5795930" y="3576379"/>
                <a:ext cx="360" cy="360"/>
              </p14:xfrm>
            </p:contentPart>
          </mc:Choice>
          <mc:Fallback xmlns="">
            <p:pic>
              <p:nvPicPr>
                <p:cNvPr id="103" name="Encre 102">
                  <a:extLst>
                    <a:ext uri="{FF2B5EF4-FFF2-40B4-BE49-F238E27FC236}">
                      <a16:creationId xmlns:a16="http://schemas.microsoft.com/office/drawing/2014/main" id="{71D51558-4EC7-44F3-997B-344AF9AE55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77930" y="35583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4" name="Encre 103">
                  <a:extLst>
                    <a:ext uri="{FF2B5EF4-FFF2-40B4-BE49-F238E27FC236}">
                      <a16:creationId xmlns:a16="http://schemas.microsoft.com/office/drawing/2014/main" id="{1C62C2D3-7EEE-46CC-9AC9-B99E9390AB17}"/>
                    </a:ext>
                  </a:extLst>
                </p14:cNvPr>
                <p14:cNvContentPartPr/>
                <p14:nvPr/>
              </p14:nvContentPartPr>
              <p14:xfrm>
                <a:off x="5876930" y="3613099"/>
                <a:ext cx="3240" cy="360"/>
              </p14:xfrm>
            </p:contentPart>
          </mc:Choice>
          <mc:Fallback xmlns="">
            <p:pic>
              <p:nvPicPr>
                <p:cNvPr id="104" name="Encre 103">
                  <a:extLst>
                    <a:ext uri="{FF2B5EF4-FFF2-40B4-BE49-F238E27FC236}">
                      <a16:creationId xmlns:a16="http://schemas.microsoft.com/office/drawing/2014/main" id="{1C62C2D3-7EEE-46CC-9AC9-B99E9390AB1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58930" y="3595459"/>
                  <a:ext cx="3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5" name="Encre 104">
                  <a:extLst>
                    <a:ext uri="{FF2B5EF4-FFF2-40B4-BE49-F238E27FC236}">
                      <a16:creationId xmlns:a16="http://schemas.microsoft.com/office/drawing/2014/main" id="{31A5D8F5-86F2-40F4-AA47-03E7E9A42D0F}"/>
                    </a:ext>
                  </a:extLst>
                </p14:cNvPr>
                <p14:cNvContentPartPr/>
                <p14:nvPr/>
              </p14:nvContentPartPr>
              <p14:xfrm>
                <a:off x="5928410" y="3672139"/>
                <a:ext cx="3240" cy="360"/>
              </p14:xfrm>
            </p:contentPart>
          </mc:Choice>
          <mc:Fallback xmlns="">
            <p:pic>
              <p:nvPicPr>
                <p:cNvPr id="105" name="Encre 104">
                  <a:extLst>
                    <a:ext uri="{FF2B5EF4-FFF2-40B4-BE49-F238E27FC236}">
                      <a16:creationId xmlns:a16="http://schemas.microsoft.com/office/drawing/2014/main" id="{31A5D8F5-86F2-40F4-AA47-03E7E9A42D0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10770" y="3654499"/>
                  <a:ext cx="3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7" name="Encre 106">
                  <a:extLst>
                    <a:ext uri="{FF2B5EF4-FFF2-40B4-BE49-F238E27FC236}">
                      <a16:creationId xmlns:a16="http://schemas.microsoft.com/office/drawing/2014/main" id="{4C42F667-6BDB-418B-9771-9A96AAAD3046}"/>
                    </a:ext>
                  </a:extLst>
                </p14:cNvPr>
                <p14:cNvContentPartPr/>
                <p14:nvPr/>
              </p14:nvContentPartPr>
              <p14:xfrm>
                <a:off x="5795930" y="3686899"/>
                <a:ext cx="360" cy="360"/>
              </p14:xfrm>
            </p:contentPart>
          </mc:Choice>
          <mc:Fallback xmlns="">
            <p:pic>
              <p:nvPicPr>
                <p:cNvPr id="107" name="Encre 106">
                  <a:extLst>
                    <a:ext uri="{FF2B5EF4-FFF2-40B4-BE49-F238E27FC236}">
                      <a16:creationId xmlns:a16="http://schemas.microsoft.com/office/drawing/2014/main" id="{4C42F667-6BDB-418B-9771-9A96AAAD30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77930" y="36692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26" name="Encre 225">
                  <a:extLst>
                    <a:ext uri="{FF2B5EF4-FFF2-40B4-BE49-F238E27FC236}">
                      <a16:creationId xmlns:a16="http://schemas.microsoft.com/office/drawing/2014/main" id="{B83019E7-6A87-4E13-8624-D9E1ADAB0074}"/>
                    </a:ext>
                  </a:extLst>
                </p14:cNvPr>
                <p14:cNvContentPartPr/>
                <p14:nvPr/>
              </p14:nvContentPartPr>
              <p14:xfrm>
                <a:off x="5810690" y="3686899"/>
                <a:ext cx="360" cy="360"/>
              </p14:xfrm>
            </p:contentPart>
          </mc:Choice>
          <mc:Fallback xmlns="">
            <p:pic>
              <p:nvPicPr>
                <p:cNvPr id="226" name="Encre 225">
                  <a:extLst>
                    <a:ext uri="{FF2B5EF4-FFF2-40B4-BE49-F238E27FC236}">
                      <a16:creationId xmlns:a16="http://schemas.microsoft.com/office/drawing/2014/main" id="{B83019E7-6A87-4E13-8624-D9E1ADAB007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92690" y="36692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27" name="Encre 226">
                  <a:extLst>
                    <a:ext uri="{FF2B5EF4-FFF2-40B4-BE49-F238E27FC236}">
                      <a16:creationId xmlns:a16="http://schemas.microsoft.com/office/drawing/2014/main" id="{77F8CBC5-8020-4575-AC5B-0B7D3A0CA8F7}"/>
                    </a:ext>
                  </a:extLst>
                </p14:cNvPr>
                <p14:cNvContentPartPr/>
                <p14:nvPr/>
              </p14:nvContentPartPr>
              <p14:xfrm>
                <a:off x="5943170" y="3642619"/>
                <a:ext cx="360" cy="360"/>
              </p14:xfrm>
            </p:contentPart>
          </mc:Choice>
          <mc:Fallback xmlns="">
            <p:pic>
              <p:nvPicPr>
                <p:cNvPr id="227" name="Encre 226">
                  <a:extLst>
                    <a:ext uri="{FF2B5EF4-FFF2-40B4-BE49-F238E27FC236}">
                      <a16:creationId xmlns:a16="http://schemas.microsoft.com/office/drawing/2014/main" id="{77F8CBC5-8020-4575-AC5B-0B7D3A0CA8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25530" y="36249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9" name="Encre 228">
                  <a:extLst>
                    <a:ext uri="{FF2B5EF4-FFF2-40B4-BE49-F238E27FC236}">
                      <a16:creationId xmlns:a16="http://schemas.microsoft.com/office/drawing/2014/main" id="{7F8F9816-5342-4935-BD54-D386DAB392D9}"/>
                    </a:ext>
                  </a:extLst>
                </p14:cNvPr>
                <p14:cNvContentPartPr/>
                <p14:nvPr/>
              </p14:nvContentPartPr>
              <p14:xfrm>
                <a:off x="5906450" y="3568819"/>
                <a:ext cx="360" cy="360"/>
              </p14:xfrm>
            </p:contentPart>
          </mc:Choice>
          <mc:Fallback xmlns="">
            <p:pic>
              <p:nvPicPr>
                <p:cNvPr id="229" name="Encre 228">
                  <a:extLst>
                    <a:ext uri="{FF2B5EF4-FFF2-40B4-BE49-F238E27FC236}">
                      <a16:creationId xmlns:a16="http://schemas.microsoft.com/office/drawing/2014/main" id="{7F8F9816-5342-4935-BD54-D386DAB392D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88810" y="35508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30" name="Encre 229">
                  <a:extLst>
                    <a:ext uri="{FF2B5EF4-FFF2-40B4-BE49-F238E27FC236}">
                      <a16:creationId xmlns:a16="http://schemas.microsoft.com/office/drawing/2014/main" id="{57A5488C-F60F-4E8A-AA7B-A02778281E0D}"/>
                    </a:ext>
                  </a:extLst>
                </p14:cNvPr>
                <p14:cNvContentPartPr/>
                <p14:nvPr/>
              </p14:nvContentPartPr>
              <p14:xfrm>
                <a:off x="5758850" y="3443539"/>
                <a:ext cx="360" cy="360"/>
              </p14:xfrm>
            </p:contentPart>
          </mc:Choice>
          <mc:Fallback xmlns="">
            <p:pic>
              <p:nvPicPr>
                <p:cNvPr id="230" name="Encre 229">
                  <a:extLst>
                    <a:ext uri="{FF2B5EF4-FFF2-40B4-BE49-F238E27FC236}">
                      <a16:creationId xmlns:a16="http://schemas.microsoft.com/office/drawing/2014/main" id="{57A5488C-F60F-4E8A-AA7B-A02778281E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41210" y="34255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31" name="Encre 230">
                  <a:extLst>
                    <a:ext uri="{FF2B5EF4-FFF2-40B4-BE49-F238E27FC236}">
                      <a16:creationId xmlns:a16="http://schemas.microsoft.com/office/drawing/2014/main" id="{C662269D-54C4-4476-B115-F0786FBA0ABF}"/>
                    </a:ext>
                  </a:extLst>
                </p14:cNvPr>
                <p14:cNvContentPartPr/>
                <p14:nvPr/>
              </p14:nvContentPartPr>
              <p14:xfrm>
                <a:off x="5840210" y="3465499"/>
                <a:ext cx="360" cy="360"/>
              </p14:xfrm>
            </p:contentPart>
          </mc:Choice>
          <mc:Fallback xmlns="">
            <p:pic>
              <p:nvPicPr>
                <p:cNvPr id="231" name="Encre 230">
                  <a:extLst>
                    <a:ext uri="{FF2B5EF4-FFF2-40B4-BE49-F238E27FC236}">
                      <a16:creationId xmlns:a16="http://schemas.microsoft.com/office/drawing/2014/main" id="{C662269D-54C4-4476-B115-F0786FBA0AB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22210" y="34478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32" name="Encre 231">
                  <a:extLst>
                    <a:ext uri="{FF2B5EF4-FFF2-40B4-BE49-F238E27FC236}">
                      <a16:creationId xmlns:a16="http://schemas.microsoft.com/office/drawing/2014/main" id="{8BC3C817-E26F-4DBF-B38C-2BC57B8D7C2C}"/>
                    </a:ext>
                  </a:extLst>
                </p14:cNvPr>
                <p14:cNvContentPartPr/>
                <p14:nvPr/>
              </p14:nvContentPartPr>
              <p14:xfrm>
                <a:off x="5884490" y="3354979"/>
                <a:ext cx="360" cy="360"/>
              </p14:xfrm>
            </p:contentPart>
          </mc:Choice>
          <mc:Fallback xmlns="">
            <p:pic>
              <p:nvPicPr>
                <p:cNvPr id="232" name="Encre 231">
                  <a:extLst>
                    <a:ext uri="{FF2B5EF4-FFF2-40B4-BE49-F238E27FC236}">
                      <a16:creationId xmlns:a16="http://schemas.microsoft.com/office/drawing/2014/main" id="{8BC3C817-E26F-4DBF-B38C-2BC57B8D7C2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66490" y="33373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3" name="Encre 232">
                  <a:extLst>
                    <a:ext uri="{FF2B5EF4-FFF2-40B4-BE49-F238E27FC236}">
                      <a16:creationId xmlns:a16="http://schemas.microsoft.com/office/drawing/2014/main" id="{131EC5F9-B131-4085-BA83-CF43BC9541C0}"/>
                    </a:ext>
                  </a:extLst>
                </p14:cNvPr>
                <p14:cNvContentPartPr/>
                <p14:nvPr/>
              </p14:nvContentPartPr>
              <p14:xfrm>
                <a:off x="5899250" y="3281179"/>
                <a:ext cx="360" cy="360"/>
              </p14:xfrm>
            </p:contentPart>
          </mc:Choice>
          <mc:Fallback xmlns="">
            <p:pic>
              <p:nvPicPr>
                <p:cNvPr id="233" name="Encre 232">
                  <a:extLst>
                    <a:ext uri="{FF2B5EF4-FFF2-40B4-BE49-F238E27FC236}">
                      <a16:creationId xmlns:a16="http://schemas.microsoft.com/office/drawing/2014/main" id="{131EC5F9-B131-4085-BA83-CF43BC9541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81250" y="32631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34" name="Encre 233">
                  <a:extLst>
                    <a:ext uri="{FF2B5EF4-FFF2-40B4-BE49-F238E27FC236}">
                      <a16:creationId xmlns:a16="http://schemas.microsoft.com/office/drawing/2014/main" id="{225E8C0C-9B62-42D2-86B1-17ECF007D91B}"/>
                    </a:ext>
                  </a:extLst>
                </p14:cNvPr>
                <p14:cNvContentPartPr/>
                <p14:nvPr/>
              </p14:nvContentPartPr>
              <p14:xfrm>
                <a:off x="6120290" y="3207739"/>
                <a:ext cx="360" cy="360"/>
              </p14:xfrm>
            </p:contentPart>
          </mc:Choice>
          <mc:Fallback xmlns="">
            <p:pic>
              <p:nvPicPr>
                <p:cNvPr id="234" name="Encre 233">
                  <a:extLst>
                    <a:ext uri="{FF2B5EF4-FFF2-40B4-BE49-F238E27FC236}">
                      <a16:creationId xmlns:a16="http://schemas.microsoft.com/office/drawing/2014/main" id="{225E8C0C-9B62-42D2-86B1-17ECF007D91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02290" y="31897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35" name="Encre 234">
                  <a:extLst>
                    <a:ext uri="{FF2B5EF4-FFF2-40B4-BE49-F238E27FC236}">
                      <a16:creationId xmlns:a16="http://schemas.microsoft.com/office/drawing/2014/main" id="{09FFA723-6B9B-4AC9-BDCD-77E84AE4E393}"/>
                    </a:ext>
                  </a:extLst>
                </p14:cNvPr>
                <p14:cNvContentPartPr/>
                <p14:nvPr/>
              </p14:nvContentPartPr>
              <p14:xfrm>
                <a:off x="6230810" y="3207739"/>
                <a:ext cx="360" cy="360"/>
              </p14:xfrm>
            </p:contentPart>
          </mc:Choice>
          <mc:Fallback xmlns="">
            <p:pic>
              <p:nvPicPr>
                <p:cNvPr id="235" name="Encre 234">
                  <a:extLst>
                    <a:ext uri="{FF2B5EF4-FFF2-40B4-BE49-F238E27FC236}">
                      <a16:creationId xmlns:a16="http://schemas.microsoft.com/office/drawing/2014/main" id="{09FFA723-6B9B-4AC9-BDCD-77E84AE4E3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13170" y="31897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36" name="Encre 235">
                  <a:extLst>
                    <a:ext uri="{FF2B5EF4-FFF2-40B4-BE49-F238E27FC236}">
                      <a16:creationId xmlns:a16="http://schemas.microsoft.com/office/drawing/2014/main" id="{E0CB9D1B-0305-4D6D-B77F-A76CB8FE3E60}"/>
                    </a:ext>
                  </a:extLst>
                </p14:cNvPr>
                <p14:cNvContentPartPr/>
                <p14:nvPr/>
              </p14:nvContentPartPr>
              <p14:xfrm>
                <a:off x="6238370" y="3288739"/>
                <a:ext cx="360" cy="360"/>
              </p14:xfrm>
            </p:contentPart>
          </mc:Choice>
          <mc:Fallback xmlns="">
            <p:pic>
              <p:nvPicPr>
                <p:cNvPr id="236" name="Encre 235">
                  <a:extLst>
                    <a:ext uri="{FF2B5EF4-FFF2-40B4-BE49-F238E27FC236}">
                      <a16:creationId xmlns:a16="http://schemas.microsoft.com/office/drawing/2014/main" id="{E0CB9D1B-0305-4D6D-B77F-A76CB8FE3E6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20730" y="32707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37" name="Encre 236">
                  <a:extLst>
                    <a:ext uri="{FF2B5EF4-FFF2-40B4-BE49-F238E27FC236}">
                      <a16:creationId xmlns:a16="http://schemas.microsoft.com/office/drawing/2014/main" id="{9BF8161A-1F88-4E19-AADE-1897CB2CD2FB}"/>
                    </a:ext>
                  </a:extLst>
                </p14:cNvPr>
                <p14:cNvContentPartPr/>
                <p14:nvPr/>
              </p14:nvContentPartPr>
              <p14:xfrm>
                <a:off x="6282290" y="3126379"/>
                <a:ext cx="360" cy="360"/>
              </p14:xfrm>
            </p:contentPart>
          </mc:Choice>
          <mc:Fallback xmlns="">
            <p:pic>
              <p:nvPicPr>
                <p:cNvPr id="237" name="Encre 236">
                  <a:extLst>
                    <a:ext uri="{FF2B5EF4-FFF2-40B4-BE49-F238E27FC236}">
                      <a16:creationId xmlns:a16="http://schemas.microsoft.com/office/drawing/2014/main" id="{9BF8161A-1F88-4E19-AADE-1897CB2CD2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64650" y="31087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38" name="Encre 237">
                  <a:extLst>
                    <a:ext uri="{FF2B5EF4-FFF2-40B4-BE49-F238E27FC236}">
                      <a16:creationId xmlns:a16="http://schemas.microsoft.com/office/drawing/2014/main" id="{CD243B68-3BEF-4F00-A6A1-FC8F7A2BCDCF}"/>
                    </a:ext>
                  </a:extLst>
                </p14:cNvPr>
                <p14:cNvContentPartPr/>
                <p14:nvPr/>
              </p14:nvContentPartPr>
              <p14:xfrm>
                <a:off x="6415490" y="3170659"/>
                <a:ext cx="360" cy="3240"/>
              </p14:xfrm>
            </p:contentPart>
          </mc:Choice>
          <mc:Fallback xmlns="">
            <p:pic>
              <p:nvPicPr>
                <p:cNvPr id="238" name="Encre 237">
                  <a:extLst>
                    <a:ext uri="{FF2B5EF4-FFF2-40B4-BE49-F238E27FC236}">
                      <a16:creationId xmlns:a16="http://schemas.microsoft.com/office/drawing/2014/main" id="{CD243B68-3BEF-4F00-A6A1-FC8F7A2BCD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97490" y="3152659"/>
                  <a:ext cx="3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39" name="Encre 238">
                  <a:extLst>
                    <a:ext uri="{FF2B5EF4-FFF2-40B4-BE49-F238E27FC236}">
                      <a16:creationId xmlns:a16="http://schemas.microsoft.com/office/drawing/2014/main" id="{E6BD46EC-5488-483B-ABF5-DAE2146A3E81}"/>
                    </a:ext>
                  </a:extLst>
                </p14:cNvPr>
                <p14:cNvContentPartPr/>
                <p14:nvPr/>
              </p14:nvContentPartPr>
              <p14:xfrm>
                <a:off x="6407930" y="3384499"/>
                <a:ext cx="20880" cy="10800"/>
              </p14:xfrm>
            </p:contentPart>
          </mc:Choice>
          <mc:Fallback xmlns="">
            <p:pic>
              <p:nvPicPr>
                <p:cNvPr id="239" name="Encre 238">
                  <a:extLst>
                    <a:ext uri="{FF2B5EF4-FFF2-40B4-BE49-F238E27FC236}">
                      <a16:creationId xmlns:a16="http://schemas.microsoft.com/office/drawing/2014/main" id="{E6BD46EC-5488-483B-ABF5-DAE2146A3E8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89930" y="3366859"/>
                  <a:ext cx="56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0" name="Encre 239">
                  <a:extLst>
                    <a:ext uri="{FF2B5EF4-FFF2-40B4-BE49-F238E27FC236}">
                      <a16:creationId xmlns:a16="http://schemas.microsoft.com/office/drawing/2014/main" id="{466448FB-559B-463D-A0CF-5B4C97700259}"/>
                    </a:ext>
                  </a:extLst>
                </p14:cNvPr>
                <p14:cNvContentPartPr/>
                <p14:nvPr/>
              </p14:nvContentPartPr>
              <p14:xfrm>
                <a:off x="6405050" y="3613099"/>
                <a:ext cx="3240" cy="3240"/>
              </p14:xfrm>
            </p:contentPart>
          </mc:Choice>
          <mc:Fallback xmlns="">
            <p:pic>
              <p:nvPicPr>
                <p:cNvPr id="240" name="Encre 239">
                  <a:extLst>
                    <a:ext uri="{FF2B5EF4-FFF2-40B4-BE49-F238E27FC236}">
                      <a16:creationId xmlns:a16="http://schemas.microsoft.com/office/drawing/2014/main" id="{466448FB-559B-463D-A0CF-5B4C9770025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87050" y="3595459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41" name="Encre 240">
                  <a:extLst>
                    <a:ext uri="{FF2B5EF4-FFF2-40B4-BE49-F238E27FC236}">
                      <a16:creationId xmlns:a16="http://schemas.microsoft.com/office/drawing/2014/main" id="{FE93D781-EE98-495D-B5EA-1D2891A8C738}"/>
                    </a:ext>
                  </a:extLst>
                </p14:cNvPr>
                <p14:cNvContentPartPr/>
                <p14:nvPr/>
              </p14:nvContentPartPr>
              <p14:xfrm>
                <a:off x="6311810" y="3694099"/>
                <a:ext cx="360" cy="360"/>
              </p14:xfrm>
            </p:contentPart>
          </mc:Choice>
          <mc:Fallback xmlns="">
            <p:pic>
              <p:nvPicPr>
                <p:cNvPr id="241" name="Encre 240">
                  <a:extLst>
                    <a:ext uri="{FF2B5EF4-FFF2-40B4-BE49-F238E27FC236}">
                      <a16:creationId xmlns:a16="http://schemas.microsoft.com/office/drawing/2014/main" id="{FE93D781-EE98-495D-B5EA-1D2891A8C7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94170" y="36764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51" name="Encre 250">
                <a:extLst>
                  <a:ext uri="{FF2B5EF4-FFF2-40B4-BE49-F238E27FC236}">
                    <a16:creationId xmlns:a16="http://schemas.microsoft.com/office/drawing/2014/main" id="{B7597D7A-1983-45AF-96C7-BE922896F098}"/>
                  </a:ext>
                </a:extLst>
              </p14:cNvPr>
              <p14:cNvContentPartPr/>
              <p14:nvPr/>
            </p14:nvContentPartPr>
            <p14:xfrm>
              <a:off x="5921210" y="2138179"/>
              <a:ext cx="16560" cy="360"/>
            </p14:xfrm>
          </p:contentPart>
        </mc:Choice>
        <mc:Fallback xmlns="">
          <p:pic>
            <p:nvPicPr>
              <p:cNvPr id="251" name="Encre 250">
                <a:extLst>
                  <a:ext uri="{FF2B5EF4-FFF2-40B4-BE49-F238E27FC236}">
                    <a16:creationId xmlns:a16="http://schemas.microsoft.com/office/drawing/2014/main" id="{B7597D7A-1983-45AF-96C7-BE922896F09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903570" y="2120179"/>
                <a:ext cx="52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52" name="Encre 251">
                <a:extLst>
                  <a:ext uri="{FF2B5EF4-FFF2-40B4-BE49-F238E27FC236}">
                    <a16:creationId xmlns:a16="http://schemas.microsoft.com/office/drawing/2014/main" id="{738F05DC-51A0-4C27-BB61-3CC6C4766D62}"/>
                  </a:ext>
                </a:extLst>
              </p14:cNvPr>
              <p14:cNvContentPartPr/>
              <p14:nvPr/>
            </p14:nvContentPartPr>
            <p14:xfrm>
              <a:off x="6091130" y="2204419"/>
              <a:ext cx="360" cy="360"/>
            </p14:xfrm>
          </p:contentPart>
        </mc:Choice>
        <mc:Fallback xmlns="">
          <p:pic>
            <p:nvPicPr>
              <p:cNvPr id="252" name="Encre 251">
                <a:extLst>
                  <a:ext uri="{FF2B5EF4-FFF2-40B4-BE49-F238E27FC236}">
                    <a16:creationId xmlns:a16="http://schemas.microsoft.com/office/drawing/2014/main" id="{738F05DC-51A0-4C27-BB61-3CC6C4766D6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073130" y="218677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53" name="Encre 252">
                <a:extLst>
                  <a:ext uri="{FF2B5EF4-FFF2-40B4-BE49-F238E27FC236}">
                    <a16:creationId xmlns:a16="http://schemas.microsoft.com/office/drawing/2014/main" id="{DBD63123-FA68-4C00-BFEE-EBA83859B4A1}"/>
                  </a:ext>
                </a:extLst>
              </p14:cNvPr>
              <p14:cNvContentPartPr/>
              <p14:nvPr/>
            </p14:nvContentPartPr>
            <p14:xfrm>
              <a:off x="6245570" y="2167699"/>
              <a:ext cx="360" cy="360"/>
            </p14:xfrm>
          </p:contentPart>
        </mc:Choice>
        <mc:Fallback xmlns="">
          <p:pic>
            <p:nvPicPr>
              <p:cNvPr id="253" name="Encre 252">
                <a:extLst>
                  <a:ext uri="{FF2B5EF4-FFF2-40B4-BE49-F238E27FC236}">
                    <a16:creationId xmlns:a16="http://schemas.microsoft.com/office/drawing/2014/main" id="{DBD63123-FA68-4C00-BFEE-EBA83859B4A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227930" y="21500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64" name="Encre 263">
                <a:extLst>
                  <a:ext uri="{FF2B5EF4-FFF2-40B4-BE49-F238E27FC236}">
                    <a16:creationId xmlns:a16="http://schemas.microsoft.com/office/drawing/2014/main" id="{DD0E86CD-C2E7-4458-A350-AAA68B8A3227}"/>
                  </a:ext>
                </a:extLst>
              </p14:cNvPr>
              <p14:cNvContentPartPr/>
              <p14:nvPr/>
            </p14:nvContentPartPr>
            <p14:xfrm>
              <a:off x="5795930" y="2145739"/>
              <a:ext cx="10800" cy="10800"/>
            </p14:xfrm>
          </p:contentPart>
        </mc:Choice>
        <mc:Fallback xmlns="">
          <p:pic>
            <p:nvPicPr>
              <p:cNvPr id="264" name="Encre 263">
                <a:extLst>
                  <a:ext uri="{FF2B5EF4-FFF2-40B4-BE49-F238E27FC236}">
                    <a16:creationId xmlns:a16="http://schemas.microsoft.com/office/drawing/2014/main" id="{DD0E86CD-C2E7-4458-A350-AAA68B8A322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777930" y="2127739"/>
                <a:ext cx="46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65" name="Encre 264">
                <a:extLst>
                  <a:ext uri="{FF2B5EF4-FFF2-40B4-BE49-F238E27FC236}">
                    <a16:creationId xmlns:a16="http://schemas.microsoft.com/office/drawing/2014/main" id="{EDA7D2B8-94DE-4A2E-BEEE-23F6E84196A0}"/>
                  </a:ext>
                </a:extLst>
              </p14:cNvPr>
              <p14:cNvContentPartPr/>
              <p14:nvPr/>
            </p14:nvContentPartPr>
            <p14:xfrm>
              <a:off x="5914010" y="2255179"/>
              <a:ext cx="11880" cy="8640"/>
            </p14:xfrm>
          </p:contentPart>
        </mc:Choice>
        <mc:Fallback xmlns="">
          <p:pic>
            <p:nvPicPr>
              <p:cNvPr id="265" name="Encre 264">
                <a:extLst>
                  <a:ext uri="{FF2B5EF4-FFF2-40B4-BE49-F238E27FC236}">
                    <a16:creationId xmlns:a16="http://schemas.microsoft.com/office/drawing/2014/main" id="{EDA7D2B8-94DE-4A2E-BEEE-23F6E84196A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896010" y="2237179"/>
                <a:ext cx="47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66" name="Encre 265">
                <a:extLst>
                  <a:ext uri="{FF2B5EF4-FFF2-40B4-BE49-F238E27FC236}">
                    <a16:creationId xmlns:a16="http://schemas.microsoft.com/office/drawing/2014/main" id="{477CC052-7414-46FC-8BC3-203E51523FA9}"/>
                  </a:ext>
                </a:extLst>
              </p14:cNvPr>
              <p14:cNvContentPartPr/>
              <p14:nvPr/>
            </p14:nvContentPartPr>
            <p14:xfrm>
              <a:off x="6046490" y="2366779"/>
              <a:ext cx="6120" cy="360"/>
            </p14:xfrm>
          </p:contentPart>
        </mc:Choice>
        <mc:Fallback xmlns="">
          <p:pic>
            <p:nvPicPr>
              <p:cNvPr id="266" name="Encre 265">
                <a:extLst>
                  <a:ext uri="{FF2B5EF4-FFF2-40B4-BE49-F238E27FC236}">
                    <a16:creationId xmlns:a16="http://schemas.microsoft.com/office/drawing/2014/main" id="{477CC052-7414-46FC-8BC3-203E51523FA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028850" y="2348779"/>
                <a:ext cx="41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67" name="Encre 266">
                <a:extLst>
                  <a:ext uri="{FF2B5EF4-FFF2-40B4-BE49-F238E27FC236}">
                    <a16:creationId xmlns:a16="http://schemas.microsoft.com/office/drawing/2014/main" id="{A9A4465D-290B-4145-B366-06D7535E93AE}"/>
                  </a:ext>
                </a:extLst>
              </p14:cNvPr>
              <p14:cNvContentPartPr/>
              <p14:nvPr/>
            </p14:nvContentPartPr>
            <p14:xfrm>
              <a:off x="5980250" y="2484859"/>
              <a:ext cx="360" cy="360"/>
            </p14:xfrm>
          </p:contentPart>
        </mc:Choice>
        <mc:Fallback xmlns="">
          <p:pic>
            <p:nvPicPr>
              <p:cNvPr id="267" name="Encre 266">
                <a:extLst>
                  <a:ext uri="{FF2B5EF4-FFF2-40B4-BE49-F238E27FC236}">
                    <a16:creationId xmlns:a16="http://schemas.microsoft.com/office/drawing/2014/main" id="{A9A4465D-290B-4145-B366-06D7535E93A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962610" y="24672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68" name="Encre 267">
                <a:extLst>
                  <a:ext uri="{FF2B5EF4-FFF2-40B4-BE49-F238E27FC236}">
                    <a16:creationId xmlns:a16="http://schemas.microsoft.com/office/drawing/2014/main" id="{544EAF25-BC11-4694-87CE-28498126332B}"/>
                  </a:ext>
                </a:extLst>
              </p14:cNvPr>
              <p14:cNvContentPartPr/>
              <p14:nvPr/>
            </p14:nvContentPartPr>
            <p14:xfrm>
              <a:off x="6113090" y="2529139"/>
              <a:ext cx="360" cy="360"/>
            </p14:xfrm>
          </p:contentPart>
        </mc:Choice>
        <mc:Fallback xmlns="">
          <p:pic>
            <p:nvPicPr>
              <p:cNvPr id="268" name="Encre 267">
                <a:extLst>
                  <a:ext uri="{FF2B5EF4-FFF2-40B4-BE49-F238E27FC236}">
                    <a16:creationId xmlns:a16="http://schemas.microsoft.com/office/drawing/2014/main" id="{544EAF25-BC11-4694-87CE-28498126332B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095090" y="251149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69" name="Encre 268">
                <a:extLst>
                  <a:ext uri="{FF2B5EF4-FFF2-40B4-BE49-F238E27FC236}">
                    <a16:creationId xmlns:a16="http://schemas.microsoft.com/office/drawing/2014/main" id="{736B8706-08AA-46D6-82B3-B26E5BF1C97D}"/>
                  </a:ext>
                </a:extLst>
              </p14:cNvPr>
              <p14:cNvContentPartPr/>
              <p14:nvPr/>
            </p14:nvContentPartPr>
            <p14:xfrm>
              <a:off x="6319370" y="2514379"/>
              <a:ext cx="360" cy="360"/>
            </p14:xfrm>
          </p:contentPart>
        </mc:Choice>
        <mc:Fallback xmlns="">
          <p:pic>
            <p:nvPicPr>
              <p:cNvPr id="269" name="Encre 268">
                <a:extLst>
                  <a:ext uri="{FF2B5EF4-FFF2-40B4-BE49-F238E27FC236}">
                    <a16:creationId xmlns:a16="http://schemas.microsoft.com/office/drawing/2014/main" id="{736B8706-08AA-46D6-82B3-B26E5BF1C97D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301730" y="24967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70" name="Encre 269">
                <a:extLst>
                  <a:ext uri="{FF2B5EF4-FFF2-40B4-BE49-F238E27FC236}">
                    <a16:creationId xmlns:a16="http://schemas.microsoft.com/office/drawing/2014/main" id="{FB7F8CCB-347D-4482-8A2E-80CE2718090C}"/>
                  </a:ext>
                </a:extLst>
              </p14:cNvPr>
              <p14:cNvContentPartPr/>
              <p14:nvPr/>
            </p14:nvContentPartPr>
            <p14:xfrm>
              <a:off x="6400730" y="2580619"/>
              <a:ext cx="360" cy="360"/>
            </p14:xfrm>
          </p:contentPart>
        </mc:Choice>
        <mc:Fallback xmlns="">
          <p:pic>
            <p:nvPicPr>
              <p:cNvPr id="270" name="Encre 269">
                <a:extLst>
                  <a:ext uri="{FF2B5EF4-FFF2-40B4-BE49-F238E27FC236}">
                    <a16:creationId xmlns:a16="http://schemas.microsoft.com/office/drawing/2014/main" id="{FB7F8CCB-347D-4482-8A2E-80CE2718090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382730" y="256297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71" name="Encre 270">
                <a:extLst>
                  <a:ext uri="{FF2B5EF4-FFF2-40B4-BE49-F238E27FC236}">
                    <a16:creationId xmlns:a16="http://schemas.microsoft.com/office/drawing/2014/main" id="{AB7FAB99-9E13-40AB-8C2F-DC356493212F}"/>
                  </a:ext>
                </a:extLst>
              </p14:cNvPr>
              <p14:cNvContentPartPr/>
              <p14:nvPr/>
            </p14:nvContentPartPr>
            <p14:xfrm>
              <a:off x="6459410" y="2448139"/>
              <a:ext cx="360" cy="360"/>
            </p14:xfrm>
          </p:contentPart>
        </mc:Choice>
        <mc:Fallback xmlns="">
          <p:pic>
            <p:nvPicPr>
              <p:cNvPr id="271" name="Encre 270">
                <a:extLst>
                  <a:ext uri="{FF2B5EF4-FFF2-40B4-BE49-F238E27FC236}">
                    <a16:creationId xmlns:a16="http://schemas.microsoft.com/office/drawing/2014/main" id="{AB7FAB99-9E13-40AB-8C2F-DC356493212F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441770" y="24301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72" name="Encre 271">
                <a:extLst>
                  <a:ext uri="{FF2B5EF4-FFF2-40B4-BE49-F238E27FC236}">
                    <a16:creationId xmlns:a16="http://schemas.microsoft.com/office/drawing/2014/main" id="{63F912B1-C626-4097-9E90-C090CD3A97E5}"/>
                  </a:ext>
                </a:extLst>
              </p14:cNvPr>
              <p14:cNvContentPartPr/>
              <p14:nvPr/>
            </p14:nvContentPartPr>
            <p14:xfrm>
              <a:off x="6540410" y="2492059"/>
              <a:ext cx="3240" cy="360"/>
            </p14:xfrm>
          </p:contentPart>
        </mc:Choice>
        <mc:Fallback xmlns="">
          <p:pic>
            <p:nvPicPr>
              <p:cNvPr id="272" name="Encre 271">
                <a:extLst>
                  <a:ext uri="{FF2B5EF4-FFF2-40B4-BE49-F238E27FC236}">
                    <a16:creationId xmlns:a16="http://schemas.microsoft.com/office/drawing/2014/main" id="{63F912B1-C626-4097-9E90-C090CD3A97E5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522770" y="2474419"/>
                <a:ext cx="38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73" name="Encre 272">
                <a:extLst>
                  <a:ext uri="{FF2B5EF4-FFF2-40B4-BE49-F238E27FC236}">
                    <a16:creationId xmlns:a16="http://schemas.microsoft.com/office/drawing/2014/main" id="{BD8C033B-3E7C-44FA-BAC9-AEA8199633FE}"/>
                  </a:ext>
                </a:extLst>
              </p14:cNvPr>
              <p14:cNvContentPartPr/>
              <p14:nvPr/>
            </p14:nvContentPartPr>
            <p14:xfrm>
              <a:off x="6599450" y="2352019"/>
              <a:ext cx="24120" cy="15120"/>
            </p14:xfrm>
          </p:contentPart>
        </mc:Choice>
        <mc:Fallback xmlns="">
          <p:pic>
            <p:nvPicPr>
              <p:cNvPr id="273" name="Encre 272">
                <a:extLst>
                  <a:ext uri="{FF2B5EF4-FFF2-40B4-BE49-F238E27FC236}">
                    <a16:creationId xmlns:a16="http://schemas.microsoft.com/office/drawing/2014/main" id="{BD8C033B-3E7C-44FA-BAC9-AEA8199633FE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581810" y="2334019"/>
                <a:ext cx="597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74" name="Encre 273">
                <a:extLst>
                  <a:ext uri="{FF2B5EF4-FFF2-40B4-BE49-F238E27FC236}">
                    <a16:creationId xmlns:a16="http://schemas.microsoft.com/office/drawing/2014/main" id="{8E1EF799-90DB-4E0C-B820-47E824658F40}"/>
                  </a:ext>
                </a:extLst>
              </p14:cNvPr>
              <p14:cNvContentPartPr/>
              <p14:nvPr/>
            </p14:nvContentPartPr>
            <p14:xfrm>
              <a:off x="6636530" y="2108659"/>
              <a:ext cx="360" cy="360"/>
            </p14:xfrm>
          </p:contentPart>
        </mc:Choice>
        <mc:Fallback xmlns="">
          <p:pic>
            <p:nvPicPr>
              <p:cNvPr id="274" name="Encre 273">
                <a:extLst>
                  <a:ext uri="{FF2B5EF4-FFF2-40B4-BE49-F238E27FC236}">
                    <a16:creationId xmlns:a16="http://schemas.microsoft.com/office/drawing/2014/main" id="{8E1EF799-90DB-4E0C-B820-47E824658F4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618530" y="20906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77" name="Encre 276">
                <a:extLst>
                  <a:ext uri="{FF2B5EF4-FFF2-40B4-BE49-F238E27FC236}">
                    <a16:creationId xmlns:a16="http://schemas.microsoft.com/office/drawing/2014/main" id="{842FAC99-4B47-4516-8AFF-F49AF39453E7}"/>
                  </a:ext>
                </a:extLst>
              </p14:cNvPr>
              <p14:cNvContentPartPr/>
              <p14:nvPr/>
            </p14:nvContentPartPr>
            <p14:xfrm>
              <a:off x="6334130" y="2175259"/>
              <a:ext cx="360" cy="360"/>
            </p14:xfrm>
          </p:contentPart>
        </mc:Choice>
        <mc:Fallback xmlns="">
          <p:pic>
            <p:nvPicPr>
              <p:cNvPr id="277" name="Encre 276">
                <a:extLst>
                  <a:ext uri="{FF2B5EF4-FFF2-40B4-BE49-F238E27FC236}">
                    <a16:creationId xmlns:a16="http://schemas.microsoft.com/office/drawing/2014/main" id="{842FAC99-4B47-4516-8AFF-F49AF39453E7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316490" y="21572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78" name="Encre 277">
                <a:extLst>
                  <a:ext uri="{FF2B5EF4-FFF2-40B4-BE49-F238E27FC236}">
                    <a16:creationId xmlns:a16="http://schemas.microsoft.com/office/drawing/2014/main" id="{CD64FCE3-5B02-4C21-B1FE-2A9E88DCA05F}"/>
                  </a:ext>
                </a:extLst>
              </p14:cNvPr>
              <p14:cNvContentPartPr/>
              <p14:nvPr/>
            </p14:nvContentPartPr>
            <p14:xfrm>
              <a:off x="6179330" y="2359579"/>
              <a:ext cx="51480" cy="360"/>
            </p14:xfrm>
          </p:contentPart>
        </mc:Choice>
        <mc:Fallback xmlns="">
          <p:pic>
            <p:nvPicPr>
              <p:cNvPr id="278" name="Encre 277">
                <a:extLst>
                  <a:ext uri="{FF2B5EF4-FFF2-40B4-BE49-F238E27FC236}">
                    <a16:creationId xmlns:a16="http://schemas.microsoft.com/office/drawing/2014/main" id="{CD64FCE3-5B02-4C21-B1FE-2A9E88DCA05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161330" y="2341579"/>
                <a:ext cx="8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79" name="Encre 278">
                <a:extLst>
                  <a:ext uri="{FF2B5EF4-FFF2-40B4-BE49-F238E27FC236}">
                    <a16:creationId xmlns:a16="http://schemas.microsoft.com/office/drawing/2014/main" id="{70724590-83AA-488A-8E48-4B2E0AAC11CE}"/>
                  </a:ext>
                </a:extLst>
              </p14:cNvPr>
              <p14:cNvContentPartPr/>
              <p14:nvPr/>
            </p14:nvContentPartPr>
            <p14:xfrm>
              <a:off x="6474170" y="2242939"/>
              <a:ext cx="18000" cy="35640"/>
            </p14:xfrm>
          </p:contentPart>
        </mc:Choice>
        <mc:Fallback xmlns="">
          <p:pic>
            <p:nvPicPr>
              <p:cNvPr id="279" name="Encre 278">
                <a:extLst>
                  <a:ext uri="{FF2B5EF4-FFF2-40B4-BE49-F238E27FC236}">
                    <a16:creationId xmlns:a16="http://schemas.microsoft.com/office/drawing/2014/main" id="{70724590-83AA-488A-8E48-4B2E0AAC11CE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6456530" y="2225299"/>
                <a:ext cx="536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88" name="Encre 287">
                <a:extLst>
                  <a:ext uri="{FF2B5EF4-FFF2-40B4-BE49-F238E27FC236}">
                    <a16:creationId xmlns:a16="http://schemas.microsoft.com/office/drawing/2014/main" id="{60C79DB0-98D2-4C3A-BB08-B4E9A82969AE}"/>
                  </a:ext>
                </a:extLst>
              </p14:cNvPr>
              <p14:cNvContentPartPr/>
              <p14:nvPr/>
            </p14:nvContentPartPr>
            <p14:xfrm>
              <a:off x="6201290" y="2175259"/>
              <a:ext cx="360" cy="360"/>
            </p14:xfrm>
          </p:contentPart>
        </mc:Choice>
        <mc:Fallback xmlns="">
          <p:pic>
            <p:nvPicPr>
              <p:cNvPr id="288" name="Encre 287">
                <a:extLst>
                  <a:ext uri="{FF2B5EF4-FFF2-40B4-BE49-F238E27FC236}">
                    <a16:creationId xmlns:a16="http://schemas.microsoft.com/office/drawing/2014/main" id="{60C79DB0-98D2-4C3A-BB08-B4E9A82969A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183650" y="21572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89" name="Encre 288">
                <a:extLst>
                  <a:ext uri="{FF2B5EF4-FFF2-40B4-BE49-F238E27FC236}">
                    <a16:creationId xmlns:a16="http://schemas.microsoft.com/office/drawing/2014/main" id="{AB228199-9D3B-49E8-8BEC-066FA8F86F9A}"/>
                  </a:ext>
                </a:extLst>
              </p14:cNvPr>
              <p14:cNvContentPartPr/>
              <p14:nvPr/>
            </p14:nvContentPartPr>
            <p14:xfrm>
              <a:off x="6120290" y="2145739"/>
              <a:ext cx="360" cy="360"/>
            </p14:xfrm>
          </p:contentPart>
        </mc:Choice>
        <mc:Fallback xmlns="">
          <p:pic>
            <p:nvPicPr>
              <p:cNvPr id="289" name="Encre 288">
                <a:extLst>
                  <a:ext uri="{FF2B5EF4-FFF2-40B4-BE49-F238E27FC236}">
                    <a16:creationId xmlns:a16="http://schemas.microsoft.com/office/drawing/2014/main" id="{AB228199-9D3B-49E8-8BEC-066FA8F86F9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102290" y="21277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90" name="Encre 289">
                <a:extLst>
                  <a:ext uri="{FF2B5EF4-FFF2-40B4-BE49-F238E27FC236}">
                    <a16:creationId xmlns:a16="http://schemas.microsoft.com/office/drawing/2014/main" id="{CBE26FD0-FEFD-40F5-B016-4120E1821ABC}"/>
                  </a:ext>
                </a:extLst>
              </p14:cNvPr>
              <p14:cNvContentPartPr/>
              <p14:nvPr/>
            </p14:nvContentPartPr>
            <p14:xfrm>
              <a:off x="5987450" y="2175259"/>
              <a:ext cx="360" cy="360"/>
            </p14:xfrm>
          </p:contentPart>
        </mc:Choice>
        <mc:Fallback xmlns="">
          <p:pic>
            <p:nvPicPr>
              <p:cNvPr id="290" name="Encre 289">
                <a:extLst>
                  <a:ext uri="{FF2B5EF4-FFF2-40B4-BE49-F238E27FC236}">
                    <a16:creationId xmlns:a16="http://schemas.microsoft.com/office/drawing/2014/main" id="{CBE26FD0-FEFD-40F5-B016-4120E1821AB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969810" y="21572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91" name="Encre 290">
                <a:extLst>
                  <a:ext uri="{FF2B5EF4-FFF2-40B4-BE49-F238E27FC236}">
                    <a16:creationId xmlns:a16="http://schemas.microsoft.com/office/drawing/2014/main" id="{E41EE34F-CBED-4BB4-BE4D-9FDB78FA336C}"/>
                  </a:ext>
                </a:extLst>
              </p14:cNvPr>
              <p14:cNvContentPartPr/>
              <p14:nvPr/>
            </p14:nvContentPartPr>
            <p14:xfrm>
              <a:off x="6135050" y="2248699"/>
              <a:ext cx="10800" cy="360"/>
            </p14:xfrm>
          </p:contentPart>
        </mc:Choice>
        <mc:Fallback xmlns="">
          <p:pic>
            <p:nvPicPr>
              <p:cNvPr id="291" name="Encre 290">
                <a:extLst>
                  <a:ext uri="{FF2B5EF4-FFF2-40B4-BE49-F238E27FC236}">
                    <a16:creationId xmlns:a16="http://schemas.microsoft.com/office/drawing/2014/main" id="{E41EE34F-CBED-4BB4-BE4D-9FDB78FA336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117050" y="2231059"/>
                <a:ext cx="46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92" name="Encre 291">
                <a:extLst>
                  <a:ext uri="{FF2B5EF4-FFF2-40B4-BE49-F238E27FC236}">
                    <a16:creationId xmlns:a16="http://schemas.microsoft.com/office/drawing/2014/main" id="{1F7884BA-5E5A-4125-8E8B-3CCB24DCD6D1}"/>
                  </a:ext>
                </a:extLst>
              </p14:cNvPr>
              <p14:cNvContentPartPr/>
              <p14:nvPr/>
            </p14:nvContentPartPr>
            <p14:xfrm>
              <a:off x="6326930" y="2157619"/>
              <a:ext cx="3240" cy="3240"/>
            </p14:xfrm>
          </p:contentPart>
        </mc:Choice>
        <mc:Fallback xmlns="">
          <p:pic>
            <p:nvPicPr>
              <p:cNvPr id="292" name="Encre 291">
                <a:extLst>
                  <a:ext uri="{FF2B5EF4-FFF2-40B4-BE49-F238E27FC236}">
                    <a16:creationId xmlns:a16="http://schemas.microsoft.com/office/drawing/2014/main" id="{1F7884BA-5E5A-4125-8E8B-3CCB24DCD6D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308930" y="2139619"/>
                <a:ext cx="388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93" name="Encre 292">
                <a:extLst>
                  <a:ext uri="{FF2B5EF4-FFF2-40B4-BE49-F238E27FC236}">
                    <a16:creationId xmlns:a16="http://schemas.microsoft.com/office/drawing/2014/main" id="{5914B046-8EE5-474F-91F2-A8A68B4A6D9F}"/>
                  </a:ext>
                </a:extLst>
              </p14:cNvPr>
              <p14:cNvContentPartPr/>
              <p14:nvPr/>
            </p14:nvContentPartPr>
            <p14:xfrm>
              <a:off x="6251690" y="2233939"/>
              <a:ext cx="9000" cy="3240"/>
            </p14:xfrm>
          </p:contentPart>
        </mc:Choice>
        <mc:Fallback xmlns="">
          <p:pic>
            <p:nvPicPr>
              <p:cNvPr id="293" name="Encre 292">
                <a:extLst>
                  <a:ext uri="{FF2B5EF4-FFF2-40B4-BE49-F238E27FC236}">
                    <a16:creationId xmlns:a16="http://schemas.microsoft.com/office/drawing/2014/main" id="{5914B046-8EE5-474F-91F2-A8A68B4A6D9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234050" y="2216299"/>
                <a:ext cx="446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94" name="Encre 293">
                <a:extLst>
                  <a:ext uri="{FF2B5EF4-FFF2-40B4-BE49-F238E27FC236}">
                    <a16:creationId xmlns:a16="http://schemas.microsoft.com/office/drawing/2014/main" id="{3113457D-6269-4D90-AA63-973A94E95043}"/>
                  </a:ext>
                </a:extLst>
              </p14:cNvPr>
              <p14:cNvContentPartPr/>
              <p14:nvPr/>
            </p14:nvContentPartPr>
            <p14:xfrm>
              <a:off x="5957930" y="2245819"/>
              <a:ext cx="360" cy="3240"/>
            </p14:xfrm>
          </p:contentPart>
        </mc:Choice>
        <mc:Fallback xmlns="">
          <p:pic>
            <p:nvPicPr>
              <p:cNvPr id="294" name="Encre 293">
                <a:extLst>
                  <a:ext uri="{FF2B5EF4-FFF2-40B4-BE49-F238E27FC236}">
                    <a16:creationId xmlns:a16="http://schemas.microsoft.com/office/drawing/2014/main" id="{3113457D-6269-4D90-AA63-973A94E9504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940290" y="2228179"/>
                <a:ext cx="360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95" name="Encre 294">
                <a:extLst>
                  <a:ext uri="{FF2B5EF4-FFF2-40B4-BE49-F238E27FC236}">
                    <a16:creationId xmlns:a16="http://schemas.microsoft.com/office/drawing/2014/main" id="{28BCA679-138E-4236-B0AC-6406E2AD3B79}"/>
                  </a:ext>
                </a:extLst>
              </p14:cNvPr>
              <p14:cNvContentPartPr/>
              <p14:nvPr/>
            </p14:nvContentPartPr>
            <p14:xfrm>
              <a:off x="5891690" y="2160499"/>
              <a:ext cx="360" cy="360"/>
            </p14:xfrm>
          </p:contentPart>
        </mc:Choice>
        <mc:Fallback xmlns="">
          <p:pic>
            <p:nvPicPr>
              <p:cNvPr id="295" name="Encre 294">
                <a:extLst>
                  <a:ext uri="{FF2B5EF4-FFF2-40B4-BE49-F238E27FC236}">
                    <a16:creationId xmlns:a16="http://schemas.microsoft.com/office/drawing/2014/main" id="{28BCA679-138E-4236-B0AC-6406E2AD3B79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873690" y="214249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99" name="Encre 298">
                <a:extLst>
                  <a:ext uri="{FF2B5EF4-FFF2-40B4-BE49-F238E27FC236}">
                    <a16:creationId xmlns:a16="http://schemas.microsoft.com/office/drawing/2014/main" id="{F9AE7BB9-8990-4AD5-89BD-9D9C471C7B46}"/>
                  </a:ext>
                </a:extLst>
              </p14:cNvPr>
              <p14:cNvContentPartPr/>
              <p14:nvPr/>
            </p14:nvContentPartPr>
            <p14:xfrm>
              <a:off x="5736890" y="2271019"/>
              <a:ext cx="60840" cy="37440"/>
            </p14:xfrm>
          </p:contentPart>
        </mc:Choice>
        <mc:Fallback xmlns="">
          <p:pic>
            <p:nvPicPr>
              <p:cNvPr id="299" name="Encre 298">
                <a:extLst>
                  <a:ext uri="{FF2B5EF4-FFF2-40B4-BE49-F238E27FC236}">
                    <a16:creationId xmlns:a16="http://schemas.microsoft.com/office/drawing/2014/main" id="{F9AE7BB9-8990-4AD5-89BD-9D9C471C7B46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719250" y="2253379"/>
                <a:ext cx="964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00" name="Encre 299">
                <a:extLst>
                  <a:ext uri="{FF2B5EF4-FFF2-40B4-BE49-F238E27FC236}">
                    <a16:creationId xmlns:a16="http://schemas.microsoft.com/office/drawing/2014/main" id="{19EDF5E4-4245-42E1-908E-1E2D552D08CC}"/>
                  </a:ext>
                </a:extLst>
              </p14:cNvPr>
              <p14:cNvContentPartPr/>
              <p14:nvPr/>
            </p14:nvContentPartPr>
            <p14:xfrm>
              <a:off x="5935970" y="2337619"/>
              <a:ext cx="360" cy="360"/>
            </p14:xfrm>
          </p:contentPart>
        </mc:Choice>
        <mc:Fallback xmlns="">
          <p:pic>
            <p:nvPicPr>
              <p:cNvPr id="300" name="Encre 299">
                <a:extLst>
                  <a:ext uri="{FF2B5EF4-FFF2-40B4-BE49-F238E27FC236}">
                    <a16:creationId xmlns:a16="http://schemas.microsoft.com/office/drawing/2014/main" id="{19EDF5E4-4245-42E1-908E-1E2D552D08C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918330" y="23196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06" name="Encre 305">
                <a:extLst>
                  <a:ext uri="{FF2B5EF4-FFF2-40B4-BE49-F238E27FC236}">
                    <a16:creationId xmlns:a16="http://schemas.microsoft.com/office/drawing/2014/main" id="{2E18712B-41B4-489A-81A5-1BC0FA467239}"/>
                  </a:ext>
                </a:extLst>
              </p14:cNvPr>
              <p14:cNvContentPartPr/>
              <p14:nvPr/>
            </p14:nvContentPartPr>
            <p14:xfrm>
              <a:off x="5836970" y="2418619"/>
              <a:ext cx="3240" cy="360"/>
            </p14:xfrm>
          </p:contentPart>
        </mc:Choice>
        <mc:Fallback xmlns="">
          <p:pic>
            <p:nvPicPr>
              <p:cNvPr id="306" name="Encre 305">
                <a:extLst>
                  <a:ext uri="{FF2B5EF4-FFF2-40B4-BE49-F238E27FC236}">
                    <a16:creationId xmlns:a16="http://schemas.microsoft.com/office/drawing/2014/main" id="{2E18712B-41B4-489A-81A5-1BC0FA46723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819330" y="2400619"/>
                <a:ext cx="38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307" name="Encre 306">
                <a:extLst>
                  <a:ext uri="{FF2B5EF4-FFF2-40B4-BE49-F238E27FC236}">
                    <a16:creationId xmlns:a16="http://schemas.microsoft.com/office/drawing/2014/main" id="{517D5996-EC1E-4547-92F3-7D1273AB489E}"/>
                  </a:ext>
                </a:extLst>
              </p14:cNvPr>
              <p14:cNvContentPartPr/>
              <p14:nvPr/>
            </p14:nvContentPartPr>
            <p14:xfrm>
              <a:off x="5655530" y="2617699"/>
              <a:ext cx="360" cy="360"/>
            </p14:xfrm>
          </p:contentPart>
        </mc:Choice>
        <mc:Fallback xmlns="">
          <p:pic>
            <p:nvPicPr>
              <p:cNvPr id="307" name="Encre 306">
                <a:extLst>
                  <a:ext uri="{FF2B5EF4-FFF2-40B4-BE49-F238E27FC236}">
                    <a16:creationId xmlns:a16="http://schemas.microsoft.com/office/drawing/2014/main" id="{517D5996-EC1E-4547-92F3-7D1273AB489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637890" y="259969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308" name="Encre 307">
                <a:extLst>
                  <a:ext uri="{FF2B5EF4-FFF2-40B4-BE49-F238E27FC236}">
                    <a16:creationId xmlns:a16="http://schemas.microsoft.com/office/drawing/2014/main" id="{D7FE6E93-A8C9-4455-9A8A-1299C9D2349E}"/>
                  </a:ext>
                </a:extLst>
              </p14:cNvPr>
              <p14:cNvContentPartPr/>
              <p14:nvPr/>
            </p14:nvContentPartPr>
            <p14:xfrm>
              <a:off x="5869730" y="3015859"/>
              <a:ext cx="360" cy="360"/>
            </p14:xfrm>
          </p:contentPart>
        </mc:Choice>
        <mc:Fallback xmlns="">
          <p:pic>
            <p:nvPicPr>
              <p:cNvPr id="308" name="Encre 307">
                <a:extLst>
                  <a:ext uri="{FF2B5EF4-FFF2-40B4-BE49-F238E27FC236}">
                    <a16:creationId xmlns:a16="http://schemas.microsoft.com/office/drawing/2014/main" id="{D7FE6E93-A8C9-4455-9A8A-1299C9D2349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851730" y="29978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309" name="Encre 308">
                <a:extLst>
                  <a:ext uri="{FF2B5EF4-FFF2-40B4-BE49-F238E27FC236}">
                    <a16:creationId xmlns:a16="http://schemas.microsoft.com/office/drawing/2014/main" id="{1AACF48D-90B5-4752-BEB0-5A905898C633}"/>
                  </a:ext>
                </a:extLst>
              </p14:cNvPr>
              <p14:cNvContentPartPr/>
              <p14:nvPr/>
            </p14:nvContentPartPr>
            <p14:xfrm>
              <a:off x="6216050" y="2971579"/>
              <a:ext cx="360" cy="360"/>
            </p14:xfrm>
          </p:contentPart>
        </mc:Choice>
        <mc:Fallback xmlns="">
          <p:pic>
            <p:nvPicPr>
              <p:cNvPr id="309" name="Encre 308">
                <a:extLst>
                  <a:ext uri="{FF2B5EF4-FFF2-40B4-BE49-F238E27FC236}">
                    <a16:creationId xmlns:a16="http://schemas.microsoft.com/office/drawing/2014/main" id="{1AACF48D-90B5-4752-BEB0-5A905898C633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198410" y="295357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310" name="Encre 309">
                <a:extLst>
                  <a:ext uri="{FF2B5EF4-FFF2-40B4-BE49-F238E27FC236}">
                    <a16:creationId xmlns:a16="http://schemas.microsoft.com/office/drawing/2014/main" id="{20040D34-DF85-4B5B-9542-A1D01A330E65}"/>
                  </a:ext>
                </a:extLst>
              </p14:cNvPr>
              <p14:cNvContentPartPr/>
              <p14:nvPr/>
            </p14:nvContentPartPr>
            <p14:xfrm>
              <a:off x="5921210" y="2676739"/>
              <a:ext cx="360" cy="360"/>
            </p14:xfrm>
          </p:contentPart>
        </mc:Choice>
        <mc:Fallback xmlns="">
          <p:pic>
            <p:nvPicPr>
              <p:cNvPr id="310" name="Encre 309">
                <a:extLst>
                  <a:ext uri="{FF2B5EF4-FFF2-40B4-BE49-F238E27FC236}">
                    <a16:creationId xmlns:a16="http://schemas.microsoft.com/office/drawing/2014/main" id="{20040D34-DF85-4B5B-9542-A1D01A330E6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903570" y="26587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311" name="Encre 310">
                <a:extLst>
                  <a:ext uri="{FF2B5EF4-FFF2-40B4-BE49-F238E27FC236}">
                    <a16:creationId xmlns:a16="http://schemas.microsoft.com/office/drawing/2014/main" id="{21F6D04E-87B3-4722-A3AB-8CE9BDFDB140}"/>
                  </a:ext>
                </a:extLst>
              </p14:cNvPr>
              <p14:cNvContentPartPr/>
              <p14:nvPr/>
            </p14:nvContentPartPr>
            <p14:xfrm>
              <a:off x="5545370" y="1961059"/>
              <a:ext cx="360" cy="360"/>
            </p14:xfrm>
          </p:contentPart>
        </mc:Choice>
        <mc:Fallback xmlns="">
          <p:pic>
            <p:nvPicPr>
              <p:cNvPr id="311" name="Encre 310">
                <a:extLst>
                  <a:ext uri="{FF2B5EF4-FFF2-40B4-BE49-F238E27FC236}">
                    <a16:creationId xmlns:a16="http://schemas.microsoft.com/office/drawing/2014/main" id="{21F6D04E-87B3-4722-A3AB-8CE9BDFDB14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527370" y="19434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312" name="Encre 311">
                <a:extLst>
                  <a:ext uri="{FF2B5EF4-FFF2-40B4-BE49-F238E27FC236}">
                    <a16:creationId xmlns:a16="http://schemas.microsoft.com/office/drawing/2014/main" id="{B5FA1B1B-6143-4BB9-A0EE-7295296245CE}"/>
                  </a:ext>
                </a:extLst>
              </p14:cNvPr>
              <p14:cNvContentPartPr/>
              <p14:nvPr/>
            </p14:nvContentPartPr>
            <p14:xfrm>
              <a:off x="5464010" y="1740019"/>
              <a:ext cx="360" cy="360"/>
            </p14:xfrm>
          </p:contentPart>
        </mc:Choice>
        <mc:Fallback xmlns="">
          <p:pic>
            <p:nvPicPr>
              <p:cNvPr id="312" name="Encre 311">
                <a:extLst>
                  <a:ext uri="{FF2B5EF4-FFF2-40B4-BE49-F238E27FC236}">
                    <a16:creationId xmlns:a16="http://schemas.microsoft.com/office/drawing/2014/main" id="{B5FA1B1B-6143-4BB9-A0EE-7295296245C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446370" y="172237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313" name="Encre 312">
                <a:extLst>
                  <a:ext uri="{FF2B5EF4-FFF2-40B4-BE49-F238E27FC236}">
                    <a16:creationId xmlns:a16="http://schemas.microsoft.com/office/drawing/2014/main" id="{37F40CF0-5B4E-4DA9-BF51-19902E0ADFF1}"/>
                  </a:ext>
                </a:extLst>
              </p14:cNvPr>
              <p14:cNvContentPartPr/>
              <p14:nvPr/>
            </p14:nvContentPartPr>
            <p14:xfrm>
              <a:off x="5736890" y="1452379"/>
              <a:ext cx="360" cy="360"/>
            </p14:xfrm>
          </p:contentPart>
        </mc:Choice>
        <mc:Fallback xmlns="">
          <p:pic>
            <p:nvPicPr>
              <p:cNvPr id="313" name="Encre 312">
                <a:extLst>
                  <a:ext uri="{FF2B5EF4-FFF2-40B4-BE49-F238E27FC236}">
                    <a16:creationId xmlns:a16="http://schemas.microsoft.com/office/drawing/2014/main" id="{37F40CF0-5B4E-4DA9-BF51-19902E0ADFF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719250" y="14347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14" name="Encre 313">
                <a:extLst>
                  <a:ext uri="{FF2B5EF4-FFF2-40B4-BE49-F238E27FC236}">
                    <a16:creationId xmlns:a16="http://schemas.microsoft.com/office/drawing/2014/main" id="{58D18A50-304B-4014-9C5B-79E1C86B925F}"/>
                  </a:ext>
                </a:extLst>
              </p14:cNvPr>
              <p14:cNvContentPartPr/>
              <p14:nvPr/>
            </p14:nvContentPartPr>
            <p14:xfrm>
              <a:off x="5914010" y="1585219"/>
              <a:ext cx="13680" cy="360"/>
            </p14:xfrm>
          </p:contentPart>
        </mc:Choice>
        <mc:Fallback xmlns="">
          <p:pic>
            <p:nvPicPr>
              <p:cNvPr id="314" name="Encre 313">
                <a:extLst>
                  <a:ext uri="{FF2B5EF4-FFF2-40B4-BE49-F238E27FC236}">
                    <a16:creationId xmlns:a16="http://schemas.microsoft.com/office/drawing/2014/main" id="{58D18A50-304B-4014-9C5B-79E1C86B925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896010" y="1567219"/>
                <a:ext cx="49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315" name="Encre 314">
                <a:extLst>
                  <a:ext uri="{FF2B5EF4-FFF2-40B4-BE49-F238E27FC236}">
                    <a16:creationId xmlns:a16="http://schemas.microsoft.com/office/drawing/2014/main" id="{9B6D469A-E0EA-4FAD-AA9C-2943D558CD80}"/>
                  </a:ext>
                </a:extLst>
              </p14:cNvPr>
              <p14:cNvContentPartPr/>
              <p14:nvPr/>
            </p14:nvContentPartPr>
            <p14:xfrm>
              <a:off x="6555170" y="1548499"/>
              <a:ext cx="360" cy="360"/>
            </p14:xfrm>
          </p:contentPart>
        </mc:Choice>
        <mc:Fallback xmlns="">
          <p:pic>
            <p:nvPicPr>
              <p:cNvPr id="315" name="Encre 314">
                <a:extLst>
                  <a:ext uri="{FF2B5EF4-FFF2-40B4-BE49-F238E27FC236}">
                    <a16:creationId xmlns:a16="http://schemas.microsoft.com/office/drawing/2014/main" id="{9B6D469A-E0EA-4FAD-AA9C-2943D558CD8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537530" y="153049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316" name="Encre 315">
                <a:extLst>
                  <a:ext uri="{FF2B5EF4-FFF2-40B4-BE49-F238E27FC236}">
                    <a16:creationId xmlns:a16="http://schemas.microsoft.com/office/drawing/2014/main" id="{021BD809-4437-42B1-8F35-BC05C0A43B51}"/>
                  </a:ext>
                </a:extLst>
              </p14:cNvPr>
              <p14:cNvContentPartPr/>
              <p14:nvPr/>
            </p14:nvContentPartPr>
            <p14:xfrm>
              <a:off x="6695570" y="1658659"/>
              <a:ext cx="360" cy="6120"/>
            </p14:xfrm>
          </p:contentPart>
        </mc:Choice>
        <mc:Fallback xmlns="">
          <p:pic>
            <p:nvPicPr>
              <p:cNvPr id="316" name="Encre 315">
                <a:extLst>
                  <a:ext uri="{FF2B5EF4-FFF2-40B4-BE49-F238E27FC236}">
                    <a16:creationId xmlns:a16="http://schemas.microsoft.com/office/drawing/2014/main" id="{021BD809-4437-42B1-8F35-BC05C0A43B5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677570" y="1641019"/>
                <a:ext cx="36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317" name="Encre 316">
                <a:extLst>
                  <a:ext uri="{FF2B5EF4-FFF2-40B4-BE49-F238E27FC236}">
                    <a16:creationId xmlns:a16="http://schemas.microsoft.com/office/drawing/2014/main" id="{36452B3A-4037-4852-8E27-7A88E3EC6FBD}"/>
                  </a:ext>
                </a:extLst>
              </p14:cNvPr>
              <p14:cNvContentPartPr/>
              <p14:nvPr/>
            </p14:nvContentPartPr>
            <p14:xfrm>
              <a:off x="6695570" y="2101459"/>
              <a:ext cx="10800" cy="360"/>
            </p14:xfrm>
          </p:contentPart>
        </mc:Choice>
        <mc:Fallback xmlns="">
          <p:pic>
            <p:nvPicPr>
              <p:cNvPr id="317" name="Encre 316">
                <a:extLst>
                  <a:ext uri="{FF2B5EF4-FFF2-40B4-BE49-F238E27FC236}">
                    <a16:creationId xmlns:a16="http://schemas.microsoft.com/office/drawing/2014/main" id="{36452B3A-4037-4852-8E27-7A88E3EC6FB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677570" y="2083459"/>
                <a:ext cx="46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318" name="Encre 317">
                <a:extLst>
                  <a:ext uri="{FF2B5EF4-FFF2-40B4-BE49-F238E27FC236}">
                    <a16:creationId xmlns:a16="http://schemas.microsoft.com/office/drawing/2014/main" id="{44DC6A84-0CD6-4CFE-9A80-D9E1766A3625}"/>
                  </a:ext>
                </a:extLst>
              </p14:cNvPr>
              <p14:cNvContentPartPr/>
              <p14:nvPr/>
            </p14:nvContentPartPr>
            <p14:xfrm>
              <a:off x="6806090" y="2182459"/>
              <a:ext cx="360" cy="360"/>
            </p14:xfrm>
          </p:contentPart>
        </mc:Choice>
        <mc:Fallback xmlns="">
          <p:pic>
            <p:nvPicPr>
              <p:cNvPr id="318" name="Encre 317">
                <a:extLst>
                  <a:ext uri="{FF2B5EF4-FFF2-40B4-BE49-F238E27FC236}">
                    <a16:creationId xmlns:a16="http://schemas.microsoft.com/office/drawing/2014/main" id="{44DC6A84-0CD6-4CFE-9A80-D9E1766A362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788450" y="21648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319" name="Encre 318">
                <a:extLst>
                  <a:ext uri="{FF2B5EF4-FFF2-40B4-BE49-F238E27FC236}">
                    <a16:creationId xmlns:a16="http://schemas.microsoft.com/office/drawing/2014/main" id="{C61BD834-8B4A-4ED8-974E-6304CCEBFBBE}"/>
                  </a:ext>
                </a:extLst>
              </p14:cNvPr>
              <p14:cNvContentPartPr/>
              <p14:nvPr/>
            </p14:nvContentPartPr>
            <p14:xfrm>
              <a:off x="6806090" y="2359579"/>
              <a:ext cx="360" cy="360"/>
            </p14:xfrm>
          </p:contentPart>
        </mc:Choice>
        <mc:Fallback xmlns="">
          <p:pic>
            <p:nvPicPr>
              <p:cNvPr id="319" name="Encre 318">
                <a:extLst>
                  <a:ext uri="{FF2B5EF4-FFF2-40B4-BE49-F238E27FC236}">
                    <a16:creationId xmlns:a16="http://schemas.microsoft.com/office/drawing/2014/main" id="{C61BD834-8B4A-4ED8-974E-6304CCEBFBB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788450" y="234157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320" name="Encre 319">
                <a:extLst>
                  <a:ext uri="{FF2B5EF4-FFF2-40B4-BE49-F238E27FC236}">
                    <a16:creationId xmlns:a16="http://schemas.microsoft.com/office/drawing/2014/main" id="{A9143EC6-ACD1-4469-A69C-4409794B00A9}"/>
                  </a:ext>
                </a:extLst>
              </p14:cNvPr>
              <p14:cNvContentPartPr/>
              <p14:nvPr/>
            </p14:nvContentPartPr>
            <p14:xfrm>
              <a:off x="6629330" y="2484859"/>
              <a:ext cx="360" cy="360"/>
            </p14:xfrm>
          </p:contentPart>
        </mc:Choice>
        <mc:Fallback xmlns="">
          <p:pic>
            <p:nvPicPr>
              <p:cNvPr id="320" name="Encre 319">
                <a:extLst>
                  <a:ext uri="{FF2B5EF4-FFF2-40B4-BE49-F238E27FC236}">
                    <a16:creationId xmlns:a16="http://schemas.microsoft.com/office/drawing/2014/main" id="{A9143EC6-ACD1-4469-A69C-4409794B00A9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611330" y="24672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321" name="Encre 320">
                <a:extLst>
                  <a:ext uri="{FF2B5EF4-FFF2-40B4-BE49-F238E27FC236}">
                    <a16:creationId xmlns:a16="http://schemas.microsoft.com/office/drawing/2014/main" id="{89F0A8DC-1753-46AE-85C3-4F9152DC00C5}"/>
                  </a:ext>
                </a:extLst>
              </p14:cNvPr>
              <p14:cNvContentPartPr/>
              <p14:nvPr/>
            </p14:nvContentPartPr>
            <p14:xfrm>
              <a:off x="5670290" y="2506819"/>
              <a:ext cx="360" cy="360"/>
            </p14:xfrm>
          </p:contentPart>
        </mc:Choice>
        <mc:Fallback xmlns="">
          <p:pic>
            <p:nvPicPr>
              <p:cNvPr id="321" name="Encre 320">
                <a:extLst>
                  <a:ext uri="{FF2B5EF4-FFF2-40B4-BE49-F238E27FC236}">
                    <a16:creationId xmlns:a16="http://schemas.microsoft.com/office/drawing/2014/main" id="{89F0A8DC-1753-46AE-85C3-4F9152DC00C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652650" y="248917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22" name="Encre 321">
                <a:extLst>
                  <a:ext uri="{FF2B5EF4-FFF2-40B4-BE49-F238E27FC236}">
                    <a16:creationId xmlns:a16="http://schemas.microsoft.com/office/drawing/2014/main" id="{08AE2E27-50EA-40CC-B0ED-290E5ACB4472}"/>
                  </a:ext>
                </a:extLst>
              </p14:cNvPr>
              <p14:cNvContentPartPr/>
              <p14:nvPr/>
            </p14:nvContentPartPr>
            <p14:xfrm>
              <a:off x="5412170" y="2263459"/>
              <a:ext cx="360" cy="360"/>
            </p14:xfrm>
          </p:contentPart>
        </mc:Choice>
        <mc:Fallback xmlns="">
          <p:pic>
            <p:nvPicPr>
              <p:cNvPr id="322" name="Encre 321">
                <a:extLst>
                  <a:ext uri="{FF2B5EF4-FFF2-40B4-BE49-F238E27FC236}">
                    <a16:creationId xmlns:a16="http://schemas.microsoft.com/office/drawing/2014/main" id="{08AE2E27-50EA-40CC-B0ED-290E5ACB447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394530" y="22458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23" name="Encre 322">
                <a:extLst>
                  <a:ext uri="{FF2B5EF4-FFF2-40B4-BE49-F238E27FC236}">
                    <a16:creationId xmlns:a16="http://schemas.microsoft.com/office/drawing/2014/main" id="{0787485C-AAEC-40A1-B459-7981C13FD44F}"/>
                  </a:ext>
                </a:extLst>
              </p14:cNvPr>
              <p14:cNvContentPartPr/>
              <p14:nvPr/>
            </p14:nvContentPartPr>
            <p14:xfrm>
              <a:off x="5360690" y="1939099"/>
              <a:ext cx="360" cy="360"/>
            </p14:xfrm>
          </p:contentPart>
        </mc:Choice>
        <mc:Fallback xmlns="">
          <p:pic>
            <p:nvPicPr>
              <p:cNvPr id="323" name="Encre 322">
                <a:extLst>
                  <a:ext uri="{FF2B5EF4-FFF2-40B4-BE49-F238E27FC236}">
                    <a16:creationId xmlns:a16="http://schemas.microsoft.com/office/drawing/2014/main" id="{0787485C-AAEC-40A1-B459-7981C13FD44F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343050" y="19214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324" name="Encre 323">
                <a:extLst>
                  <a:ext uri="{FF2B5EF4-FFF2-40B4-BE49-F238E27FC236}">
                    <a16:creationId xmlns:a16="http://schemas.microsoft.com/office/drawing/2014/main" id="{B086BE6D-D730-466A-A8AF-1A39C97A8C6E}"/>
                  </a:ext>
                </a:extLst>
              </p14:cNvPr>
              <p14:cNvContentPartPr/>
              <p14:nvPr/>
            </p14:nvContentPartPr>
            <p14:xfrm>
              <a:off x="5604050" y="2219179"/>
              <a:ext cx="360" cy="360"/>
            </p14:xfrm>
          </p:contentPart>
        </mc:Choice>
        <mc:Fallback xmlns="">
          <p:pic>
            <p:nvPicPr>
              <p:cNvPr id="324" name="Encre 323">
                <a:extLst>
                  <a:ext uri="{FF2B5EF4-FFF2-40B4-BE49-F238E27FC236}">
                    <a16:creationId xmlns:a16="http://schemas.microsoft.com/office/drawing/2014/main" id="{B086BE6D-D730-466A-A8AF-1A39C97A8C6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586410" y="22015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325" name="Encre 324">
                <a:extLst>
                  <a:ext uri="{FF2B5EF4-FFF2-40B4-BE49-F238E27FC236}">
                    <a16:creationId xmlns:a16="http://schemas.microsoft.com/office/drawing/2014/main" id="{4CE75778-D33F-44E2-AB6B-70CAD68C3312}"/>
                  </a:ext>
                </a:extLst>
              </p14:cNvPr>
              <p14:cNvContentPartPr/>
              <p14:nvPr/>
            </p14:nvContentPartPr>
            <p14:xfrm>
              <a:off x="6098330" y="2676739"/>
              <a:ext cx="360" cy="360"/>
            </p14:xfrm>
          </p:contentPart>
        </mc:Choice>
        <mc:Fallback xmlns="">
          <p:pic>
            <p:nvPicPr>
              <p:cNvPr id="325" name="Encre 324">
                <a:extLst>
                  <a:ext uri="{FF2B5EF4-FFF2-40B4-BE49-F238E27FC236}">
                    <a16:creationId xmlns:a16="http://schemas.microsoft.com/office/drawing/2014/main" id="{4CE75778-D33F-44E2-AB6B-70CAD68C331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080330" y="26587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26" name="Encre 325">
                <a:extLst>
                  <a:ext uri="{FF2B5EF4-FFF2-40B4-BE49-F238E27FC236}">
                    <a16:creationId xmlns:a16="http://schemas.microsoft.com/office/drawing/2014/main" id="{4A9D8110-38FC-40DE-BA53-6F66C46F43C6}"/>
                  </a:ext>
                </a:extLst>
              </p14:cNvPr>
              <p14:cNvContentPartPr/>
              <p14:nvPr/>
            </p14:nvContentPartPr>
            <p14:xfrm>
              <a:off x="6289850" y="2610139"/>
              <a:ext cx="360" cy="360"/>
            </p14:xfrm>
          </p:contentPart>
        </mc:Choice>
        <mc:Fallback xmlns="">
          <p:pic>
            <p:nvPicPr>
              <p:cNvPr id="326" name="Encre 325">
                <a:extLst>
                  <a:ext uri="{FF2B5EF4-FFF2-40B4-BE49-F238E27FC236}">
                    <a16:creationId xmlns:a16="http://schemas.microsoft.com/office/drawing/2014/main" id="{4A9D8110-38FC-40DE-BA53-6F66C46F43C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272210" y="259249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27" name="Encre 326">
                <a:extLst>
                  <a:ext uri="{FF2B5EF4-FFF2-40B4-BE49-F238E27FC236}">
                    <a16:creationId xmlns:a16="http://schemas.microsoft.com/office/drawing/2014/main" id="{B3CF8BA1-458D-4FD5-BA79-0BC6F57545D9}"/>
                  </a:ext>
                </a:extLst>
              </p14:cNvPr>
              <p14:cNvContentPartPr/>
              <p14:nvPr/>
            </p14:nvContentPartPr>
            <p14:xfrm>
              <a:off x="6046490" y="2241499"/>
              <a:ext cx="360" cy="360"/>
            </p14:xfrm>
          </p:contentPart>
        </mc:Choice>
        <mc:Fallback xmlns="">
          <p:pic>
            <p:nvPicPr>
              <p:cNvPr id="327" name="Encre 326">
                <a:extLst>
                  <a:ext uri="{FF2B5EF4-FFF2-40B4-BE49-F238E27FC236}">
                    <a16:creationId xmlns:a16="http://schemas.microsoft.com/office/drawing/2014/main" id="{B3CF8BA1-458D-4FD5-BA79-0BC6F57545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8850" y="22238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28" name="Encre 327">
                <a:extLst>
                  <a:ext uri="{FF2B5EF4-FFF2-40B4-BE49-F238E27FC236}">
                    <a16:creationId xmlns:a16="http://schemas.microsoft.com/office/drawing/2014/main" id="{35EC1026-8441-4762-8A36-D15ACB9118F8}"/>
                  </a:ext>
                </a:extLst>
              </p14:cNvPr>
              <p14:cNvContentPartPr/>
              <p14:nvPr/>
            </p14:nvContentPartPr>
            <p14:xfrm>
              <a:off x="6348890" y="2064739"/>
              <a:ext cx="6120" cy="360"/>
            </p14:xfrm>
          </p:contentPart>
        </mc:Choice>
        <mc:Fallback xmlns="">
          <p:pic>
            <p:nvPicPr>
              <p:cNvPr id="328" name="Encre 327">
                <a:extLst>
                  <a:ext uri="{FF2B5EF4-FFF2-40B4-BE49-F238E27FC236}">
                    <a16:creationId xmlns:a16="http://schemas.microsoft.com/office/drawing/2014/main" id="{35EC1026-8441-4762-8A36-D15ACB9118F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31250" y="2046739"/>
                <a:ext cx="41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AE515193-EE58-4AEE-B88F-BE5DC7181B0C}"/>
                  </a:ext>
                </a:extLst>
              </p14:cNvPr>
              <p14:cNvContentPartPr/>
              <p14:nvPr/>
            </p14:nvContentPartPr>
            <p14:xfrm>
              <a:off x="6688370" y="2219179"/>
              <a:ext cx="360" cy="36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AE515193-EE58-4AEE-B88F-BE5DC7181B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0370" y="22015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30" name="Encre 329">
                <a:extLst>
                  <a:ext uri="{FF2B5EF4-FFF2-40B4-BE49-F238E27FC236}">
                    <a16:creationId xmlns:a16="http://schemas.microsoft.com/office/drawing/2014/main" id="{64B94E1B-D9C8-4C5D-AAAE-40A049345953}"/>
                  </a:ext>
                </a:extLst>
              </p14:cNvPr>
              <p14:cNvContentPartPr/>
              <p14:nvPr/>
            </p14:nvContentPartPr>
            <p14:xfrm>
              <a:off x="6739850" y="2484859"/>
              <a:ext cx="360" cy="360"/>
            </p14:xfrm>
          </p:contentPart>
        </mc:Choice>
        <mc:Fallback xmlns="">
          <p:pic>
            <p:nvPicPr>
              <p:cNvPr id="330" name="Encre 329">
                <a:extLst>
                  <a:ext uri="{FF2B5EF4-FFF2-40B4-BE49-F238E27FC236}">
                    <a16:creationId xmlns:a16="http://schemas.microsoft.com/office/drawing/2014/main" id="{64B94E1B-D9C8-4C5D-AAAE-40A0493459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1850" y="2467219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oupe 339">
            <a:extLst>
              <a:ext uri="{FF2B5EF4-FFF2-40B4-BE49-F238E27FC236}">
                <a16:creationId xmlns:a16="http://schemas.microsoft.com/office/drawing/2014/main" id="{E1D9643D-E8C6-4151-B7EE-4B28064A9739}"/>
              </a:ext>
            </a:extLst>
          </p:cNvPr>
          <p:cNvGrpSpPr/>
          <p:nvPr/>
        </p:nvGrpSpPr>
        <p:grpSpPr>
          <a:xfrm>
            <a:off x="6127850" y="2462539"/>
            <a:ext cx="66600" cy="37440"/>
            <a:chOff x="6127850" y="2462539"/>
            <a:chExt cx="66600" cy="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9255E6AA-5DEB-48D4-B5CA-72EAE1A66852}"/>
                    </a:ext>
                  </a:extLst>
                </p14:cNvPr>
                <p14:cNvContentPartPr/>
                <p14:nvPr/>
              </p14:nvContentPartPr>
              <p14:xfrm>
                <a:off x="6127850" y="2462539"/>
                <a:ext cx="360" cy="36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9255E6AA-5DEB-48D4-B5CA-72EAE1A668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09850" y="24448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45EA9665-C8BE-412F-B8B1-7E397D383AAC}"/>
                    </a:ext>
                  </a:extLst>
                </p14:cNvPr>
                <p14:cNvContentPartPr/>
                <p14:nvPr/>
              </p14:nvContentPartPr>
              <p14:xfrm>
                <a:off x="6194090" y="2499619"/>
                <a:ext cx="360" cy="36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45EA9665-C8BE-412F-B8B1-7E397D383A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76450" y="24819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e 338">
            <a:extLst>
              <a:ext uri="{FF2B5EF4-FFF2-40B4-BE49-F238E27FC236}">
                <a16:creationId xmlns:a16="http://schemas.microsoft.com/office/drawing/2014/main" id="{E4008D0A-E139-4A4B-A18C-A20DA2BFB14B}"/>
              </a:ext>
            </a:extLst>
          </p:cNvPr>
          <p:cNvGrpSpPr/>
          <p:nvPr/>
        </p:nvGrpSpPr>
        <p:grpSpPr>
          <a:xfrm>
            <a:off x="5869730" y="2529139"/>
            <a:ext cx="51840" cy="360"/>
            <a:chOff x="5869730" y="2529139"/>
            <a:chExt cx="5184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99027934-8426-485E-A907-88453CB7A3E8}"/>
                    </a:ext>
                  </a:extLst>
                </p14:cNvPr>
                <p14:cNvContentPartPr/>
                <p14:nvPr/>
              </p14:nvContentPartPr>
              <p14:xfrm>
                <a:off x="5869730" y="2529139"/>
                <a:ext cx="360" cy="36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99027934-8426-485E-A907-88453CB7A3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51730" y="25114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F86F6E8E-D136-4924-B10D-FD16FEFF581F}"/>
                    </a:ext>
                  </a:extLst>
                </p14:cNvPr>
                <p14:cNvContentPartPr/>
                <p14:nvPr/>
              </p14:nvContentPartPr>
              <p14:xfrm>
                <a:off x="5921210" y="2529139"/>
                <a:ext cx="360" cy="36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F86F6E8E-D136-4924-B10D-FD16FEFF58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03570" y="25114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37" name="Encre 336">
                <a:extLst>
                  <a:ext uri="{FF2B5EF4-FFF2-40B4-BE49-F238E27FC236}">
                    <a16:creationId xmlns:a16="http://schemas.microsoft.com/office/drawing/2014/main" id="{F8749C4F-03FF-46D0-A9A8-F726374A8687}"/>
                  </a:ext>
                </a:extLst>
              </p14:cNvPr>
              <p14:cNvContentPartPr/>
              <p14:nvPr/>
            </p14:nvContentPartPr>
            <p14:xfrm>
              <a:off x="5758850" y="2448139"/>
              <a:ext cx="360" cy="360"/>
            </p14:xfrm>
          </p:contentPart>
        </mc:Choice>
        <mc:Fallback xmlns="">
          <p:pic>
            <p:nvPicPr>
              <p:cNvPr id="337" name="Encre 336">
                <a:extLst>
                  <a:ext uri="{FF2B5EF4-FFF2-40B4-BE49-F238E27FC236}">
                    <a16:creationId xmlns:a16="http://schemas.microsoft.com/office/drawing/2014/main" id="{F8749C4F-03FF-46D0-A9A8-F726374A86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1210" y="24301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38" name="Encre 337">
                <a:extLst>
                  <a:ext uri="{FF2B5EF4-FFF2-40B4-BE49-F238E27FC236}">
                    <a16:creationId xmlns:a16="http://schemas.microsoft.com/office/drawing/2014/main" id="{03F2D5E9-774A-41B8-BD28-3BD9C2BD7F57}"/>
                  </a:ext>
                </a:extLst>
              </p14:cNvPr>
              <p14:cNvContentPartPr/>
              <p14:nvPr/>
            </p14:nvContentPartPr>
            <p14:xfrm>
              <a:off x="5633570" y="2411059"/>
              <a:ext cx="360" cy="360"/>
            </p14:xfrm>
          </p:contentPart>
        </mc:Choice>
        <mc:Fallback xmlns="">
          <p:pic>
            <p:nvPicPr>
              <p:cNvPr id="338" name="Encre 337">
                <a:extLst>
                  <a:ext uri="{FF2B5EF4-FFF2-40B4-BE49-F238E27FC236}">
                    <a16:creationId xmlns:a16="http://schemas.microsoft.com/office/drawing/2014/main" id="{03F2D5E9-774A-41B8-BD28-3BD9C2BD7F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5930" y="23930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41" name="Encre 340">
                <a:extLst>
                  <a:ext uri="{FF2B5EF4-FFF2-40B4-BE49-F238E27FC236}">
                    <a16:creationId xmlns:a16="http://schemas.microsoft.com/office/drawing/2014/main" id="{B452753D-5F03-4A81-A8C8-7E91AC9B3398}"/>
                  </a:ext>
                </a:extLst>
              </p14:cNvPr>
              <p14:cNvContentPartPr/>
              <p14:nvPr/>
            </p14:nvContentPartPr>
            <p14:xfrm>
              <a:off x="6378410" y="2484859"/>
              <a:ext cx="360" cy="360"/>
            </p14:xfrm>
          </p:contentPart>
        </mc:Choice>
        <mc:Fallback xmlns="">
          <p:pic>
            <p:nvPicPr>
              <p:cNvPr id="341" name="Encre 340">
                <a:extLst>
                  <a:ext uri="{FF2B5EF4-FFF2-40B4-BE49-F238E27FC236}">
                    <a16:creationId xmlns:a16="http://schemas.microsoft.com/office/drawing/2014/main" id="{B452753D-5F03-4A81-A8C8-7E91AC9B33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0410" y="24672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42" name="Encre 341">
                <a:extLst>
                  <a:ext uri="{FF2B5EF4-FFF2-40B4-BE49-F238E27FC236}">
                    <a16:creationId xmlns:a16="http://schemas.microsoft.com/office/drawing/2014/main" id="{C863E7ED-F798-4FF9-9787-701B51D90FE3}"/>
                  </a:ext>
                </a:extLst>
              </p14:cNvPr>
              <p14:cNvContentPartPr/>
              <p14:nvPr/>
            </p14:nvContentPartPr>
            <p14:xfrm>
              <a:off x="6526010" y="2573059"/>
              <a:ext cx="360" cy="360"/>
            </p14:xfrm>
          </p:contentPart>
        </mc:Choice>
        <mc:Fallback xmlns="">
          <p:pic>
            <p:nvPicPr>
              <p:cNvPr id="342" name="Encre 341">
                <a:extLst>
                  <a:ext uri="{FF2B5EF4-FFF2-40B4-BE49-F238E27FC236}">
                    <a16:creationId xmlns:a16="http://schemas.microsoft.com/office/drawing/2014/main" id="{C863E7ED-F798-4FF9-9787-701B51D90F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8370" y="2555419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43" name="Arc 342">
            <a:extLst>
              <a:ext uri="{FF2B5EF4-FFF2-40B4-BE49-F238E27FC236}">
                <a16:creationId xmlns:a16="http://schemas.microsoft.com/office/drawing/2014/main" id="{BA1C32FF-8E00-452D-BF85-82B45AC1230A}"/>
              </a:ext>
            </a:extLst>
          </p:cNvPr>
          <p:cNvSpPr/>
          <p:nvPr/>
        </p:nvSpPr>
        <p:spPr>
          <a:xfrm rot="21172242">
            <a:off x="4835626" y="2567818"/>
            <a:ext cx="1884319" cy="432384"/>
          </a:xfrm>
          <a:prstGeom prst="arc">
            <a:avLst>
              <a:gd name="adj1" fmla="val 16200000"/>
              <a:gd name="adj2" fmla="val 21274834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44" name="Encre 343">
                <a:extLst>
                  <a:ext uri="{FF2B5EF4-FFF2-40B4-BE49-F238E27FC236}">
                    <a16:creationId xmlns:a16="http://schemas.microsoft.com/office/drawing/2014/main" id="{62AC6DB4-6A0F-4E04-B16E-B7956350C45B}"/>
                  </a:ext>
                </a:extLst>
              </p14:cNvPr>
              <p14:cNvContentPartPr/>
              <p14:nvPr/>
            </p14:nvContentPartPr>
            <p14:xfrm>
              <a:off x="6238370" y="2418619"/>
              <a:ext cx="360" cy="360"/>
            </p14:xfrm>
          </p:contentPart>
        </mc:Choice>
        <mc:Fallback xmlns="">
          <p:pic>
            <p:nvPicPr>
              <p:cNvPr id="344" name="Encre 343">
                <a:extLst>
                  <a:ext uri="{FF2B5EF4-FFF2-40B4-BE49-F238E27FC236}">
                    <a16:creationId xmlns:a16="http://schemas.microsoft.com/office/drawing/2014/main" id="{62AC6DB4-6A0F-4E04-B16E-B7956350C45B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220730" y="24006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45" name="Encre 344">
                <a:extLst>
                  <a:ext uri="{FF2B5EF4-FFF2-40B4-BE49-F238E27FC236}">
                    <a16:creationId xmlns:a16="http://schemas.microsoft.com/office/drawing/2014/main" id="{41225879-0168-462B-94CE-0435A3508063}"/>
                  </a:ext>
                </a:extLst>
              </p14:cNvPr>
              <p14:cNvContentPartPr/>
              <p14:nvPr/>
            </p14:nvContentPartPr>
            <p14:xfrm>
              <a:off x="5980250" y="2602939"/>
              <a:ext cx="360" cy="360"/>
            </p14:xfrm>
          </p:contentPart>
        </mc:Choice>
        <mc:Fallback xmlns="">
          <p:pic>
            <p:nvPicPr>
              <p:cNvPr id="345" name="Encre 344">
                <a:extLst>
                  <a:ext uri="{FF2B5EF4-FFF2-40B4-BE49-F238E27FC236}">
                    <a16:creationId xmlns:a16="http://schemas.microsoft.com/office/drawing/2014/main" id="{41225879-0168-462B-94CE-0435A3508063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962610" y="25849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46" name="Encre 345">
                <a:extLst>
                  <a:ext uri="{FF2B5EF4-FFF2-40B4-BE49-F238E27FC236}">
                    <a16:creationId xmlns:a16="http://schemas.microsoft.com/office/drawing/2014/main" id="{E8885C63-AF8B-40E1-9A59-89B0593EE0FE}"/>
                  </a:ext>
                </a:extLst>
              </p14:cNvPr>
              <p14:cNvContentPartPr/>
              <p14:nvPr/>
            </p14:nvContentPartPr>
            <p14:xfrm>
              <a:off x="6459410" y="2890579"/>
              <a:ext cx="360" cy="360"/>
            </p14:xfrm>
          </p:contentPart>
        </mc:Choice>
        <mc:Fallback xmlns="">
          <p:pic>
            <p:nvPicPr>
              <p:cNvPr id="346" name="Encre 345">
                <a:extLst>
                  <a:ext uri="{FF2B5EF4-FFF2-40B4-BE49-F238E27FC236}">
                    <a16:creationId xmlns:a16="http://schemas.microsoft.com/office/drawing/2014/main" id="{E8885C63-AF8B-40E1-9A59-89B0593EE0F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441770" y="287257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47" name="Encre 346">
                <a:extLst>
                  <a:ext uri="{FF2B5EF4-FFF2-40B4-BE49-F238E27FC236}">
                    <a16:creationId xmlns:a16="http://schemas.microsoft.com/office/drawing/2014/main" id="{EBC3E1D1-A9DA-4815-B74E-EAD904456AC4}"/>
                  </a:ext>
                </a:extLst>
              </p14:cNvPr>
              <p14:cNvContentPartPr/>
              <p14:nvPr/>
            </p14:nvContentPartPr>
            <p14:xfrm>
              <a:off x="5766410" y="2484859"/>
              <a:ext cx="360" cy="360"/>
            </p14:xfrm>
          </p:contentPart>
        </mc:Choice>
        <mc:Fallback xmlns="">
          <p:pic>
            <p:nvPicPr>
              <p:cNvPr id="347" name="Encre 346">
                <a:extLst>
                  <a:ext uri="{FF2B5EF4-FFF2-40B4-BE49-F238E27FC236}">
                    <a16:creationId xmlns:a16="http://schemas.microsoft.com/office/drawing/2014/main" id="{EBC3E1D1-A9DA-4815-B74E-EAD904456AC4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748410" y="24672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48" name="Encre 347">
                <a:extLst>
                  <a:ext uri="{FF2B5EF4-FFF2-40B4-BE49-F238E27FC236}">
                    <a16:creationId xmlns:a16="http://schemas.microsoft.com/office/drawing/2014/main" id="{CE9FE293-1F04-43E4-92AA-FD3784FBEEA7}"/>
                  </a:ext>
                </a:extLst>
              </p14:cNvPr>
              <p14:cNvContentPartPr/>
              <p14:nvPr/>
            </p14:nvContentPartPr>
            <p14:xfrm>
              <a:off x="6488930" y="2602939"/>
              <a:ext cx="360" cy="360"/>
            </p14:xfrm>
          </p:contentPart>
        </mc:Choice>
        <mc:Fallback xmlns="">
          <p:pic>
            <p:nvPicPr>
              <p:cNvPr id="348" name="Encre 347">
                <a:extLst>
                  <a:ext uri="{FF2B5EF4-FFF2-40B4-BE49-F238E27FC236}">
                    <a16:creationId xmlns:a16="http://schemas.microsoft.com/office/drawing/2014/main" id="{CE9FE293-1F04-43E4-92AA-FD3784FBEEA7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471290" y="25849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49" name="Encre 348">
                <a:extLst>
                  <a:ext uri="{FF2B5EF4-FFF2-40B4-BE49-F238E27FC236}">
                    <a16:creationId xmlns:a16="http://schemas.microsoft.com/office/drawing/2014/main" id="{68312A9D-2317-4C29-AF53-730BF2BA6C8B}"/>
                  </a:ext>
                </a:extLst>
              </p14:cNvPr>
              <p14:cNvContentPartPr/>
              <p14:nvPr/>
            </p14:nvContentPartPr>
            <p14:xfrm>
              <a:off x="5677850" y="2292979"/>
              <a:ext cx="360" cy="360"/>
            </p14:xfrm>
          </p:contentPart>
        </mc:Choice>
        <mc:Fallback xmlns="">
          <p:pic>
            <p:nvPicPr>
              <p:cNvPr id="349" name="Encre 348">
                <a:extLst>
                  <a:ext uri="{FF2B5EF4-FFF2-40B4-BE49-F238E27FC236}">
                    <a16:creationId xmlns:a16="http://schemas.microsoft.com/office/drawing/2014/main" id="{68312A9D-2317-4C29-AF53-730BF2BA6C8B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660210" y="22753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50" name="Encre 349">
                <a:extLst>
                  <a:ext uri="{FF2B5EF4-FFF2-40B4-BE49-F238E27FC236}">
                    <a16:creationId xmlns:a16="http://schemas.microsoft.com/office/drawing/2014/main" id="{ACCC18C5-7137-4A92-959C-A48B02CEA0C0}"/>
                  </a:ext>
                </a:extLst>
              </p14:cNvPr>
              <p14:cNvContentPartPr/>
              <p14:nvPr/>
            </p14:nvContentPartPr>
            <p14:xfrm>
              <a:off x="5840210" y="2359579"/>
              <a:ext cx="360" cy="360"/>
            </p14:xfrm>
          </p:contentPart>
        </mc:Choice>
        <mc:Fallback xmlns="">
          <p:pic>
            <p:nvPicPr>
              <p:cNvPr id="350" name="Encre 349">
                <a:extLst>
                  <a:ext uri="{FF2B5EF4-FFF2-40B4-BE49-F238E27FC236}">
                    <a16:creationId xmlns:a16="http://schemas.microsoft.com/office/drawing/2014/main" id="{ACCC18C5-7137-4A92-959C-A48B02CEA0C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822210" y="234157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51" name="Encre 350">
                <a:extLst>
                  <a:ext uri="{FF2B5EF4-FFF2-40B4-BE49-F238E27FC236}">
                    <a16:creationId xmlns:a16="http://schemas.microsoft.com/office/drawing/2014/main" id="{3DC7445A-60BA-42F7-B2EF-3559D711FB71}"/>
                  </a:ext>
                </a:extLst>
              </p14:cNvPr>
              <p14:cNvContentPartPr/>
              <p14:nvPr/>
            </p14:nvContentPartPr>
            <p14:xfrm>
              <a:off x="5773970" y="2233939"/>
              <a:ext cx="360" cy="360"/>
            </p14:xfrm>
          </p:contentPart>
        </mc:Choice>
        <mc:Fallback xmlns="">
          <p:pic>
            <p:nvPicPr>
              <p:cNvPr id="351" name="Encre 350">
                <a:extLst>
                  <a:ext uri="{FF2B5EF4-FFF2-40B4-BE49-F238E27FC236}">
                    <a16:creationId xmlns:a16="http://schemas.microsoft.com/office/drawing/2014/main" id="{3DC7445A-60BA-42F7-B2EF-3559D711FB7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755970" y="221629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352" name="Encre 351">
                <a:extLst>
                  <a:ext uri="{FF2B5EF4-FFF2-40B4-BE49-F238E27FC236}">
                    <a16:creationId xmlns:a16="http://schemas.microsoft.com/office/drawing/2014/main" id="{51A0F094-7B5C-4FA0-B7E7-29959C8CA1BD}"/>
                  </a:ext>
                </a:extLst>
              </p14:cNvPr>
              <p14:cNvContentPartPr/>
              <p14:nvPr/>
            </p14:nvContentPartPr>
            <p14:xfrm>
              <a:off x="6046490" y="2248699"/>
              <a:ext cx="360" cy="360"/>
            </p14:xfrm>
          </p:contentPart>
        </mc:Choice>
        <mc:Fallback xmlns="">
          <p:pic>
            <p:nvPicPr>
              <p:cNvPr id="352" name="Encre 351">
                <a:extLst>
                  <a:ext uri="{FF2B5EF4-FFF2-40B4-BE49-F238E27FC236}">
                    <a16:creationId xmlns:a16="http://schemas.microsoft.com/office/drawing/2014/main" id="{51A0F094-7B5C-4FA0-B7E7-29959C8CA1BD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028850" y="22310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53" name="Encre 352">
                <a:extLst>
                  <a:ext uri="{FF2B5EF4-FFF2-40B4-BE49-F238E27FC236}">
                    <a16:creationId xmlns:a16="http://schemas.microsoft.com/office/drawing/2014/main" id="{420E4B98-2993-4EB1-92CF-DEEFF412B1E7}"/>
                  </a:ext>
                </a:extLst>
              </p14:cNvPr>
              <p14:cNvContentPartPr/>
              <p14:nvPr/>
            </p14:nvContentPartPr>
            <p14:xfrm>
              <a:off x="5987450" y="2300539"/>
              <a:ext cx="360" cy="360"/>
            </p14:xfrm>
          </p:contentPart>
        </mc:Choice>
        <mc:Fallback xmlns="">
          <p:pic>
            <p:nvPicPr>
              <p:cNvPr id="353" name="Encre 352">
                <a:extLst>
                  <a:ext uri="{FF2B5EF4-FFF2-40B4-BE49-F238E27FC236}">
                    <a16:creationId xmlns:a16="http://schemas.microsoft.com/office/drawing/2014/main" id="{420E4B98-2993-4EB1-92CF-DEEFF412B1E7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969810" y="228253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54" name="Encre 353">
                <a:extLst>
                  <a:ext uri="{FF2B5EF4-FFF2-40B4-BE49-F238E27FC236}">
                    <a16:creationId xmlns:a16="http://schemas.microsoft.com/office/drawing/2014/main" id="{9CC571A5-BB81-45B8-A91B-C479DF7C9CF9}"/>
                  </a:ext>
                </a:extLst>
              </p14:cNvPr>
              <p14:cNvContentPartPr/>
              <p14:nvPr/>
            </p14:nvContentPartPr>
            <p14:xfrm>
              <a:off x="6113090" y="2322499"/>
              <a:ext cx="360" cy="360"/>
            </p14:xfrm>
          </p:contentPart>
        </mc:Choice>
        <mc:Fallback xmlns="">
          <p:pic>
            <p:nvPicPr>
              <p:cNvPr id="354" name="Encre 353">
                <a:extLst>
                  <a:ext uri="{FF2B5EF4-FFF2-40B4-BE49-F238E27FC236}">
                    <a16:creationId xmlns:a16="http://schemas.microsoft.com/office/drawing/2014/main" id="{9CC571A5-BB81-45B8-A91B-C479DF7C9CF9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095090" y="2304859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0" name="Groupe 359">
            <a:extLst>
              <a:ext uri="{FF2B5EF4-FFF2-40B4-BE49-F238E27FC236}">
                <a16:creationId xmlns:a16="http://schemas.microsoft.com/office/drawing/2014/main" id="{7390838A-F829-45C9-9354-4741A3939D97}"/>
              </a:ext>
            </a:extLst>
          </p:cNvPr>
          <p:cNvGrpSpPr/>
          <p:nvPr/>
        </p:nvGrpSpPr>
        <p:grpSpPr>
          <a:xfrm>
            <a:off x="6245570" y="2263459"/>
            <a:ext cx="61560" cy="34560"/>
            <a:chOff x="6245570" y="2263459"/>
            <a:chExt cx="6156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58BEDFCC-4AFF-4774-A3D8-20476007F5AC}"/>
                    </a:ext>
                  </a:extLst>
                </p14:cNvPr>
                <p14:cNvContentPartPr/>
                <p14:nvPr/>
              </p14:nvContentPartPr>
              <p14:xfrm>
                <a:off x="6245570" y="2263459"/>
                <a:ext cx="360" cy="36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58BEDFCC-4AFF-4774-A3D8-20476007F5A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27930" y="22458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0B57B4A2-99AE-48FD-B595-0C782BDFCE2D}"/>
                    </a:ext>
                  </a:extLst>
                </p14:cNvPr>
                <p14:cNvContentPartPr/>
                <p14:nvPr/>
              </p14:nvContentPartPr>
              <p14:xfrm>
                <a:off x="6282290" y="2285779"/>
                <a:ext cx="24840" cy="1224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0B57B4A2-99AE-48FD-B595-0C782BDFCE2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264650" y="2267779"/>
                  <a:ext cx="6048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57" name="Encre 356">
                <a:extLst>
                  <a:ext uri="{FF2B5EF4-FFF2-40B4-BE49-F238E27FC236}">
                    <a16:creationId xmlns:a16="http://schemas.microsoft.com/office/drawing/2014/main" id="{A159B694-8179-46B5-9C15-C59F8C8BA2A2}"/>
                  </a:ext>
                </a:extLst>
              </p14:cNvPr>
              <p14:cNvContentPartPr/>
              <p14:nvPr/>
            </p14:nvContentPartPr>
            <p14:xfrm>
              <a:off x="6378410" y="2175259"/>
              <a:ext cx="360" cy="360"/>
            </p14:xfrm>
          </p:contentPart>
        </mc:Choice>
        <mc:Fallback xmlns="">
          <p:pic>
            <p:nvPicPr>
              <p:cNvPr id="357" name="Encre 356">
                <a:extLst>
                  <a:ext uri="{FF2B5EF4-FFF2-40B4-BE49-F238E27FC236}">
                    <a16:creationId xmlns:a16="http://schemas.microsoft.com/office/drawing/2014/main" id="{A159B694-8179-46B5-9C15-C59F8C8BA2A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360410" y="21572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58" name="Encre 357">
                <a:extLst>
                  <a:ext uri="{FF2B5EF4-FFF2-40B4-BE49-F238E27FC236}">
                    <a16:creationId xmlns:a16="http://schemas.microsoft.com/office/drawing/2014/main" id="{72D2B079-9F0E-46A1-9A30-3E243DEF0005}"/>
                  </a:ext>
                </a:extLst>
              </p14:cNvPr>
              <p14:cNvContentPartPr/>
              <p14:nvPr/>
            </p14:nvContentPartPr>
            <p14:xfrm>
              <a:off x="6382730" y="2278219"/>
              <a:ext cx="3240" cy="360"/>
            </p14:xfrm>
          </p:contentPart>
        </mc:Choice>
        <mc:Fallback xmlns="">
          <p:pic>
            <p:nvPicPr>
              <p:cNvPr id="358" name="Encre 357">
                <a:extLst>
                  <a:ext uri="{FF2B5EF4-FFF2-40B4-BE49-F238E27FC236}">
                    <a16:creationId xmlns:a16="http://schemas.microsoft.com/office/drawing/2014/main" id="{72D2B079-9F0E-46A1-9A30-3E243DEF0005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365090" y="2260579"/>
                <a:ext cx="38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73" name="Encre 372">
                <a:extLst>
                  <a:ext uri="{FF2B5EF4-FFF2-40B4-BE49-F238E27FC236}">
                    <a16:creationId xmlns:a16="http://schemas.microsoft.com/office/drawing/2014/main" id="{5D892958-1AED-4B0C-8424-712A3FDC89D4}"/>
                  </a:ext>
                </a:extLst>
              </p14:cNvPr>
              <p14:cNvContentPartPr/>
              <p14:nvPr/>
            </p14:nvContentPartPr>
            <p14:xfrm>
              <a:off x="6238370" y="1636699"/>
              <a:ext cx="360" cy="360"/>
            </p14:xfrm>
          </p:contentPart>
        </mc:Choice>
        <mc:Fallback xmlns="">
          <p:pic>
            <p:nvPicPr>
              <p:cNvPr id="373" name="Encre 372">
                <a:extLst>
                  <a:ext uri="{FF2B5EF4-FFF2-40B4-BE49-F238E27FC236}">
                    <a16:creationId xmlns:a16="http://schemas.microsoft.com/office/drawing/2014/main" id="{5D892958-1AED-4B0C-8424-712A3FDC89D4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220730" y="1619059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3" name="Groupe 382">
            <a:extLst>
              <a:ext uri="{FF2B5EF4-FFF2-40B4-BE49-F238E27FC236}">
                <a16:creationId xmlns:a16="http://schemas.microsoft.com/office/drawing/2014/main" id="{3D87217C-73B2-4877-B92E-4EAD15435C3F}"/>
              </a:ext>
            </a:extLst>
          </p:cNvPr>
          <p:cNvGrpSpPr/>
          <p:nvPr/>
        </p:nvGrpSpPr>
        <p:grpSpPr>
          <a:xfrm>
            <a:off x="5714570" y="1680979"/>
            <a:ext cx="833760" cy="413640"/>
            <a:chOff x="5714570" y="1680979"/>
            <a:chExt cx="83376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3" name="Encre 242">
                  <a:extLst>
                    <a:ext uri="{FF2B5EF4-FFF2-40B4-BE49-F238E27FC236}">
                      <a16:creationId xmlns:a16="http://schemas.microsoft.com/office/drawing/2014/main" id="{BA657E45-0146-4A4F-A835-B806EC0DF44C}"/>
                    </a:ext>
                  </a:extLst>
                </p14:cNvPr>
                <p14:cNvContentPartPr/>
                <p14:nvPr/>
              </p14:nvContentPartPr>
              <p14:xfrm>
                <a:off x="6054050" y="1931539"/>
                <a:ext cx="360" cy="360"/>
              </p14:xfrm>
            </p:contentPart>
          </mc:Choice>
          <mc:Fallback xmlns="">
            <p:pic>
              <p:nvPicPr>
                <p:cNvPr id="243" name="Encre 242">
                  <a:extLst>
                    <a:ext uri="{FF2B5EF4-FFF2-40B4-BE49-F238E27FC236}">
                      <a16:creationId xmlns:a16="http://schemas.microsoft.com/office/drawing/2014/main" id="{BA657E45-0146-4A4F-A835-B806EC0DF44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36050" y="19138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5" name="Encre 244">
                  <a:extLst>
                    <a:ext uri="{FF2B5EF4-FFF2-40B4-BE49-F238E27FC236}">
                      <a16:creationId xmlns:a16="http://schemas.microsoft.com/office/drawing/2014/main" id="{6F336C73-FA4E-42C2-A4A8-941B71D38F26}"/>
                    </a:ext>
                  </a:extLst>
                </p14:cNvPr>
                <p14:cNvContentPartPr/>
                <p14:nvPr/>
              </p14:nvContentPartPr>
              <p14:xfrm>
                <a:off x="6149810" y="1931539"/>
                <a:ext cx="360" cy="360"/>
              </p14:xfrm>
            </p:contentPart>
          </mc:Choice>
          <mc:Fallback xmlns="">
            <p:pic>
              <p:nvPicPr>
                <p:cNvPr id="245" name="Encre 244">
                  <a:extLst>
                    <a:ext uri="{FF2B5EF4-FFF2-40B4-BE49-F238E27FC236}">
                      <a16:creationId xmlns:a16="http://schemas.microsoft.com/office/drawing/2014/main" id="{6F336C73-FA4E-42C2-A4A8-941B71D38F2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31810" y="19138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7" name="Encre 246">
                  <a:extLst>
                    <a:ext uri="{FF2B5EF4-FFF2-40B4-BE49-F238E27FC236}">
                      <a16:creationId xmlns:a16="http://schemas.microsoft.com/office/drawing/2014/main" id="{96A9AB59-E392-4B47-AFA7-440E89993AA9}"/>
                    </a:ext>
                  </a:extLst>
                </p14:cNvPr>
                <p14:cNvContentPartPr/>
                <p14:nvPr/>
              </p14:nvContentPartPr>
              <p14:xfrm>
                <a:off x="6208850" y="1968619"/>
                <a:ext cx="360" cy="360"/>
              </p14:xfrm>
            </p:contentPart>
          </mc:Choice>
          <mc:Fallback xmlns="">
            <p:pic>
              <p:nvPicPr>
                <p:cNvPr id="247" name="Encre 246">
                  <a:extLst>
                    <a:ext uri="{FF2B5EF4-FFF2-40B4-BE49-F238E27FC236}">
                      <a16:creationId xmlns:a16="http://schemas.microsoft.com/office/drawing/2014/main" id="{96A9AB59-E392-4B47-AFA7-440E89993AA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91210" y="19509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8" name="Encre 247">
                  <a:extLst>
                    <a:ext uri="{FF2B5EF4-FFF2-40B4-BE49-F238E27FC236}">
                      <a16:creationId xmlns:a16="http://schemas.microsoft.com/office/drawing/2014/main" id="{36964F52-FD77-4451-8BC8-FBF55D3445D5}"/>
                    </a:ext>
                  </a:extLst>
                </p14:cNvPr>
                <p14:cNvContentPartPr/>
                <p14:nvPr/>
              </p14:nvContentPartPr>
              <p14:xfrm>
                <a:off x="6113090" y="1953859"/>
                <a:ext cx="360" cy="360"/>
              </p14:xfrm>
            </p:contentPart>
          </mc:Choice>
          <mc:Fallback xmlns="">
            <p:pic>
              <p:nvPicPr>
                <p:cNvPr id="248" name="Encre 247">
                  <a:extLst>
                    <a:ext uri="{FF2B5EF4-FFF2-40B4-BE49-F238E27FC236}">
                      <a16:creationId xmlns:a16="http://schemas.microsoft.com/office/drawing/2014/main" id="{36964F52-FD77-4451-8BC8-FBF55D3445D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95090" y="19362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4" name="Encre 243">
                  <a:extLst>
                    <a:ext uri="{FF2B5EF4-FFF2-40B4-BE49-F238E27FC236}">
                      <a16:creationId xmlns:a16="http://schemas.microsoft.com/office/drawing/2014/main" id="{A59E1D7E-8CC3-4874-8026-7E52FC7106F7}"/>
                    </a:ext>
                  </a:extLst>
                </p14:cNvPr>
                <p14:cNvContentPartPr/>
                <p14:nvPr/>
              </p14:nvContentPartPr>
              <p14:xfrm>
                <a:off x="6083570" y="2020099"/>
                <a:ext cx="360" cy="360"/>
              </p14:xfrm>
            </p:contentPart>
          </mc:Choice>
          <mc:Fallback xmlns="">
            <p:pic>
              <p:nvPicPr>
                <p:cNvPr id="244" name="Encre 243">
                  <a:extLst>
                    <a:ext uri="{FF2B5EF4-FFF2-40B4-BE49-F238E27FC236}">
                      <a16:creationId xmlns:a16="http://schemas.microsoft.com/office/drawing/2014/main" id="{A59E1D7E-8CC3-4874-8026-7E52FC7106F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65570" y="20024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6" name="Encre 245">
                  <a:extLst>
                    <a:ext uri="{FF2B5EF4-FFF2-40B4-BE49-F238E27FC236}">
                      <a16:creationId xmlns:a16="http://schemas.microsoft.com/office/drawing/2014/main" id="{386B1598-4101-4BA8-96A2-EFA0767CC584}"/>
                    </a:ext>
                  </a:extLst>
                </p14:cNvPr>
                <p14:cNvContentPartPr/>
                <p14:nvPr/>
              </p14:nvContentPartPr>
              <p14:xfrm>
                <a:off x="6157370" y="2049979"/>
                <a:ext cx="360" cy="360"/>
              </p14:xfrm>
            </p:contentPart>
          </mc:Choice>
          <mc:Fallback xmlns="">
            <p:pic>
              <p:nvPicPr>
                <p:cNvPr id="246" name="Encre 245">
                  <a:extLst>
                    <a:ext uri="{FF2B5EF4-FFF2-40B4-BE49-F238E27FC236}">
                      <a16:creationId xmlns:a16="http://schemas.microsoft.com/office/drawing/2014/main" id="{386B1598-4101-4BA8-96A2-EFA0767CC58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39370" y="20319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9" name="Encre 248">
                  <a:extLst>
                    <a:ext uri="{FF2B5EF4-FFF2-40B4-BE49-F238E27FC236}">
                      <a16:creationId xmlns:a16="http://schemas.microsoft.com/office/drawing/2014/main" id="{DEEAE4D3-41F8-460A-835C-8E90E026AE41}"/>
                    </a:ext>
                  </a:extLst>
                </p14:cNvPr>
                <p14:cNvContentPartPr/>
                <p14:nvPr/>
              </p14:nvContentPartPr>
              <p14:xfrm>
                <a:off x="6105530" y="2086699"/>
                <a:ext cx="360" cy="360"/>
              </p14:xfrm>
            </p:contentPart>
          </mc:Choice>
          <mc:Fallback xmlns="">
            <p:pic>
              <p:nvPicPr>
                <p:cNvPr id="249" name="Encre 248">
                  <a:extLst>
                    <a:ext uri="{FF2B5EF4-FFF2-40B4-BE49-F238E27FC236}">
                      <a16:creationId xmlns:a16="http://schemas.microsoft.com/office/drawing/2014/main" id="{DEEAE4D3-41F8-460A-835C-8E90E026AE4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87530" y="20686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0" name="Encre 249">
                  <a:extLst>
                    <a:ext uri="{FF2B5EF4-FFF2-40B4-BE49-F238E27FC236}">
                      <a16:creationId xmlns:a16="http://schemas.microsoft.com/office/drawing/2014/main" id="{C877FAA5-7FB9-4EC8-9D30-867BFC022F36}"/>
                    </a:ext>
                  </a:extLst>
                </p14:cNvPr>
                <p14:cNvContentPartPr/>
                <p14:nvPr/>
              </p14:nvContentPartPr>
              <p14:xfrm>
                <a:off x="5884490" y="1961059"/>
                <a:ext cx="360" cy="360"/>
              </p14:xfrm>
            </p:contentPart>
          </mc:Choice>
          <mc:Fallback xmlns="">
            <p:pic>
              <p:nvPicPr>
                <p:cNvPr id="250" name="Encre 249">
                  <a:extLst>
                    <a:ext uri="{FF2B5EF4-FFF2-40B4-BE49-F238E27FC236}">
                      <a16:creationId xmlns:a16="http://schemas.microsoft.com/office/drawing/2014/main" id="{C877FAA5-7FB9-4EC8-9D30-867BFC022F3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66490" y="19434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4" name="Encre 253">
                  <a:extLst>
                    <a:ext uri="{FF2B5EF4-FFF2-40B4-BE49-F238E27FC236}">
                      <a16:creationId xmlns:a16="http://schemas.microsoft.com/office/drawing/2014/main" id="{B3753EFC-B6CA-4571-9524-3773D6A55276}"/>
                    </a:ext>
                  </a:extLst>
                </p14:cNvPr>
                <p14:cNvContentPartPr/>
                <p14:nvPr/>
              </p14:nvContentPartPr>
              <p14:xfrm>
                <a:off x="6341690" y="2003899"/>
                <a:ext cx="360" cy="9000"/>
              </p14:xfrm>
            </p:contentPart>
          </mc:Choice>
          <mc:Fallback xmlns="">
            <p:pic>
              <p:nvPicPr>
                <p:cNvPr id="254" name="Encre 253">
                  <a:extLst>
                    <a:ext uri="{FF2B5EF4-FFF2-40B4-BE49-F238E27FC236}">
                      <a16:creationId xmlns:a16="http://schemas.microsoft.com/office/drawing/2014/main" id="{B3753EFC-B6CA-4571-9524-3773D6A5527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23690" y="1986259"/>
                  <a:ext cx="36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5" name="Encre 254">
                  <a:extLst>
                    <a:ext uri="{FF2B5EF4-FFF2-40B4-BE49-F238E27FC236}">
                      <a16:creationId xmlns:a16="http://schemas.microsoft.com/office/drawing/2014/main" id="{51F0EF22-652F-4D20-8E3E-4385C9A2CEBA}"/>
                    </a:ext>
                  </a:extLst>
                </p14:cNvPr>
                <p14:cNvContentPartPr/>
                <p14:nvPr/>
              </p14:nvContentPartPr>
              <p14:xfrm>
                <a:off x="6275090" y="1747579"/>
                <a:ext cx="360" cy="360"/>
              </p14:xfrm>
            </p:contentPart>
          </mc:Choice>
          <mc:Fallback xmlns="">
            <p:pic>
              <p:nvPicPr>
                <p:cNvPr id="255" name="Encre 254">
                  <a:extLst>
                    <a:ext uri="{FF2B5EF4-FFF2-40B4-BE49-F238E27FC236}">
                      <a16:creationId xmlns:a16="http://schemas.microsoft.com/office/drawing/2014/main" id="{51F0EF22-652F-4D20-8E3E-4385C9A2CEB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57450" y="17295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6" name="Encre 255">
                  <a:extLst>
                    <a:ext uri="{FF2B5EF4-FFF2-40B4-BE49-F238E27FC236}">
                      <a16:creationId xmlns:a16="http://schemas.microsoft.com/office/drawing/2014/main" id="{3210280B-4AB6-4BF3-94C0-136FB6D798F9}"/>
                    </a:ext>
                  </a:extLst>
                </p14:cNvPr>
                <p14:cNvContentPartPr/>
                <p14:nvPr/>
              </p14:nvContentPartPr>
              <p14:xfrm>
                <a:off x="6098330" y="1791859"/>
                <a:ext cx="360" cy="360"/>
              </p14:xfrm>
            </p:contentPart>
          </mc:Choice>
          <mc:Fallback xmlns="">
            <p:pic>
              <p:nvPicPr>
                <p:cNvPr id="256" name="Encre 255">
                  <a:extLst>
                    <a:ext uri="{FF2B5EF4-FFF2-40B4-BE49-F238E27FC236}">
                      <a16:creationId xmlns:a16="http://schemas.microsoft.com/office/drawing/2014/main" id="{3210280B-4AB6-4BF3-94C0-136FB6D798F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80330" y="17738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7" name="Encre 256">
                  <a:extLst>
                    <a:ext uri="{FF2B5EF4-FFF2-40B4-BE49-F238E27FC236}">
                      <a16:creationId xmlns:a16="http://schemas.microsoft.com/office/drawing/2014/main" id="{688BCF92-B14A-4704-A374-F5F7DCDA631B}"/>
                    </a:ext>
                  </a:extLst>
                </p14:cNvPr>
                <p14:cNvContentPartPr/>
                <p14:nvPr/>
              </p14:nvContentPartPr>
              <p14:xfrm>
                <a:off x="5906450" y="1784299"/>
                <a:ext cx="3240" cy="3240"/>
              </p14:xfrm>
            </p:contentPart>
          </mc:Choice>
          <mc:Fallback xmlns="">
            <p:pic>
              <p:nvPicPr>
                <p:cNvPr id="257" name="Encre 256">
                  <a:extLst>
                    <a:ext uri="{FF2B5EF4-FFF2-40B4-BE49-F238E27FC236}">
                      <a16:creationId xmlns:a16="http://schemas.microsoft.com/office/drawing/2014/main" id="{688BCF92-B14A-4704-A374-F5F7DCDA631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88810" y="1766299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8" name="Encre 257">
                  <a:extLst>
                    <a:ext uri="{FF2B5EF4-FFF2-40B4-BE49-F238E27FC236}">
                      <a16:creationId xmlns:a16="http://schemas.microsoft.com/office/drawing/2014/main" id="{F325118F-C29E-429B-ACB2-C51AF593588A}"/>
                    </a:ext>
                  </a:extLst>
                </p14:cNvPr>
                <p14:cNvContentPartPr/>
                <p14:nvPr/>
              </p14:nvContentPartPr>
              <p14:xfrm>
                <a:off x="6002210" y="1872859"/>
                <a:ext cx="360" cy="360"/>
              </p14:xfrm>
            </p:contentPart>
          </mc:Choice>
          <mc:Fallback xmlns="">
            <p:pic>
              <p:nvPicPr>
                <p:cNvPr id="258" name="Encre 257">
                  <a:extLst>
                    <a:ext uri="{FF2B5EF4-FFF2-40B4-BE49-F238E27FC236}">
                      <a16:creationId xmlns:a16="http://schemas.microsoft.com/office/drawing/2014/main" id="{F325118F-C29E-429B-ACB2-C51AF593588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984570" y="18548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1" name="Encre 260">
                  <a:extLst>
                    <a:ext uri="{FF2B5EF4-FFF2-40B4-BE49-F238E27FC236}">
                      <a16:creationId xmlns:a16="http://schemas.microsoft.com/office/drawing/2014/main" id="{DE6220B1-CD5B-438D-8BE8-08E13FD7D8B5}"/>
                    </a:ext>
                  </a:extLst>
                </p14:cNvPr>
                <p14:cNvContentPartPr/>
                <p14:nvPr/>
              </p14:nvContentPartPr>
              <p14:xfrm>
                <a:off x="5891690" y="1865299"/>
                <a:ext cx="360" cy="360"/>
              </p14:xfrm>
            </p:contentPart>
          </mc:Choice>
          <mc:Fallback xmlns="">
            <p:pic>
              <p:nvPicPr>
                <p:cNvPr id="261" name="Encre 260">
                  <a:extLst>
                    <a:ext uri="{FF2B5EF4-FFF2-40B4-BE49-F238E27FC236}">
                      <a16:creationId xmlns:a16="http://schemas.microsoft.com/office/drawing/2014/main" id="{DE6220B1-CD5B-438D-8BE8-08E13FD7D8B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73690" y="18476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2" name="Encre 261">
                  <a:extLst>
                    <a:ext uri="{FF2B5EF4-FFF2-40B4-BE49-F238E27FC236}">
                      <a16:creationId xmlns:a16="http://schemas.microsoft.com/office/drawing/2014/main" id="{74DAD1F1-CAF6-4090-B48E-204FE32D9AB1}"/>
                    </a:ext>
                  </a:extLst>
                </p14:cNvPr>
                <p14:cNvContentPartPr/>
                <p14:nvPr/>
              </p14:nvContentPartPr>
              <p14:xfrm>
                <a:off x="5803490" y="1931539"/>
                <a:ext cx="360" cy="360"/>
              </p14:xfrm>
            </p:contentPart>
          </mc:Choice>
          <mc:Fallback xmlns="">
            <p:pic>
              <p:nvPicPr>
                <p:cNvPr id="262" name="Encre 261">
                  <a:extLst>
                    <a:ext uri="{FF2B5EF4-FFF2-40B4-BE49-F238E27FC236}">
                      <a16:creationId xmlns:a16="http://schemas.microsoft.com/office/drawing/2014/main" id="{74DAD1F1-CAF6-4090-B48E-204FE32D9AB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85490" y="19138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75" name="Encre 274">
                  <a:extLst>
                    <a:ext uri="{FF2B5EF4-FFF2-40B4-BE49-F238E27FC236}">
                      <a16:creationId xmlns:a16="http://schemas.microsoft.com/office/drawing/2014/main" id="{640A5AEC-05A2-4C16-999B-F1121ED7541D}"/>
                    </a:ext>
                  </a:extLst>
                </p14:cNvPr>
                <p14:cNvContentPartPr/>
                <p14:nvPr/>
              </p14:nvContentPartPr>
              <p14:xfrm>
                <a:off x="6547970" y="1983379"/>
                <a:ext cx="360" cy="360"/>
              </p14:xfrm>
            </p:contentPart>
          </mc:Choice>
          <mc:Fallback xmlns="">
            <p:pic>
              <p:nvPicPr>
                <p:cNvPr id="275" name="Encre 274">
                  <a:extLst>
                    <a:ext uri="{FF2B5EF4-FFF2-40B4-BE49-F238E27FC236}">
                      <a16:creationId xmlns:a16="http://schemas.microsoft.com/office/drawing/2014/main" id="{640A5AEC-05A2-4C16-999B-F1121ED7541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530330" y="19657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76" name="Encre 275">
                  <a:extLst>
                    <a:ext uri="{FF2B5EF4-FFF2-40B4-BE49-F238E27FC236}">
                      <a16:creationId xmlns:a16="http://schemas.microsoft.com/office/drawing/2014/main" id="{710D2BB2-9339-4FA0-BC24-A549198C6CEE}"/>
                    </a:ext>
                  </a:extLst>
                </p14:cNvPr>
                <p14:cNvContentPartPr/>
                <p14:nvPr/>
              </p14:nvContentPartPr>
              <p14:xfrm>
                <a:off x="6511250" y="2049979"/>
                <a:ext cx="360" cy="360"/>
              </p14:xfrm>
            </p:contentPart>
          </mc:Choice>
          <mc:Fallback xmlns="">
            <p:pic>
              <p:nvPicPr>
                <p:cNvPr id="276" name="Encre 275">
                  <a:extLst>
                    <a:ext uri="{FF2B5EF4-FFF2-40B4-BE49-F238E27FC236}">
                      <a16:creationId xmlns:a16="http://schemas.microsoft.com/office/drawing/2014/main" id="{710D2BB2-9339-4FA0-BC24-A549198C6CE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93610" y="20319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80" name="Encre 279">
                  <a:extLst>
                    <a:ext uri="{FF2B5EF4-FFF2-40B4-BE49-F238E27FC236}">
                      <a16:creationId xmlns:a16="http://schemas.microsoft.com/office/drawing/2014/main" id="{A5168DF7-D9BB-4BF3-8042-FE857B45AE00}"/>
                    </a:ext>
                  </a:extLst>
                </p14:cNvPr>
                <p14:cNvContentPartPr/>
                <p14:nvPr/>
              </p14:nvContentPartPr>
              <p14:xfrm>
                <a:off x="6503690" y="2094259"/>
                <a:ext cx="360" cy="360"/>
              </p14:xfrm>
            </p:contentPart>
          </mc:Choice>
          <mc:Fallback xmlns="">
            <p:pic>
              <p:nvPicPr>
                <p:cNvPr id="280" name="Encre 279">
                  <a:extLst>
                    <a:ext uri="{FF2B5EF4-FFF2-40B4-BE49-F238E27FC236}">
                      <a16:creationId xmlns:a16="http://schemas.microsoft.com/office/drawing/2014/main" id="{A5168DF7-D9BB-4BF3-8042-FE857B45AE0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86050" y="20762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1" name="Encre 280">
                  <a:extLst>
                    <a:ext uri="{FF2B5EF4-FFF2-40B4-BE49-F238E27FC236}">
                      <a16:creationId xmlns:a16="http://schemas.microsoft.com/office/drawing/2014/main" id="{261265E0-4896-4DF7-9B25-1CFD87F86059}"/>
                    </a:ext>
                  </a:extLst>
                </p14:cNvPr>
                <p14:cNvContentPartPr/>
                <p14:nvPr/>
              </p14:nvContentPartPr>
              <p14:xfrm>
                <a:off x="6415490" y="1909579"/>
                <a:ext cx="360" cy="360"/>
              </p14:xfrm>
            </p:contentPart>
          </mc:Choice>
          <mc:Fallback xmlns="">
            <p:pic>
              <p:nvPicPr>
                <p:cNvPr id="281" name="Encre 280">
                  <a:extLst>
                    <a:ext uri="{FF2B5EF4-FFF2-40B4-BE49-F238E27FC236}">
                      <a16:creationId xmlns:a16="http://schemas.microsoft.com/office/drawing/2014/main" id="{261265E0-4896-4DF7-9B25-1CFD87F8605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97490" y="18919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82" name="Encre 281">
                  <a:extLst>
                    <a:ext uri="{FF2B5EF4-FFF2-40B4-BE49-F238E27FC236}">
                      <a16:creationId xmlns:a16="http://schemas.microsoft.com/office/drawing/2014/main" id="{5EAFB1B4-1548-4F62-9C07-C257304D6E7C}"/>
                    </a:ext>
                  </a:extLst>
                </p14:cNvPr>
                <p14:cNvContentPartPr/>
                <p14:nvPr/>
              </p14:nvContentPartPr>
              <p14:xfrm>
                <a:off x="6511250" y="1710499"/>
                <a:ext cx="360" cy="360"/>
              </p14:xfrm>
            </p:contentPart>
          </mc:Choice>
          <mc:Fallback xmlns="">
            <p:pic>
              <p:nvPicPr>
                <p:cNvPr id="282" name="Encre 281">
                  <a:extLst>
                    <a:ext uri="{FF2B5EF4-FFF2-40B4-BE49-F238E27FC236}">
                      <a16:creationId xmlns:a16="http://schemas.microsoft.com/office/drawing/2014/main" id="{5EAFB1B4-1548-4F62-9C07-C257304D6E7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93610" y="16928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4" name="Encre 283">
                  <a:extLst>
                    <a:ext uri="{FF2B5EF4-FFF2-40B4-BE49-F238E27FC236}">
                      <a16:creationId xmlns:a16="http://schemas.microsoft.com/office/drawing/2014/main" id="{B12AE542-2228-4437-A289-6E9938C1006C}"/>
                    </a:ext>
                  </a:extLst>
                </p14:cNvPr>
                <p14:cNvContentPartPr/>
                <p14:nvPr/>
              </p14:nvContentPartPr>
              <p14:xfrm>
                <a:off x="6164570" y="1850539"/>
                <a:ext cx="360" cy="360"/>
              </p14:xfrm>
            </p:contentPart>
          </mc:Choice>
          <mc:Fallback xmlns="">
            <p:pic>
              <p:nvPicPr>
                <p:cNvPr id="284" name="Encre 283">
                  <a:extLst>
                    <a:ext uri="{FF2B5EF4-FFF2-40B4-BE49-F238E27FC236}">
                      <a16:creationId xmlns:a16="http://schemas.microsoft.com/office/drawing/2014/main" id="{B12AE542-2228-4437-A289-6E9938C1006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46570" y="18325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83" name="Encre 282">
                  <a:extLst>
                    <a:ext uri="{FF2B5EF4-FFF2-40B4-BE49-F238E27FC236}">
                      <a16:creationId xmlns:a16="http://schemas.microsoft.com/office/drawing/2014/main" id="{320F8B6E-2C73-4391-B2E9-D544BAE9EE0C}"/>
                    </a:ext>
                  </a:extLst>
                </p14:cNvPr>
                <p14:cNvContentPartPr/>
                <p14:nvPr/>
              </p14:nvContentPartPr>
              <p14:xfrm>
                <a:off x="6260330" y="1769539"/>
                <a:ext cx="3240" cy="360"/>
              </p14:xfrm>
            </p:contentPart>
          </mc:Choice>
          <mc:Fallback xmlns="">
            <p:pic>
              <p:nvPicPr>
                <p:cNvPr id="283" name="Encre 282">
                  <a:extLst>
                    <a:ext uri="{FF2B5EF4-FFF2-40B4-BE49-F238E27FC236}">
                      <a16:creationId xmlns:a16="http://schemas.microsoft.com/office/drawing/2014/main" id="{320F8B6E-2C73-4391-B2E9-D544BAE9EE0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242690" y="1751539"/>
                  <a:ext cx="3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5" name="Encre 284">
                  <a:extLst>
                    <a:ext uri="{FF2B5EF4-FFF2-40B4-BE49-F238E27FC236}">
                      <a16:creationId xmlns:a16="http://schemas.microsoft.com/office/drawing/2014/main" id="{BBD231A6-D5D7-4179-9FF5-D8C2E8B4546F}"/>
                    </a:ext>
                  </a:extLst>
                </p14:cNvPr>
                <p14:cNvContentPartPr/>
                <p14:nvPr/>
              </p14:nvContentPartPr>
              <p14:xfrm>
                <a:off x="6223610" y="1777099"/>
                <a:ext cx="360" cy="360"/>
              </p14:xfrm>
            </p:contentPart>
          </mc:Choice>
          <mc:Fallback xmlns="">
            <p:pic>
              <p:nvPicPr>
                <p:cNvPr id="285" name="Encre 284">
                  <a:extLst>
                    <a:ext uri="{FF2B5EF4-FFF2-40B4-BE49-F238E27FC236}">
                      <a16:creationId xmlns:a16="http://schemas.microsoft.com/office/drawing/2014/main" id="{BBD231A6-D5D7-4179-9FF5-D8C2E8B4546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05970" y="17590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86" name="Encre 285">
                  <a:extLst>
                    <a:ext uri="{FF2B5EF4-FFF2-40B4-BE49-F238E27FC236}">
                      <a16:creationId xmlns:a16="http://schemas.microsoft.com/office/drawing/2014/main" id="{D65C5CA2-4AFA-4262-AD0E-5E7F3615CBA5}"/>
                    </a:ext>
                  </a:extLst>
                </p14:cNvPr>
                <p14:cNvContentPartPr/>
                <p14:nvPr/>
              </p14:nvContentPartPr>
              <p14:xfrm>
                <a:off x="6334130" y="1894819"/>
                <a:ext cx="360" cy="360"/>
              </p14:xfrm>
            </p:contentPart>
          </mc:Choice>
          <mc:Fallback xmlns="">
            <p:pic>
              <p:nvPicPr>
                <p:cNvPr id="286" name="Encre 285">
                  <a:extLst>
                    <a:ext uri="{FF2B5EF4-FFF2-40B4-BE49-F238E27FC236}">
                      <a16:creationId xmlns:a16="http://schemas.microsoft.com/office/drawing/2014/main" id="{D65C5CA2-4AFA-4262-AD0E-5E7F3615CBA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16490" y="18771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7" name="Encre 286">
                  <a:extLst>
                    <a:ext uri="{FF2B5EF4-FFF2-40B4-BE49-F238E27FC236}">
                      <a16:creationId xmlns:a16="http://schemas.microsoft.com/office/drawing/2014/main" id="{DA909059-427A-4FB9-9AD1-4FDBE5E53CB0}"/>
                    </a:ext>
                  </a:extLst>
                </p14:cNvPr>
                <p14:cNvContentPartPr/>
                <p14:nvPr/>
              </p14:nvContentPartPr>
              <p14:xfrm>
                <a:off x="6326930" y="2005339"/>
                <a:ext cx="360" cy="360"/>
              </p14:xfrm>
            </p:contentPart>
          </mc:Choice>
          <mc:Fallback xmlns="">
            <p:pic>
              <p:nvPicPr>
                <p:cNvPr id="287" name="Encre 286">
                  <a:extLst>
                    <a:ext uri="{FF2B5EF4-FFF2-40B4-BE49-F238E27FC236}">
                      <a16:creationId xmlns:a16="http://schemas.microsoft.com/office/drawing/2014/main" id="{DA909059-427A-4FB9-9AD1-4FDBE5E53CB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08930" y="19876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3" name="Encre 262">
                  <a:extLst>
                    <a:ext uri="{FF2B5EF4-FFF2-40B4-BE49-F238E27FC236}">
                      <a16:creationId xmlns:a16="http://schemas.microsoft.com/office/drawing/2014/main" id="{39DDB583-EADE-41EF-8A6D-9FE50EE6781D}"/>
                    </a:ext>
                  </a:extLst>
                </p14:cNvPr>
                <p14:cNvContentPartPr/>
                <p14:nvPr/>
              </p14:nvContentPartPr>
              <p14:xfrm>
                <a:off x="5914010" y="2052499"/>
                <a:ext cx="7560" cy="4680"/>
              </p14:xfrm>
            </p:contentPart>
          </mc:Choice>
          <mc:Fallback xmlns="">
            <p:pic>
              <p:nvPicPr>
                <p:cNvPr id="263" name="Encre 262">
                  <a:extLst>
                    <a:ext uri="{FF2B5EF4-FFF2-40B4-BE49-F238E27FC236}">
                      <a16:creationId xmlns:a16="http://schemas.microsoft.com/office/drawing/2014/main" id="{39DDB583-EADE-41EF-8A6D-9FE50EE6781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896010" y="2034859"/>
                  <a:ext cx="43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05" name="Encre 304">
                  <a:extLst>
                    <a:ext uri="{FF2B5EF4-FFF2-40B4-BE49-F238E27FC236}">
                      <a16:creationId xmlns:a16="http://schemas.microsoft.com/office/drawing/2014/main" id="{9B73AAB8-0BB9-4701-8C8C-7F4B374EC147}"/>
                    </a:ext>
                  </a:extLst>
                </p14:cNvPr>
                <p14:cNvContentPartPr/>
                <p14:nvPr/>
              </p14:nvContentPartPr>
              <p14:xfrm>
                <a:off x="5773970" y="1806619"/>
                <a:ext cx="360" cy="360"/>
              </p14:xfrm>
            </p:contentPart>
          </mc:Choice>
          <mc:Fallback xmlns="">
            <p:pic>
              <p:nvPicPr>
                <p:cNvPr id="305" name="Encre 304">
                  <a:extLst>
                    <a:ext uri="{FF2B5EF4-FFF2-40B4-BE49-F238E27FC236}">
                      <a16:creationId xmlns:a16="http://schemas.microsoft.com/office/drawing/2014/main" id="{9B73AAB8-0BB9-4701-8C8C-7F4B374EC14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55970" y="17886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7F9EA8CA-67CD-4202-9764-E9E5C82CF0C6}"/>
                    </a:ext>
                  </a:extLst>
                </p14:cNvPr>
                <p14:cNvContentPartPr/>
                <p14:nvPr/>
              </p14:nvContentPartPr>
              <p14:xfrm>
                <a:off x="6407930" y="2042419"/>
                <a:ext cx="360" cy="36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7F9EA8CA-67CD-4202-9764-E9E5C82CF0C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89930" y="20244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61" name="Encre 360">
                  <a:extLst>
                    <a:ext uri="{FF2B5EF4-FFF2-40B4-BE49-F238E27FC236}">
                      <a16:creationId xmlns:a16="http://schemas.microsoft.com/office/drawing/2014/main" id="{563CF2AC-4F53-481C-B8C9-4B396572855D}"/>
                    </a:ext>
                  </a:extLst>
                </p14:cNvPr>
                <p14:cNvContentPartPr/>
                <p14:nvPr/>
              </p14:nvContentPartPr>
              <p14:xfrm>
                <a:off x="6474170" y="1961059"/>
                <a:ext cx="360" cy="360"/>
              </p14:xfrm>
            </p:contentPart>
          </mc:Choice>
          <mc:Fallback xmlns="">
            <p:pic>
              <p:nvPicPr>
                <p:cNvPr id="361" name="Encre 360">
                  <a:extLst>
                    <a:ext uri="{FF2B5EF4-FFF2-40B4-BE49-F238E27FC236}">
                      <a16:creationId xmlns:a16="http://schemas.microsoft.com/office/drawing/2014/main" id="{563CF2AC-4F53-481C-B8C9-4B396572855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56530" y="19434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98" name="Encre 297">
                  <a:extLst>
                    <a:ext uri="{FF2B5EF4-FFF2-40B4-BE49-F238E27FC236}">
                      <a16:creationId xmlns:a16="http://schemas.microsoft.com/office/drawing/2014/main" id="{AF29C3ED-A5E8-476C-9EF5-46BFCE3D518A}"/>
                    </a:ext>
                  </a:extLst>
                </p14:cNvPr>
                <p14:cNvContentPartPr/>
                <p14:nvPr/>
              </p14:nvContentPartPr>
              <p14:xfrm>
                <a:off x="5714570" y="2027659"/>
                <a:ext cx="6120" cy="66960"/>
              </p14:xfrm>
            </p:contentPart>
          </mc:Choice>
          <mc:Fallback xmlns="">
            <p:pic>
              <p:nvPicPr>
                <p:cNvPr id="298" name="Encre 297">
                  <a:extLst>
                    <a:ext uri="{FF2B5EF4-FFF2-40B4-BE49-F238E27FC236}">
                      <a16:creationId xmlns:a16="http://schemas.microsoft.com/office/drawing/2014/main" id="{AF29C3ED-A5E8-476C-9EF5-46BFCE3D518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96930" y="2009659"/>
                  <a:ext cx="41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96" name="Encre 295">
                  <a:extLst>
                    <a:ext uri="{FF2B5EF4-FFF2-40B4-BE49-F238E27FC236}">
                      <a16:creationId xmlns:a16="http://schemas.microsoft.com/office/drawing/2014/main" id="{290A85EE-80FA-435F-A91C-6522799503A2}"/>
                    </a:ext>
                  </a:extLst>
                </p14:cNvPr>
                <p14:cNvContentPartPr/>
                <p14:nvPr/>
              </p14:nvContentPartPr>
              <p14:xfrm>
                <a:off x="5854970" y="2079499"/>
                <a:ext cx="360" cy="360"/>
              </p14:xfrm>
            </p:contentPart>
          </mc:Choice>
          <mc:Fallback xmlns="">
            <p:pic>
              <p:nvPicPr>
                <p:cNvPr id="296" name="Encre 295">
                  <a:extLst>
                    <a:ext uri="{FF2B5EF4-FFF2-40B4-BE49-F238E27FC236}">
                      <a16:creationId xmlns:a16="http://schemas.microsoft.com/office/drawing/2014/main" id="{290A85EE-80FA-435F-A91C-6522799503A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36970" y="20614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97" name="Encre 296">
                  <a:extLst>
                    <a:ext uri="{FF2B5EF4-FFF2-40B4-BE49-F238E27FC236}">
                      <a16:creationId xmlns:a16="http://schemas.microsoft.com/office/drawing/2014/main" id="{C6037619-5609-4CE5-A4DA-7CFE0BC4D723}"/>
                    </a:ext>
                  </a:extLst>
                </p14:cNvPr>
                <p14:cNvContentPartPr/>
                <p14:nvPr/>
              </p14:nvContentPartPr>
              <p14:xfrm>
                <a:off x="5840210" y="1998139"/>
                <a:ext cx="360" cy="360"/>
              </p14:xfrm>
            </p:contentPart>
          </mc:Choice>
          <mc:Fallback xmlns="">
            <p:pic>
              <p:nvPicPr>
                <p:cNvPr id="297" name="Encre 296">
                  <a:extLst>
                    <a:ext uri="{FF2B5EF4-FFF2-40B4-BE49-F238E27FC236}">
                      <a16:creationId xmlns:a16="http://schemas.microsoft.com/office/drawing/2014/main" id="{C6037619-5609-4CE5-A4DA-7CFE0BC4D72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22210" y="19804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01" name="Encre 300">
                  <a:extLst>
                    <a:ext uri="{FF2B5EF4-FFF2-40B4-BE49-F238E27FC236}">
                      <a16:creationId xmlns:a16="http://schemas.microsoft.com/office/drawing/2014/main" id="{D71862AF-5596-4E03-AFC0-F05FDB28764B}"/>
                    </a:ext>
                  </a:extLst>
                </p14:cNvPr>
                <p14:cNvContentPartPr/>
                <p14:nvPr/>
              </p14:nvContentPartPr>
              <p14:xfrm>
                <a:off x="5847410" y="2034859"/>
                <a:ext cx="360" cy="360"/>
              </p14:xfrm>
            </p:contentPart>
          </mc:Choice>
          <mc:Fallback xmlns="">
            <p:pic>
              <p:nvPicPr>
                <p:cNvPr id="301" name="Encre 300">
                  <a:extLst>
                    <a:ext uri="{FF2B5EF4-FFF2-40B4-BE49-F238E27FC236}">
                      <a16:creationId xmlns:a16="http://schemas.microsoft.com/office/drawing/2014/main" id="{D71862AF-5596-4E03-AFC0-F05FDB28764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29410" y="20172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8F309EF3-89E8-4828-A388-A3EABB85A228}"/>
                    </a:ext>
                  </a:extLst>
                </p14:cNvPr>
                <p14:cNvContentPartPr/>
                <p14:nvPr/>
              </p14:nvContentPartPr>
              <p14:xfrm>
                <a:off x="5788730" y="2020099"/>
                <a:ext cx="360" cy="36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8F309EF3-89E8-4828-A388-A3EABB85A22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70730" y="200245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6252E656-C4D6-46AA-9FB3-63EB7F936857}"/>
                    </a:ext>
                  </a:extLst>
                </p14:cNvPr>
                <p14:cNvContentPartPr/>
                <p14:nvPr/>
              </p14:nvContentPartPr>
              <p14:xfrm>
                <a:off x="5714570" y="1931539"/>
                <a:ext cx="360" cy="36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6252E656-C4D6-46AA-9FB3-63EB7F93685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696930" y="19138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34DF2BD7-B99D-4B7B-A0A9-F0F23498CC82}"/>
                    </a:ext>
                  </a:extLst>
                </p14:cNvPr>
                <p14:cNvContentPartPr/>
                <p14:nvPr/>
              </p14:nvContentPartPr>
              <p14:xfrm>
                <a:off x="5818250" y="1821379"/>
                <a:ext cx="360" cy="36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34DF2BD7-B99D-4B7B-A0A9-F0F23498CC8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00250" y="18033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B70077D1-35EA-4E5B-B541-EC2ACFD42DC3}"/>
                    </a:ext>
                  </a:extLst>
                </p14:cNvPr>
                <p14:cNvContentPartPr/>
                <p14:nvPr/>
              </p14:nvContentPartPr>
              <p14:xfrm>
                <a:off x="5862170" y="1732459"/>
                <a:ext cx="360" cy="36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B70077D1-35EA-4E5B-B541-EC2ACFD42DC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44170" y="17148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19AAFD5E-B2CE-4EE6-8962-66DAC756F758}"/>
                    </a:ext>
                  </a:extLst>
                </p14:cNvPr>
                <p14:cNvContentPartPr/>
                <p14:nvPr/>
              </p14:nvContentPartPr>
              <p14:xfrm>
                <a:off x="5980250" y="1695739"/>
                <a:ext cx="3240" cy="36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19AAFD5E-B2CE-4EE6-8962-66DAC756F75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962610" y="1678099"/>
                  <a:ext cx="3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C101A409-49AE-4B78-BD62-C1FE3F1AFB6E}"/>
                    </a:ext>
                  </a:extLst>
                </p14:cNvPr>
                <p14:cNvContentPartPr/>
                <p14:nvPr/>
              </p14:nvContentPartPr>
              <p14:xfrm>
                <a:off x="5995010" y="1784299"/>
                <a:ext cx="360" cy="36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C101A409-49AE-4B78-BD62-C1FE3F1AFB6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977370" y="17662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B8D5052C-AF2B-4453-A1EC-24B0467CDA69}"/>
                    </a:ext>
                  </a:extLst>
                </p14:cNvPr>
                <p14:cNvContentPartPr/>
                <p14:nvPr/>
              </p14:nvContentPartPr>
              <p14:xfrm>
                <a:off x="6061250" y="1680979"/>
                <a:ext cx="360" cy="36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B8D5052C-AF2B-4453-A1EC-24B0467CDA6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43610" y="16633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70" name="Encre 369">
                  <a:extLst>
                    <a:ext uri="{FF2B5EF4-FFF2-40B4-BE49-F238E27FC236}">
                      <a16:creationId xmlns:a16="http://schemas.microsoft.com/office/drawing/2014/main" id="{7CF4304D-7747-4F6B-BAA3-9FB647AC0933}"/>
                    </a:ext>
                  </a:extLst>
                </p14:cNvPr>
                <p14:cNvContentPartPr/>
                <p14:nvPr/>
              </p14:nvContentPartPr>
              <p14:xfrm>
                <a:off x="6127850" y="1680979"/>
                <a:ext cx="360" cy="360"/>
              </p14:xfrm>
            </p:contentPart>
          </mc:Choice>
          <mc:Fallback xmlns="">
            <p:pic>
              <p:nvPicPr>
                <p:cNvPr id="370" name="Encre 369">
                  <a:extLst>
                    <a:ext uri="{FF2B5EF4-FFF2-40B4-BE49-F238E27FC236}">
                      <a16:creationId xmlns:a16="http://schemas.microsoft.com/office/drawing/2014/main" id="{7CF4304D-7747-4F6B-BAA3-9FB647AC093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09850" y="166333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71" name="Encre 370">
                  <a:extLst>
                    <a:ext uri="{FF2B5EF4-FFF2-40B4-BE49-F238E27FC236}">
                      <a16:creationId xmlns:a16="http://schemas.microsoft.com/office/drawing/2014/main" id="{5767A2FC-54E6-452A-9FC3-FFC309B4EACC}"/>
                    </a:ext>
                  </a:extLst>
                </p14:cNvPr>
                <p14:cNvContentPartPr/>
                <p14:nvPr/>
              </p14:nvContentPartPr>
              <p14:xfrm>
                <a:off x="6142610" y="1740019"/>
                <a:ext cx="360" cy="360"/>
              </p14:xfrm>
            </p:contentPart>
          </mc:Choice>
          <mc:Fallback xmlns="">
            <p:pic>
              <p:nvPicPr>
                <p:cNvPr id="371" name="Encre 370">
                  <a:extLst>
                    <a:ext uri="{FF2B5EF4-FFF2-40B4-BE49-F238E27FC236}">
                      <a16:creationId xmlns:a16="http://schemas.microsoft.com/office/drawing/2014/main" id="{5767A2FC-54E6-452A-9FC3-FFC309B4EAC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24610" y="17223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74" name="Encre 373">
                  <a:extLst>
                    <a:ext uri="{FF2B5EF4-FFF2-40B4-BE49-F238E27FC236}">
                      <a16:creationId xmlns:a16="http://schemas.microsoft.com/office/drawing/2014/main" id="{61BE5054-F5AE-4838-B71C-1809520B065D}"/>
                    </a:ext>
                  </a:extLst>
                </p14:cNvPr>
                <p14:cNvContentPartPr/>
                <p14:nvPr/>
              </p14:nvContentPartPr>
              <p14:xfrm>
                <a:off x="6371210" y="1702939"/>
                <a:ext cx="360" cy="360"/>
              </p14:xfrm>
            </p:contentPart>
          </mc:Choice>
          <mc:Fallback xmlns="">
            <p:pic>
              <p:nvPicPr>
                <p:cNvPr id="374" name="Encre 373">
                  <a:extLst>
                    <a:ext uri="{FF2B5EF4-FFF2-40B4-BE49-F238E27FC236}">
                      <a16:creationId xmlns:a16="http://schemas.microsoft.com/office/drawing/2014/main" id="{61BE5054-F5AE-4838-B71C-1809520B065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53210" y="16852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E490016C-7BC5-4A83-B31F-2DFF25E6C434}"/>
                    </a:ext>
                  </a:extLst>
                </p14:cNvPr>
                <p14:cNvContentPartPr/>
                <p14:nvPr/>
              </p14:nvContentPartPr>
              <p14:xfrm>
                <a:off x="6366530" y="1791859"/>
                <a:ext cx="5040" cy="324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E490016C-7BC5-4A83-B31F-2DFF25E6C43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348530" y="1773859"/>
                  <a:ext cx="40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B59079C1-055D-4195-ADDA-14D1F94F9E25}"/>
                    </a:ext>
                  </a:extLst>
                </p14:cNvPr>
                <p14:cNvContentPartPr/>
                <p14:nvPr/>
              </p14:nvContentPartPr>
              <p14:xfrm>
                <a:off x="6297050" y="1821379"/>
                <a:ext cx="360" cy="36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B59079C1-055D-4195-ADDA-14D1F94F9E2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79410" y="18033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BF53C634-388D-47DD-BB38-7B63ACB9C84D}"/>
                    </a:ext>
                  </a:extLst>
                </p14:cNvPr>
                <p14:cNvContentPartPr/>
                <p14:nvPr/>
              </p14:nvContentPartPr>
              <p14:xfrm>
                <a:off x="6230810" y="1821379"/>
                <a:ext cx="360" cy="36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BF53C634-388D-47DD-BB38-7B63ACB9C84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13170" y="18033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E94BD684-795F-4CB7-B4DD-3011DB339EC9}"/>
                    </a:ext>
                  </a:extLst>
                </p14:cNvPr>
                <p14:cNvContentPartPr/>
                <p14:nvPr/>
              </p14:nvContentPartPr>
              <p14:xfrm>
                <a:off x="6371210" y="1806619"/>
                <a:ext cx="360" cy="36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E94BD684-795F-4CB7-B4DD-3011DB339EC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53210" y="17886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749A66BA-9005-4657-8EAD-92329299D983}"/>
                    </a:ext>
                  </a:extLst>
                </p14:cNvPr>
                <p14:cNvContentPartPr/>
                <p14:nvPr/>
              </p14:nvContentPartPr>
              <p14:xfrm>
                <a:off x="6385970" y="1961059"/>
                <a:ext cx="360" cy="36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749A66BA-9005-4657-8EAD-92329299D98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67970" y="194341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9EFB7645-5D4E-477C-8B1D-F861984EEF68}"/>
                    </a:ext>
                  </a:extLst>
                </p14:cNvPr>
                <p14:cNvContentPartPr/>
                <p14:nvPr/>
              </p14:nvContentPartPr>
              <p14:xfrm>
                <a:off x="6437450" y="1835779"/>
                <a:ext cx="360" cy="36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9EFB7645-5D4E-477C-8B1D-F861984EEF6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19450" y="181777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3F26E4D9-BD50-4853-B1A2-E1F6D59CB56B}"/>
                    </a:ext>
                  </a:extLst>
                </p14:cNvPr>
                <p14:cNvContentPartPr/>
                <p14:nvPr/>
              </p14:nvContentPartPr>
              <p14:xfrm>
                <a:off x="6407930" y="2086699"/>
                <a:ext cx="360" cy="36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3F26E4D9-BD50-4853-B1A2-E1F6D59CB56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89930" y="206869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84" name="Encre 383">
                <a:extLst>
                  <a:ext uri="{FF2B5EF4-FFF2-40B4-BE49-F238E27FC236}">
                    <a16:creationId xmlns:a16="http://schemas.microsoft.com/office/drawing/2014/main" id="{9C643210-A57F-407C-80B8-42CE3E75CBD8}"/>
                  </a:ext>
                </a:extLst>
              </p14:cNvPr>
              <p14:cNvContentPartPr/>
              <p14:nvPr/>
            </p14:nvContentPartPr>
            <p14:xfrm>
              <a:off x="6297050" y="2094259"/>
              <a:ext cx="360" cy="360"/>
            </p14:xfrm>
          </p:contentPart>
        </mc:Choice>
        <mc:Fallback xmlns="">
          <p:pic>
            <p:nvPicPr>
              <p:cNvPr id="384" name="Encre 383">
                <a:extLst>
                  <a:ext uri="{FF2B5EF4-FFF2-40B4-BE49-F238E27FC236}">
                    <a16:creationId xmlns:a16="http://schemas.microsoft.com/office/drawing/2014/main" id="{9C643210-A57F-407C-80B8-42CE3E75CBD8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279410" y="207625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85" name="Encre 384">
                <a:extLst>
                  <a:ext uri="{FF2B5EF4-FFF2-40B4-BE49-F238E27FC236}">
                    <a16:creationId xmlns:a16="http://schemas.microsoft.com/office/drawing/2014/main" id="{D64A6353-CE7B-49AD-B670-F8A64E99F7FF}"/>
                  </a:ext>
                </a:extLst>
              </p14:cNvPr>
              <p14:cNvContentPartPr/>
              <p14:nvPr/>
            </p14:nvContentPartPr>
            <p14:xfrm>
              <a:off x="6375530" y="2211979"/>
              <a:ext cx="3240" cy="4680"/>
            </p14:xfrm>
          </p:contentPart>
        </mc:Choice>
        <mc:Fallback xmlns="">
          <p:pic>
            <p:nvPicPr>
              <p:cNvPr id="385" name="Encre 384">
                <a:extLst>
                  <a:ext uri="{FF2B5EF4-FFF2-40B4-BE49-F238E27FC236}">
                    <a16:creationId xmlns:a16="http://schemas.microsoft.com/office/drawing/2014/main" id="{D64A6353-CE7B-49AD-B670-F8A64E99F7FF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357530" y="2194339"/>
                <a:ext cx="38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86" name="Encre 385">
                <a:extLst>
                  <a:ext uri="{FF2B5EF4-FFF2-40B4-BE49-F238E27FC236}">
                    <a16:creationId xmlns:a16="http://schemas.microsoft.com/office/drawing/2014/main" id="{C21CB67F-D6B7-4E45-8986-2CC0A5C84543}"/>
                  </a:ext>
                </a:extLst>
              </p14:cNvPr>
              <p14:cNvContentPartPr/>
              <p14:nvPr/>
            </p14:nvContentPartPr>
            <p14:xfrm>
              <a:off x="6752940" y="1837905"/>
              <a:ext cx="360" cy="360"/>
            </p14:xfrm>
          </p:contentPart>
        </mc:Choice>
        <mc:Fallback xmlns="">
          <p:pic>
            <p:nvPicPr>
              <p:cNvPr id="386" name="Encre 385">
                <a:extLst>
                  <a:ext uri="{FF2B5EF4-FFF2-40B4-BE49-F238E27FC236}">
                    <a16:creationId xmlns:a16="http://schemas.microsoft.com/office/drawing/2014/main" id="{C21CB67F-D6B7-4E45-8986-2CC0A5C84543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735300" y="182026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87" name="Encre 386">
                <a:extLst>
                  <a:ext uri="{FF2B5EF4-FFF2-40B4-BE49-F238E27FC236}">
                    <a16:creationId xmlns:a16="http://schemas.microsoft.com/office/drawing/2014/main" id="{4BB27A44-1B4D-4788-A1A2-C18C69C5709D}"/>
                  </a:ext>
                </a:extLst>
              </p14:cNvPr>
              <p14:cNvContentPartPr/>
              <p14:nvPr/>
            </p14:nvContentPartPr>
            <p14:xfrm>
              <a:off x="6495540" y="1342545"/>
              <a:ext cx="360" cy="360"/>
            </p14:xfrm>
          </p:contentPart>
        </mc:Choice>
        <mc:Fallback xmlns="">
          <p:pic>
            <p:nvPicPr>
              <p:cNvPr id="387" name="Encre 386">
                <a:extLst>
                  <a:ext uri="{FF2B5EF4-FFF2-40B4-BE49-F238E27FC236}">
                    <a16:creationId xmlns:a16="http://schemas.microsoft.com/office/drawing/2014/main" id="{4BB27A44-1B4D-4788-A1A2-C18C69C5709D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477900" y="132490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88" name="Encre 387">
                <a:extLst>
                  <a:ext uri="{FF2B5EF4-FFF2-40B4-BE49-F238E27FC236}">
                    <a16:creationId xmlns:a16="http://schemas.microsoft.com/office/drawing/2014/main" id="{1E827EFB-4B68-4E4F-A6A7-3D005B5E0BC9}"/>
                  </a:ext>
                </a:extLst>
              </p14:cNvPr>
              <p14:cNvContentPartPr/>
              <p14:nvPr/>
            </p14:nvContentPartPr>
            <p14:xfrm>
              <a:off x="6133740" y="1247505"/>
              <a:ext cx="360" cy="360"/>
            </p14:xfrm>
          </p:contentPart>
        </mc:Choice>
        <mc:Fallback xmlns="">
          <p:pic>
            <p:nvPicPr>
              <p:cNvPr id="388" name="Encre 387">
                <a:extLst>
                  <a:ext uri="{FF2B5EF4-FFF2-40B4-BE49-F238E27FC236}">
                    <a16:creationId xmlns:a16="http://schemas.microsoft.com/office/drawing/2014/main" id="{1E827EFB-4B68-4E4F-A6A7-3D005B5E0BC9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116100" y="122986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89" name="Encre 388">
                <a:extLst>
                  <a:ext uri="{FF2B5EF4-FFF2-40B4-BE49-F238E27FC236}">
                    <a16:creationId xmlns:a16="http://schemas.microsoft.com/office/drawing/2014/main" id="{C62A67FD-D4CE-46FA-BB71-F47186293D86}"/>
                  </a:ext>
                </a:extLst>
              </p14:cNvPr>
              <p14:cNvContentPartPr/>
              <p14:nvPr/>
            </p14:nvContentPartPr>
            <p14:xfrm>
              <a:off x="5505180" y="1371345"/>
              <a:ext cx="360" cy="360"/>
            </p14:xfrm>
          </p:contentPart>
        </mc:Choice>
        <mc:Fallback xmlns="">
          <p:pic>
            <p:nvPicPr>
              <p:cNvPr id="389" name="Encre 388">
                <a:extLst>
                  <a:ext uri="{FF2B5EF4-FFF2-40B4-BE49-F238E27FC236}">
                    <a16:creationId xmlns:a16="http://schemas.microsoft.com/office/drawing/2014/main" id="{C62A67FD-D4CE-46FA-BB71-F47186293D8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487540" y="135370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90" name="Encre 389">
                <a:extLst>
                  <a:ext uri="{FF2B5EF4-FFF2-40B4-BE49-F238E27FC236}">
                    <a16:creationId xmlns:a16="http://schemas.microsoft.com/office/drawing/2014/main" id="{4902D0A8-334A-4ECA-8DEE-7D86A8736A1C}"/>
                  </a:ext>
                </a:extLst>
              </p14:cNvPr>
              <p14:cNvContentPartPr/>
              <p14:nvPr/>
            </p14:nvContentPartPr>
            <p14:xfrm>
              <a:off x="5390700" y="2580945"/>
              <a:ext cx="360" cy="360"/>
            </p14:xfrm>
          </p:contentPart>
        </mc:Choice>
        <mc:Fallback xmlns="">
          <p:pic>
            <p:nvPicPr>
              <p:cNvPr id="390" name="Encre 389">
                <a:extLst>
                  <a:ext uri="{FF2B5EF4-FFF2-40B4-BE49-F238E27FC236}">
                    <a16:creationId xmlns:a16="http://schemas.microsoft.com/office/drawing/2014/main" id="{4902D0A8-334A-4ECA-8DEE-7D86A8736A1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373060" y="256330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91" name="Encre 390">
                <a:extLst>
                  <a:ext uri="{FF2B5EF4-FFF2-40B4-BE49-F238E27FC236}">
                    <a16:creationId xmlns:a16="http://schemas.microsoft.com/office/drawing/2014/main" id="{95BE029D-6E93-4CE3-928F-1BB56B2FC690}"/>
                  </a:ext>
                </a:extLst>
              </p14:cNvPr>
              <p14:cNvContentPartPr/>
              <p14:nvPr/>
            </p14:nvContentPartPr>
            <p14:xfrm>
              <a:off x="5114580" y="1876065"/>
              <a:ext cx="360" cy="360"/>
            </p14:xfrm>
          </p:contentPart>
        </mc:Choice>
        <mc:Fallback xmlns="">
          <p:pic>
            <p:nvPicPr>
              <p:cNvPr id="391" name="Encre 390">
                <a:extLst>
                  <a:ext uri="{FF2B5EF4-FFF2-40B4-BE49-F238E27FC236}">
                    <a16:creationId xmlns:a16="http://schemas.microsoft.com/office/drawing/2014/main" id="{95BE029D-6E93-4CE3-928F-1BB56B2FC69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096940" y="185842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92" name="Encre 391">
                <a:extLst>
                  <a:ext uri="{FF2B5EF4-FFF2-40B4-BE49-F238E27FC236}">
                    <a16:creationId xmlns:a16="http://schemas.microsoft.com/office/drawing/2014/main" id="{0E298CD6-3F98-46DC-8BAE-1DF477CCCF6D}"/>
                  </a:ext>
                </a:extLst>
              </p14:cNvPr>
              <p14:cNvContentPartPr/>
              <p14:nvPr/>
            </p14:nvContentPartPr>
            <p14:xfrm>
              <a:off x="6952740" y="1485465"/>
              <a:ext cx="360" cy="360"/>
            </p14:xfrm>
          </p:contentPart>
        </mc:Choice>
        <mc:Fallback xmlns="">
          <p:pic>
            <p:nvPicPr>
              <p:cNvPr id="392" name="Encre 391">
                <a:extLst>
                  <a:ext uri="{FF2B5EF4-FFF2-40B4-BE49-F238E27FC236}">
                    <a16:creationId xmlns:a16="http://schemas.microsoft.com/office/drawing/2014/main" id="{0E298CD6-3F98-46DC-8BAE-1DF477CCCF6D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935100" y="146782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393" name="Encre 392">
                <a:extLst>
                  <a:ext uri="{FF2B5EF4-FFF2-40B4-BE49-F238E27FC236}">
                    <a16:creationId xmlns:a16="http://schemas.microsoft.com/office/drawing/2014/main" id="{EE9A4193-3D60-433A-B76A-B20B361C0C9B}"/>
                  </a:ext>
                </a:extLst>
              </p14:cNvPr>
              <p14:cNvContentPartPr/>
              <p14:nvPr/>
            </p14:nvContentPartPr>
            <p14:xfrm>
              <a:off x="6905220" y="1914225"/>
              <a:ext cx="360" cy="360"/>
            </p14:xfrm>
          </p:contentPart>
        </mc:Choice>
        <mc:Fallback xmlns="">
          <p:pic>
            <p:nvPicPr>
              <p:cNvPr id="393" name="Encre 392">
                <a:extLst>
                  <a:ext uri="{FF2B5EF4-FFF2-40B4-BE49-F238E27FC236}">
                    <a16:creationId xmlns:a16="http://schemas.microsoft.com/office/drawing/2014/main" id="{EE9A4193-3D60-433A-B76A-B20B361C0C9B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887580" y="1896585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94" name="image13.png">
            <a:extLst>
              <a:ext uri="{FF2B5EF4-FFF2-40B4-BE49-F238E27FC236}">
                <a16:creationId xmlns:a16="http://schemas.microsoft.com/office/drawing/2014/main" id="{C92690C9-A1A5-423C-AED2-092F7A8685E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170210" y="1286984"/>
            <a:ext cx="164465" cy="265430"/>
          </a:xfrm>
          <a:prstGeom prst="rect">
            <a:avLst/>
          </a:prstGeom>
          <a:ln/>
        </p:spPr>
      </p:pic>
      <p:sp>
        <p:nvSpPr>
          <p:cNvPr id="395" name="ZoneTexte 394">
            <a:extLst>
              <a:ext uri="{FF2B5EF4-FFF2-40B4-BE49-F238E27FC236}">
                <a16:creationId xmlns:a16="http://schemas.microsoft.com/office/drawing/2014/main" id="{5AC372A8-E7CA-4E57-BD73-99C652A64024}"/>
              </a:ext>
            </a:extLst>
          </p:cNvPr>
          <p:cNvSpPr txBox="1"/>
          <p:nvPr/>
        </p:nvSpPr>
        <p:spPr>
          <a:xfrm>
            <a:off x="9476850" y="904501"/>
            <a:ext cx="181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Anticorps déposé dans le puits central</a:t>
            </a:r>
          </a:p>
        </p:txBody>
      </p:sp>
      <p:sp>
        <p:nvSpPr>
          <p:cNvPr id="396" name="ZoneTexte 395">
            <a:extLst>
              <a:ext uri="{FF2B5EF4-FFF2-40B4-BE49-F238E27FC236}">
                <a16:creationId xmlns:a16="http://schemas.microsoft.com/office/drawing/2014/main" id="{C743B14A-70FC-45D6-8348-944C2267A943}"/>
              </a:ext>
            </a:extLst>
          </p:cNvPr>
          <p:cNvSpPr txBox="1"/>
          <p:nvPr/>
        </p:nvSpPr>
        <p:spPr>
          <a:xfrm>
            <a:off x="9558714" y="2666595"/>
            <a:ext cx="181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Antigène spécifique présent dans le puits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397" name="Encre 396">
                <a:extLst>
                  <a:ext uri="{FF2B5EF4-FFF2-40B4-BE49-F238E27FC236}">
                    <a16:creationId xmlns:a16="http://schemas.microsoft.com/office/drawing/2014/main" id="{C093ED45-4E49-4345-8EA1-9C70DD72607F}"/>
                  </a:ext>
                </a:extLst>
              </p14:cNvPr>
              <p14:cNvContentPartPr/>
              <p14:nvPr/>
            </p14:nvContentPartPr>
            <p14:xfrm>
              <a:off x="9293765" y="3138598"/>
              <a:ext cx="360" cy="360"/>
            </p14:xfrm>
          </p:contentPart>
        </mc:Choice>
        <mc:Fallback xmlns="">
          <p:pic>
            <p:nvPicPr>
              <p:cNvPr id="397" name="Encre 396">
                <a:extLst>
                  <a:ext uri="{FF2B5EF4-FFF2-40B4-BE49-F238E27FC236}">
                    <a16:creationId xmlns:a16="http://schemas.microsoft.com/office/drawing/2014/main" id="{C093ED45-4E49-4345-8EA1-9C70DD72607F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275765" y="312059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398" name="Encre 397">
                <a:extLst>
                  <a:ext uri="{FF2B5EF4-FFF2-40B4-BE49-F238E27FC236}">
                    <a16:creationId xmlns:a16="http://schemas.microsoft.com/office/drawing/2014/main" id="{5535129E-D17F-459F-A49A-5A2175910272}"/>
                  </a:ext>
                </a:extLst>
              </p14:cNvPr>
              <p14:cNvContentPartPr/>
              <p14:nvPr/>
            </p14:nvContentPartPr>
            <p14:xfrm>
              <a:off x="9293765" y="3138598"/>
              <a:ext cx="360" cy="360"/>
            </p14:xfrm>
          </p:contentPart>
        </mc:Choice>
        <mc:Fallback xmlns="">
          <p:pic>
            <p:nvPicPr>
              <p:cNvPr id="398" name="Encre 397">
                <a:extLst>
                  <a:ext uri="{FF2B5EF4-FFF2-40B4-BE49-F238E27FC236}">
                    <a16:creationId xmlns:a16="http://schemas.microsoft.com/office/drawing/2014/main" id="{5535129E-D17F-459F-A49A-5A2175910272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230765" y="307559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400" name="Encre 399">
                <a:extLst>
                  <a:ext uri="{FF2B5EF4-FFF2-40B4-BE49-F238E27FC236}">
                    <a16:creationId xmlns:a16="http://schemas.microsoft.com/office/drawing/2014/main" id="{630296B7-51A7-4659-B0C4-DCFEEBB2CD1B}"/>
                  </a:ext>
                </a:extLst>
              </p14:cNvPr>
              <p14:cNvContentPartPr/>
              <p14:nvPr/>
            </p14:nvContentPartPr>
            <p14:xfrm>
              <a:off x="9252672" y="1105318"/>
              <a:ext cx="360" cy="360"/>
            </p14:xfrm>
          </p:contentPart>
        </mc:Choice>
        <mc:Fallback xmlns="">
          <p:pic>
            <p:nvPicPr>
              <p:cNvPr id="400" name="Encre 399">
                <a:extLst>
                  <a:ext uri="{FF2B5EF4-FFF2-40B4-BE49-F238E27FC236}">
                    <a16:creationId xmlns:a16="http://schemas.microsoft.com/office/drawing/2014/main" id="{630296B7-51A7-4659-B0C4-DCFEEBB2CD1B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9189672" y="1042318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732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 : 8 points 1">
            <a:extLst>
              <a:ext uri="{FF2B5EF4-FFF2-40B4-BE49-F238E27FC236}">
                <a16:creationId xmlns:a16="http://schemas.microsoft.com/office/drawing/2014/main" id="{AF80D5BE-E37F-4000-8BE0-62C0D33495EC}"/>
              </a:ext>
            </a:extLst>
          </p:cNvPr>
          <p:cNvSpPr/>
          <p:nvPr/>
        </p:nvSpPr>
        <p:spPr>
          <a:xfrm>
            <a:off x="4939030" y="2767330"/>
            <a:ext cx="2313940" cy="1323340"/>
          </a:xfrm>
          <a:prstGeom prst="irregularSeal1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PRÉCIPITATION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FA8788B-606F-4410-B5B6-34DA172EC102}"/>
              </a:ext>
            </a:extLst>
          </p:cNvPr>
          <p:cNvSpPr txBox="1"/>
          <p:nvPr/>
        </p:nvSpPr>
        <p:spPr>
          <a:xfrm>
            <a:off x="4148203" y="4365476"/>
            <a:ext cx="158165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Réaction Ag </a:t>
            </a:r>
            <a:r>
              <a:rPr lang="fr-FR" dirty="0" err="1"/>
              <a:t>Ac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CBD619-0A9B-4E94-9CCE-F6FF89AA40BE}"/>
              </a:ext>
            </a:extLst>
          </p:cNvPr>
          <p:cNvSpPr txBox="1"/>
          <p:nvPr/>
        </p:nvSpPr>
        <p:spPr>
          <a:xfrm>
            <a:off x="4148203" y="5009614"/>
            <a:ext cx="1581651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Réseau de complexes immuns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3A1CD3-49E5-46F3-BB74-DB4237C2013D}"/>
              </a:ext>
            </a:extLst>
          </p:cNvPr>
          <p:cNvSpPr txBox="1"/>
          <p:nvPr/>
        </p:nvSpPr>
        <p:spPr>
          <a:xfrm>
            <a:off x="4660899" y="6191627"/>
            <a:ext cx="298577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Précipités visibles à l’œil nu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4E65AC-EA5D-4E0C-B21A-DF44A2BB1BFB}"/>
              </a:ext>
            </a:extLst>
          </p:cNvPr>
          <p:cNvSpPr txBox="1"/>
          <p:nvPr/>
        </p:nvSpPr>
        <p:spPr>
          <a:xfrm>
            <a:off x="6096000" y="4540984"/>
            <a:ext cx="2587375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L’Ac</a:t>
            </a:r>
            <a:r>
              <a:rPr lang="fr-FR" dirty="0"/>
              <a:t> et l’Ag sont </a:t>
            </a:r>
            <a:r>
              <a:rPr lang="fr-FR" b="1" dirty="0"/>
              <a:t>solubles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Zone d’équivalence</a:t>
            </a:r>
          </a:p>
          <a:p>
            <a:r>
              <a:rPr lang="fr-FR" dirty="0"/>
              <a:t>Apparition des arcs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24EDC7-375E-45B6-BF63-320A8C5CD322}"/>
              </a:ext>
            </a:extLst>
          </p:cNvPr>
          <p:cNvSpPr txBox="1"/>
          <p:nvPr/>
        </p:nvSpPr>
        <p:spPr>
          <a:xfrm>
            <a:off x="7834729" y="1350221"/>
            <a:ext cx="1714039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Avec une gamme</a:t>
            </a:r>
          </a:p>
          <a:p>
            <a:r>
              <a:rPr lang="fr-FR" dirty="0"/>
              <a:t>Ex : technique de Mancini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24DC33-EA43-4695-B03F-859BB23ECA97}"/>
              </a:ext>
            </a:extLst>
          </p:cNvPr>
          <p:cNvSpPr txBox="1"/>
          <p:nvPr/>
        </p:nvSpPr>
        <p:spPr>
          <a:xfrm>
            <a:off x="7834728" y="2905899"/>
            <a:ext cx="1714039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Présence / absence d’arcs</a:t>
            </a:r>
          </a:p>
          <a:p>
            <a:r>
              <a:rPr lang="fr-FR" dirty="0"/>
              <a:t>Ex technique d’</a:t>
            </a:r>
            <a:r>
              <a:rPr lang="fr-FR" dirty="0" err="1"/>
              <a:t>Ouchterlony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4CC5BD-16D3-4034-860A-8A10D11859AB}"/>
              </a:ext>
            </a:extLst>
          </p:cNvPr>
          <p:cNvSpPr txBox="1"/>
          <p:nvPr/>
        </p:nvSpPr>
        <p:spPr>
          <a:xfrm>
            <a:off x="2643231" y="2289690"/>
            <a:ext cx="2458494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Réalisé en milieu liquide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1ECDF8-65BE-4081-8FB1-8D24E7388439}"/>
              </a:ext>
            </a:extLst>
          </p:cNvPr>
          <p:cNvSpPr txBox="1"/>
          <p:nvPr/>
        </p:nvSpPr>
        <p:spPr>
          <a:xfrm>
            <a:off x="2824834" y="3109372"/>
            <a:ext cx="1865467" cy="6463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Réalisé en milieu solide (gélose)</a:t>
            </a:r>
            <a:endParaRPr lang="fr-FR" sz="1400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688A95B-9885-4333-AAB6-162458372762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4660899" y="2659022"/>
            <a:ext cx="278131" cy="63611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0EA2A2B-BC06-4EF2-8FAE-58876C8C8A77}"/>
              </a:ext>
            </a:extLst>
          </p:cNvPr>
          <p:cNvCxnSpPr>
            <a:stCxn id="2" idx="1"/>
            <a:endCxn id="10" idx="3"/>
          </p:cNvCxnSpPr>
          <p:nvPr/>
        </p:nvCxnSpPr>
        <p:spPr>
          <a:xfrm flipH="1">
            <a:off x="4690301" y="3295134"/>
            <a:ext cx="248729" cy="13740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9C71F24-199F-49E8-9B9B-C57717DC6348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7252970" y="1950386"/>
            <a:ext cx="581759" cy="163116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B2497A9-EFEA-4064-96E4-88928679A1A0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 flipV="1">
            <a:off x="7252970" y="3506064"/>
            <a:ext cx="581758" cy="7548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E7E08C2-40D3-40D3-A992-111BEEDFDB42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4939029" y="4090670"/>
            <a:ext cx="908972" cy="27480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C18E846-1831-4E56-8425-5430480E905A}"/>
              </a:ext>
            </a:extLst>
          </p:cNvPr>
          <p:cNvCxnSpPr>
            <a:stCxn id="2" idx="2"/>
            <a:endCxn id="6" idx="0"/>
          </p:cNvCxnSpPr>
          <p:nvPr/>
        </p:nvCxnSpPr>
        <p:spPr>
          <a:xfrm>
            <a:off x="5848001" y="4090670"/>
            <a:ext cx="1541687" cy="45031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E9F8311-AC0F-4FC7-8322-A18B1E7DF171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4939029" y="4734808"/>
            <a:ext cx="0" cy="27480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0A16B92-0E33-42D9-A4BE-EC19214DF733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6153785" y="5741313"/>
            <a:ext cx="1235903" cy="45031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09F05AC-1909-4C46-A7B7-E238416CDC93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939029" y="5932944"/>
            <a:ext cx="1214756" cy="25868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DB35F095-5060-485B-A216-C40120C8B473}"/>
              </a:ext>
            </a:extLst>
          </p:cNvPr>
          <p:cNvCxnSpPr>
            <a:cxnSpLocks/>
            <a:stCxn id="10" idx="1"/>
            <a:endCxn id="58" idx="3"/>
          </p:cNvCxnSpPr>
          <p:nvPr/>
        </p:nvCxnSpPr>
        <p:spPr>
          <a:xfrm flipH="1" flipV="1">
            <a:off x="2587220" y="3428999"/>
            <a:ext cx="237614" cy="353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850C3850-5B6A-47B0-8D58-5CAEE64017D2}"/>
              </a:ext>
            </a:extLst>
          </p:cNvPr>
          <p:cNvCxnSpPr>
            <a:cxnSpLocks/>
            <a:stCxn id="7" idx="3"/>
            <a:endCxn id="38" idx="1"/>
          </p:cNvCxnSpPr>
          <p:nvPr/>
        </p:nvCxnSpPr>
        <p:spPr>
          <a:xfrm>
            <a:off x="9548768" y="1950386"/>
            <a:ext cx="383432" cy="3361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C122F23-D1A0-4416-9DD5-981A4E04F9B1}"/>
              </a:ext>
            </a:extLst>
          </p:cNvPr>
          <p:cNvCxnSpPr>
            <a:cxnSpLocks/>
            <a:stCxn id="8" idx="3"/>
            <a:endCxn id="45" idx="1"/>
          </p:cNvCxnSpPr>
          <p:nvPr/>
        </p:nvCxnSpPr>
        <p:spPr>
          <a:xfrm flipV="1">
            <a:off x="9548767" y="3506063"/>
            <a:ext cx="455311" cy="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72C95168-C461-4585-B4F1-6975FC1FD1BE}"/>
              </a:ext>
            </a:extLst>
          </p:cNvPr>
          <p:cNvSpPr txBox="1"/>
          <p:nvPr/>
        </p:nvSpPr>
        <p:spPr>
          <a:xfrm>
            <a:off x="9932200" y="2101894"/>
            <a:ext cx="120513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Quantitatif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F160BA7-F0F6-4D41-A7A1-305C17C01334}"/>
              </a:ext>
            </a:extLst>
          </p:cNvPr>
          <p:cNvSpPr txBox="1"/>
          <p:nvPr/>
        </p:nvSpPr>
        <p:spPr>
          <a:xfrm>
            <a:off x="10004078" y="3321397"/>
            <a:ext cx="106138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Qualitatif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09C2550-6CE5-4CAC-9C08-61F772892F54}"/>
              </a:ext>
            </a:extLst>
          </p:cNvPr>
          <p:cNvSpPr txBox="1"/>
          <p:nvPr/>
        </p:nvSpPr>
        <p:spPr>
          <a:xfrm>
            <a:off x="77430" y="3105833"/>
            <a:ext cx="250979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technique de Mancini</a:t>
            </a:r>
          </a:p>
          <a:p>
            <a:r>
              <a:rPr lang="fr-FR" dirty="0"/>
              <a:t>technique d’</a:t>
            </a:r>
            <a:r>
              <a:rPr lang="fr-FR" dirty="0" err="1"/>
              <a:t>Ouchterlony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77227F4-80F8-4059-93C6-DF9E2903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497" y="135469"/>
            <a:ext cx="1804572" cy="190211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6ECEF6A-A391-4B87-AC87-78C69749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468" y="3822835"/>
            <a:ext cx="202404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40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319</Words>
  <Application>Microsoft Office PowerPoint</Application>
  <PresentationFormat>Grand écran</PresentationFormat>
  <Paragraphs>82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Sindy Gagneux</dc:creator>
  <cp:lastModifiedBy>Sindy Gagneux</cp:lastModifiedBy>
  <cp:revision>33</cp:revision>
  <dcterms:created xsi:type="dcterms:W3CDTF">2021-07-22T14:33:16Z</dcterms:created>
  <dcterms:modified xsi:type="dcterms:W3CDTF">2021-10-07T16:34:34Z</dcterms:modified>
</cp:coreProperties>
</file>