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3" r:id="rId3"/>
    <p:sldId id="288" r:id="rId4"/>
    <p:sldId id="269" r:id="rId5"/>
    <p:sldId id="259" r:id="rId6"/>
    <p:sldId id="265" r:id="rId7"/>
    <p:sldId id="268" r:id="rId8"/>
    <p:sldId id="266" r:id="rId9"/>
    <p:sldId id="260" r:id="rId10"/>
    <p:sldId id="267" r:id="rId11"/>
    <p:sldId id="264" r:id="rId12"/>
    <p:sldId id="26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2" r:id="rId30"/>
    <p:sldId id="29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0"/>
    <p:restoredTop sz="94702"/>
  </p:normalViewPr>
  <p:slideViewPr>
    <p:cSldViewPr snapToGrid="0" snapToObjects="1">
      <p:cViewPr varScale="1">
        <p:scale>
          <a:sx n="107" d="100"/>
          <a:sy n="107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F0571-D759-4282-B328-DEEA6E21F53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9E6107-840A-46BD-A037-4914CFD317EC}">
      <dgm:prSet/>
      <dgm:spPr/>
      <dgm:t>
        <a:bodyPr/>
        <a:lstStyle/>
        <a:p>
          <a:r>
            <a:rPr lang="fr-FR" dirty="0"/>
            <a:t>Le niveau A1 du TDP n'est pas le niveau A1 (et c'est la même chose pour A2).</a:t>
          </a:r>
          <a:endParaRPr lang="en-US" dirty="0"/>
        </a:p>
      </dgm:t>
    </dgm:pt>
    <dgm:pt modelId="{FA5CAEAB-DF1F-4951-AD89-DC1EF01604F2}" type="parTrans" cxnId="{29C8FB6F-1AC8-4B90-BE3C-D369F1EEA567}">
      <dgm:prSet/>
      <dgm:spPr/>
      <dgm:t>
        <a:bodyPr/>
        <a:lstStyle/>
        <a:p>
          <a:endParaRPr lang="en-US"/>
        </a:p>
      </dgm:t>
    </dgm:pt>
    <dgm:pt modelId="{BAC1D90F-2663-460D-8B1D-A7272D477A8E}" type="sibTrans" cxnId="{29C8FB6F-1AC8-4B90-BE3C-D369F1EEA567}">
      <dgm:prSet/>
      <dgm:spPr/>
      <dgm:t>
        <a:bodyPr/>
        <a:lstStyle/>
        <a:p>
          <a:endParaRPr lang="en-US"/>
        </a:p>
      </dgm:t>
    </dgm:pt>
    <dgm:pt modelId="{A835D3D8-B892-465A-A10C-8CA9B5866865}">
      <dgm:prSet/>
      <dgm:spPr/>
      <dgm:t>
        <a:bodyPr/>
        <a:lstStyle/>
        <a:p>
          <a:r>
            <a:rPr lang="fr-FR" dirty="0"/>
            <a:t>On évalue les élèves sur un lexique décontextualisé.</a:t>
          </a:r>
          <a:endParaRPr lang="en-US" dirty="0"/>
        </a:p>
      </dgm:t>
    </dgm:pt>
    <dgm:pt modelId="{8F20EF22-6872-4F0D-9CA3-2EBB404599D2}" type="parTrans" cxnId="{E4A55D3C-F364-4016-90A2-23AB2D2FF6E2}">
      <dgm:prSet/>
      <dgm:spPr/>
      <dgm:t>
        <a:bodyPr/>
        <a:lstStyle/>
        <a:p>
          <a:endParaRPr lang="en-US"/>
        </a:p>
      </dgm:t>
    </dgm:pt>
    <dgm:pt modelId="{F7B2B36C-2C3B-43FD-B547-CFD0E95532BB}" type="sibTrans" cxnId="{E4A55D3C-F364-4016-90A2-23AB2D2FF6E2}">
      <dgm:prSet/>
      <dgm:spPr/>
      <dgm:t>
        <a:bodyPr/>
        <a:lstStyle/>
        <a:p>
          <a:endParaRPr lang="en-US"/>
        </a:p>
      </dgm:t>
    </dgm:pt>
    <dgm:pt modelId="{4A396BFD-FF2E-4F5D-9D20-453692612E12}">
      <dgm:prSet/>
      <dgm:spPr/>
      <dgm:t>
        <a:bodyPr/>
        <a:lstStyle/>
        <a:p>
          <a:r>
            <a:rPr lang="fr-FR" dirty="0"/>
            <a:t>Le Test joue souvent sur un raisonnement et non seulement sur le sens. </a:t>
          </a:r>
          <a:endParaRPr lang="en-US" dirty="0"/>
        </a:p>
      </dgm:t>
    </dgm:pt>
    <dgm:pt modelId="{55033239-63C0-432E-9CA0-F2AC4FA9549D}" type="parTrans" cxnId="{4E6A2395-5E38-4CD3-ACEB-F86CF49C4E6B}">
      <dgm:prSet/>
      <dgm:spPr/>
      <dgm:t>
        <a:bodyPr/>
        <a:lstStyle/>
        <a:p>
          <a:endParaRPr lang="en-US"/>
        </a:p>
      </dgm:t>
    </dgm:pt>
    <dgm:pt modelId="{540225B2-B8E5-470A-8998-BD419C4C418D}" type="sibTrans" cxnId="{4E6A2395-5E38-4CD3-ACEB-F86CF49C4E6B}">
      <dgm:prSet/>
      <dgm:spPr/>
      <dgm:t>
        <a:bodyPr/>
        <a:lstStyle/>
        <a:p>
          <a:endParaRPr lang="en-US"/>
        </a:p>
      </dgm:t>
    </dgm:pt>
    <dgm:pt modelId="{6FB560A5-B68F-6145-B7AC-2FF217D53274}" type="pres">
      <dgm:prSet presAssocID="{499F0571-D759-4282-B328-DEEA6E21F534}" presName="vert0" presStyleCnt="0">
        <dgm:presLayoutVars>
          <dgm:dir/>
          <dgm:animOne val="branch"/>
          <dgm:animLvl val="lvl"/>
        </dgm:presLayoutVars>
      </dgm:prSet>
      <dgm:spPr/>
    </dgm:pt>
    <dgm:pt modelId="{796CAEC2-A7CF-C54A-982D-859F2B9840C7}" type="pres">
      <dgm:prSet presAssocID="{499E6107-840A-46BD-A037-4914CFD317EC}" presName="thickLine" presStyleLbl="alignNode1" presStyleIdx="0" presStyleCnt="3"/>
      <dgm:spPr/>
    </dgm:pt>
    <dgm:pt modelId="{9764F7D7-11DA-8C4B-8D84-B829658E5918}" type="pres">
      <dgm:prSet presAssocID="{499E6107-840A-46BD-A037-4914CFD317EC}" presName="horz1" presStyleCnt="0"/>
      <dgm:spPr/>
    </dgm:pt>
    <dgm:pt modelId="{B253B153-D56E-4648-B7CB-6DD01C71CC2B}" type="pres">
      <dgm:prSet presAssocID="{499E6107-840A-46BD-A037-4914CFD317EC}" presName="tx1" presStyleLbl="revTx" presStyleIdx="0" presStyleCnt="3"/>
      <dgm:spPr/>
    </dgm:pt>
    <dgm:pt modelId="{A4382C9A-1A5F-7F4E-8838-79B1EDA9B9A2}" type="pres">
      <dgm:prSet presAssocID="{499E6107-840A-46BD-A037-4914CFD317EC}" presName="vert1" presStyleCnt="0"/>
      <dgm:spPr/>
    </dgm:pt>
    <dgm:pt modelId="{B9CC9CAB-5A59-4E44-AC03-F519E6FAFABD}" type="pres">
      <dgm:prSet presAssocID="{A835D3D8-B892-465A-A10C-8CA9B5866865}" presName="thickLine" presStyleLbl="alignNode1" presStyleIdx="1" presStyleCnt="3"/>
      <dgm:spPr/>
    </dgm:pt>
    <dgm:pt modelId="{85F26374-A1CE-6246-9B37-84CF3EE62D21}" type="pres">
      <dgm:prSet presAssocID="{A835D3D8-B892-465A-A10C-8CA9B5866865}" presName="horz1" presStyleCnt="0"/>
      <dgm:spPr/>
    </dgm:pt>
    <dgm:pt modelId="{5ED9810A-9D78-C049-9989-0C1C1B980863}" type="pres">
      <dgm:prSet presAssocID="{A835D3D8-B892-465A-A10C-8CA9B5866865}" presName="tx1" presStyleLbl="revTx" presStyleIdx="1" presStyleCnt="3"/>
      <dgm:spPr/>
    </dgm:pt>
    <dgm:pt modelId="{361FB6EC-9947-814A-B9E6-D6569B890C2C}" type="pres">
      <dgm:prSet presAssocID="{A835D3D8-B892-465A-A10C-8CA9B5866865}" presName="vert1" presStyleCnt="0"/>
      <dgm:spPr/>
    </dgm:pt>
    <dgm:pt modelId="{2AF32AA4-4848-224A-BB58-AF7FC0C235F2}" type="pres">
      <dgm:prSet presAssocID="{4A396BFD-FF2E-4F5D-9D20-453692612E12}" presName="thickLine" presStyleLbl="alignNode1" presStyleIdx="2" presStyleCnt="3"/>
      <dgm:spPr/>
    </dgm:pt>
    <dgm:pt modelId="{5742FF98-8AEA-8F48-8A48-3FAC52B39B77}" type="pres">
      <dgm:prSet presAssocID="{4A396BFD-FF2E-4F5D-9D20-453692612E12}" presName="horz1" presStyleCnt="0"/>
      <dgm:spPr/>
    </dgm:pt>
    <dgm:pt modelId="{34415519-9DC2-8646-B7DE-E7DB78016BD9}" type="pres">
      <dgm:prSet presAssocID="{4A396BFD-FF2E-4F5D-9D20-453692612E12}" presName="tx1" presStyleLbl="revTx" presStyleIdx="2" presStyleCnt="3"/>
      <dgm:spPr/>
    </dgm:pt>
    <dgm:pt modelId="{C026523A-90C0-3E4D-AC0D-BD88F9F0AF01}" type="pres">
      <dgm:prSet presAssocID="{4A396BFD-FF2E-4F5D-9D20-453692612E12}" presName="vert1" presStyleCnt="0"/>
      <dgm:spPr/>
    </dgm:pt>
  </dgm:ptLst>
  <dgm:cxnLst>
    <dgm:cxn modelId="{E4A55D3C-F364-4016-90A2-23AB2D2FF6E2}" srcId="{499F0571-D759-4282-B328-DEEA6E21F534}" destId="{A835D3D8-B892-465A-A10C-8CA9B5866865}" srcOrd="1" destOrd="0" parTransId="{8F20EF22-6872-4F0D-9CA3-2EBB404599D2}" sibTransId="{F7B2B36C-2C3B-43FD-B547-CFD0E95532BB}"/>
    <dgm:cxn modelId="{29C8FB6F-1AC8-4B90-BE3C-D369F1EEA567}" srcId="{499F0571-D759-4282-B328-DEEA6E21F534}" destId="{499E6107-840A-46BD-A037-4914CFD317EC}" srcOrd="0" destOrd="0" parTransId="{FA5CAEAB-DF1F-4951-AD89-DC1EF01604F2}" sibTransId="{BAC1D90F-2663-460D-8B1D-A7272D477A8E}"/>
    <dgm:cxn modelId="{4E6A2395-5E38-4CD3-ACEB-F86CF49C4E6B}" srcId="{499F0571-D759-4282-B328-DEEA6E21F534}" destId="{4A396BFD-FF2E-4F5D-9D20-453692612E12}" srcOrd="2" destOrd="0" parTransId="{55033239-63C0-432E-9CA0-F2AC4FA9549D}" sibTransId="{540225B2-B8E5-470A-8998-BD419C4C418D}"/>
    <dgm:cxn modelId="{3F1AEF9C-DD43-7A42-A0C4-7ABE1B0F4606}" type="presOf" srcId="{499F0571-D759-4282-B328-DEEA6E21F534}" destId="{6FB560A5-B68F-6145-B7AC-2FF217D53274}" srcOrd="0" destOrd="0" presId="urn:microsoft.com/office/officeart/2008/layout/LinedList"/>
    <dgm:cxn modelId="{494366B3-CFD7-0142-A76D-68B98BAAAA1A}" type="presOf" srcId="{499E6107-840A-46BD-A037-4914CFD317EC}" destId="{B253B153-D56E-4648-B7CB-6DD01C71CC2B}" srcOrd="0" destOrd="0" presId="urn:microsoft.com/office/officeart/2008/layout/LinedList"/>
    <dgm:cxn modelId="{D9A2FFB8-7F67-B248-8A0C-42F9EBFE6DDD}" type="presOf" srcId="{4A396BFD-FF2E-4F5D-9D20-453692612E12}" destId="{34415519-9DC2-8646-B7DE-E7DB78016BD9}" srcOrd="0" destOrd="0" presId="urn:microsoft.com/office/officeart/2008/layout/LinedList"/>
    <dgm:cxn modelId="{7B5FBDD3-896E-AF43-BFC5-8FE9CF18756F}" type="presOf" srcId="{A835D3D8-B892-465A-A10C-8CA9B5866865}" destId="{5ED9810A-9D78-C049-9989-0C1C1B980863}" srcOrd="0" destOrd="0" presId="urn:microsoft.com/office/officeart/2008/layout/LinedList"/>
    <dgm:cxn modelId="{BE415B87-B3CE-9D41-B148-E4E8366BE963}" type="presParOf" srcId="{6FB560A5-B68F-6145-B7AC-2FF217D53274}" destId="{796CAEC2-A7CF-C54A-982D-859F2B9840C7}" srcOrd="0" destOrd="0" presId="urn:microsoft.com/office/officeart/2008/layout/LinedList"/>
    <dgm:cxn modelId="{468B7921-FE38-1445-9B6C-4CDDBBAD06EB}" type="presParOf" srcId="{6FB560A5-B68F-6145-B7AC-2FF217D53274}" destId="{9764F7D7-11DA-8C4B-8D84-B829658E5918}" srcOrd="1" destOrd="0" presId="urn:microsoft.com/office/officeart/2008/layout/LinedList"/>
    <dgm:cxn modelId="{D0A1EF9C-0D82-F44A-B2A4-4FB61A46E395}" type="presParOf" srcId="{9764F7D7-11DA-8C4B-8D84-B829658E5918}" destId="{B253B153-D56E-4648-B7CB-6DD01C71CC2B}" srcOrd="0" destOrd="0" presId="urn:microsoft.com/office/officeart/2008/layout/LinedList"/>
    <dgm:cxn modelId="{77F19301-48DD-EF4C-94C8-C51AADC99F57}" type="presParOf" srcId="{9764F7D7-11DA-8C4B-8D84-B829658E5918}" destId="{A4382C9A-1A5F-7F4E-8838-79B1EDA9B9A2}" srcOrd="1" destOrd="0" presId="urn:microsoft.com/office/officeart/2008/layout/LinedList"/>
    <dgm:cxn modelId="{8E084BBE-9B89-984A-A8E7-2284F52245E3}" type="presParOf" srcId="{6FB560A5-B68F-6145-B7AC-2FF217D53274}" destId="{B9CC9CAB-5A59-4E44-AC03-F519E6FAFABD}" srcOrd="2" destOrd="0" presId="urn:microsoft.com/office/officeart/2008/layout/LinedList"/>
    <dgm:cxn modelId="{DABB2CAA-5C8F-9D43-BB61-1E549051C82F}" type="presParOf" srcId="{6FB560A5-B68F-6145-B7AC-2FF217D53274}" destId="{85F26374-A1CE-6246-9B37-84CF3EE62D21}" srcOrd="3" destOrd="0" presId="urn:microsoft.com/office/officeart/2008/layout/LinedList"/>
    <dgm:cxn modelId="{6A082C31-E34F-744F-A32E-A7F47F365DBA}" type="presParOf" srcId="{85F26374-A1CE-6246-9B37-84CF3EE62D21}" destId="{5ED9810A-9D78-C049-9989-0C1C1B980863}" srcOrd="0" destOrd="0" presId="urn:microsoft.com/office/officeart/2008/layout/LinedList"/>
    <dgm:cxn modelId="{DA9A48F2-9C1F-F142-890C-FA7CB88F0877}" type="presParOf" srcId="{85F26374-A1CE-6246-9B37-84CF3EE62D21}" destId="{361FB6EC-9947-814A-B9E6-D6569B890C2C}" srcOrd="1" destOrd="0" presId="urn:microsoft.com/office/officeart/2008/layout/LinedList"/>
    <dgm:cxn modelId="{123D13E5-A58F-5D4A-B180-1C56071EADE0}" type="presParOf" srcId="{6FB560A5-B68F-6145-B7AC-2FF217D53274}" destId="{2AF32AA4-4848-224A-BB58-AF7FC0C235F2}" srcOrd="4" destOrd="0" presId="urn:microsoft.com/office/officeart/2008/layout/LinedList"/>
    <dgm:cxn modelId="{73F3FBEB-72C0-6C48-873C-536C3596EEFD}" type="presParOf" srcId="{6FB560A5-B68F-6145-B7AC-2FF217D53274}" destId="{5742FF98-8AEA-8F48-8A48-3FAC52B39B77}" srcOrd="5" destOrd="0" presId="urn:microsoft.com/office/officeart/2008/layout/LinedList"/>
    <dgm:cxn modelId="{ED933C1B-B9DA-EE4C-B3FA-B3A4A8142CBD}" type="presParOf" srcId="{5742FF98-8AEA-8F48-8A48-3FAC52B39B77}" destId="{34415519-9DC2-8646-B7DE-E7DB78016BD9}" srcOrd="0" destOrd="0" presId="urn:microsoft.com/office/officeart/2008/layout/LinedList"/>
    <dgm:cxn modelId="{CCA52F48-97B9-494F-BF01-DAE6796D5778}" type="presParOf" srcId="{5742FF98-8AEA-8F48-8A48-3FAC52B39B77}" destId="{C026523A-90C0-3E4D-AC0D-BD88F9F0AF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29807-5CC1-4807-963E-1846B16728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23A244-6FCF-4C70-8C11-9E2876A54031}">
      <dgm:prSet/>
      <dgm:spPr/>
      <dgm:t>
        <a:bodyPr/>
        <a:lstStyle/>
        <a:p>
          <a:r>
            <a:rPr lang="fr-FR" dirty="0"/>
            <a:t>Souligner l'importance du test sans exagérer: on peut dire "C'est un indicateur officiel".</a:t>
          </a:r>
          <a:endParaRPr lang="en-US" dirty="0"/>
        </a:p>
      </dgm:t>
    </dgm:pt>
    <dgm:pt modelId="{6887423F-310A-4684-8EBA-2D451A3F33EC}" type="parTrans" cxnId="{140D5D9A-C0B5-4202-9A95-7D7593D4721C}">
      <dgm:prSet/>
      <dgm:spPr/>
      <dgm:t>
        <a:bodyPr/>
        <a:lstStyle/>
        <a:p>
          <a:endParaRPr lang="en-US"/>
        </a:p>
      </dgm:t>
    </dgm:pt>
    <dgm:pt modelId="{54A5DEBB-F695-4559-B189-379A286C5240}" type="sibTrans" cxnId="{140D5D9A-C0B5-4202-9A95-7D7593D4721C}">
      <dgm:prSet/>
      <dgm:spPr/>
      <dgm:t>
        <a:bodyPr/>
        <a:lstStyle/>
        <a:p>
          <a:endParaRPr lang="en-US"/>
        </a:p>
      </dgm:t>
    </dgm:pt>
    <dgm:pt modelId="{0B0A31D2-476B-4BEB-8BB3-18EC22F8AC18}">
      <dgm:prSet/>
      <dgm:spPr/>
      <dgm:t>
        <a:bodyPr/>
        <a:lstStyle/>
        <a:p>
          <a:r>
            <a:rPr lang="fr-FR" dirty="0"/>
            <a:t>Entraîner les élèves en </a:t>
          </a:r>
          <a:r>
            <a:rPr lang="fr-FR"/>
            <a:t>salle multimédia </a:t>
          </a:r>
          <a:r>
            <a:rPr lang="fr-FR" dirty="0"/>
            <a:t>régulièrement.</a:t>
          </a:r>
          <a:endParaRPr lang="en-US" dirty="0"/>
        </a:p>
      </dgm:t>
    </dgm:pt>
    <dgm:pt modelId="{239E8B90-FEC3-43A6-BA5F-B91C9543B1C3}" type="parTrans" cxnId="{14C9063F-7E8F-435F-B9E3-4CC979A6C502}">
      <dgm:prSet/>
      <dgm:spPr/>
      <dgm:t>
        <a:bodyPr/>
        <a:lstStyle/>
        <a:p>
          <a:endParaRPr lang="en-US"/>
        </a:p>
      </dgm:t>
    </dgm:pt>
    <dgm:pt modelId="{7A4A06FC-7236-4C51-8991-4A1A46AAA108}" type="sibTrans" cxnId="{14C9063F-7E8F-435F-B9E3-4CC979A6C502}">
      <dgm:prSet/>
      <dgm:spPr/>
      <dgm:t>
        <a:bodyPr/>
        <a:lstStyle/>
        <a:p>
          <a:endParaRPr lang="en-US"/>
        </a:p>
      </dgm:t>
    </dgm:pt>
    <dgm:pt modelId="{1190C285-11D5-5A44-8200-1BAD2277A82D}" type="pres">
      <dgm:prSet presAssocID="{9F529807-5CC1-4807-963E-1846B167289F}" presName="diagram" presStyleCnt="0">
        <dgm:presLayoutVars>
          <dgm:dir/>
          <dgm:resizeHandles val="exact"/>
        </dgm:presLayoutVars>
      </dgm:prSet>
      <dgm:spPr/>
    </dgm:pt>
    <dgm:pt modelId="{3CCB97DE-46CF-304E-9CFA-7E867C1E25CD}" type="pres">
      <dgm:prSet presAssocID="{9723A244-6FCF-4C70-8C11-9E2876A54031}" presName="node" presStyleLbl="node1" presStyleIdx="0" presStyleCnt="2">
        <dgm:presLayoutVars>
          <dgm:bulletEnabled val="1"/>
        </dgm:presLayoutVars>
      </dgm:prSet>
      <dgm:spPr/>
    </dgm:pt>
    <dgm:pt modelId="{991AFDD3-7558-3941-8CE4-E600ECABC5CD}" type="pres">
      <dgm:prSet presAssocID="{54A5DEBB-F695-4559-B189-379A286C5240}" presName="sibTrans" presStyleCnt="0"/>
      <dgm:spPr/>
    </dgm:pt>
    <dgm:pt modelId="{F7B8768E-D66D-9447-8A5A-1BDDD0B6ED6C}" type="pres">
      <dgm:prSet presAssocID="{0B0A31D2-476B-4BEB-8BB3-18EC22F8AC18}" presName="node" presStyleLbl="node1" presStyleIdx="1" presStyleCnt="2">
        <dgm:presLayoutVars>
          <dgm:bulletEnabled val="1"/>
        </dgm:presLayoutVars>
      </dgm:prSet>
      <dgm:spPr/>
    </dgm:pt>
  </dgm:ptLst>
  <dgm:cxnLst>
    <dgm:cxn modelId="{14C9063F-7E8F-435F-B9E3-4CC979A6C502}" srcId="{9F529807-5CC1-4807-963E-1846B167289F}" destId="{0B0A31D2-476B-4BEB-8BB3-18EC22F8AC18}" srcOrd="1" destOrd="0" parTransId="{239E8B90-FEC3-43A6-BA5F-B91C9543B1C3}" sibTransId="{7A4A06FC-7236-4C51-8991-4A1A46AAA108}"/>
    <dgm:cxn modelId="{140D5D9A-C0B5-4202-9A95-7D7593D4721C}" srcId="{9F529807-5CC1-4807-963E-1846B167289F}" destId="{9723A244-6FCF-4C70-8C11-9E2876A54031}" srcOrd="0" destOrd="0" parTransId="{6887423F-310A-4684-8EBA-2D451A3F33EC}" sibTransId="{54A5DEBB-F695-4559-B189-379A286C5240}"/>
    <dgm:cxn modelId="{32E25DDB-E2E4-DD4A-AEBC-A45A9F9F9191}" type="presOf" srcId="{9F529807-5CC1-4807-963E-1846B167289F}" destId="{1190C285-11D5-5A44-8200-1BAD2277A82D}" srcOrd="0" destOrd="0" presId="urn:microsoft.com/office/officeart/2005/8/layout/default"/>
    <dgm:cxn modelId="{5B7A64ED-A0AC-2842-BA63-D093E06795D9}" type="presOf" srcId="{0B0A31D2-476B-4BEB-8BB3-18EC22F8AC18}" destId="{F7B8768E-D66D-9447-8A5A-1BDDD0B6ED6C}" srcOrd="0" destOrd="0" presId="urn:microsoft.com/office/officeart/2005/8/layout/default"/>
    <dgm:cxn modelId="{FBA8D9F9-3141-054F-AA20-4DFBD0051583}" type="presOf" srcId="{9723A244-6FCF-4C70-8C11-9E2876A54031}" destId="{3CCB97DE-46CF-304E-9CFA-7E867C1E25CD}" srcOrd="0" destOrd="0" presId="urn:microsoft.com/office/officeart/2005/8/layout/default"/>
    <dgm:cxn modelId="{D7E2FDCB-669F-634E-BC4B-4E10B7C6AAB9}" type="presParOf" srcId="{1190C285-11D5-5A44-8200-1BAD2277A82D}" destId="{3CCB97DE-46CF-304E-9CFA-7E867C1E25CD}" srcOrd="0" destOrd="0" presId="urn:microsoft.com/office/officeart/2005/8/layout/default"/>
    <dgm:cxn modelId="{328522FD-DA24-F24A-A432-2420557425AC}" type="presParOf" srcId="{1190C285-11D5-5A44-8200-1BAD2277A82D}" destId="{991AFDD3-7558-3941-8CE4-E600ECABC5CD}" srcOrd="1" destOrd="0" presId="urn:microsoft.com/office/officeart/2005/8/layout/default"/>
    <dgm:cxn modelId="{87308141-9AB0-E54B-87E2-591C098A56D6}" type="presParOf" srcId="{1190C285-11D5-5A44-8200-1BAD2277A82D}" destId="{F7B8768E-D66D-9447-8A5A-1BDDD0B6ED6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27ABD-CE31-41AB-A734-435C05AB820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CE8FBF-75CC-40A4-890C-265E6B3FB6A2}">
      <dgm:prSet/>
      <dgm:spPr/>
      <dgm:t>
        <a:bodyPr/>
        <a:lstStyle/>
        <a:p>
          <a:r>
            <a:rPr lang="en-US"/>
            <a:t>Donnez comme consigne : "Try to trick the rest of the class".</a:t>
          </a:r>
        </a:p>
      </dgm:t>
    </dgm:pt>
    <dgm:pt modelId="{4264EAB9-DBE1-4CC8-9A2A-D12ED34A4CDC}" type="parTrans" cxnId="{8DFBCC69-2758-4760-B098-413BB4B2305C}">
      <dgm:prSet/>
      <dgm:spPr/>
      <dgm:t>
        <a:bodyPr/>
        <a:lstStyle/>
        <a:p>
          <a:endParaRPr lang="en-US"/>
        </a:p>
      </dgm:t>
    </dgm:pt>
    <dgm:pt modelId="{B56BE985-F5AF-4F99-B544-CB7549A104B0}" type="sibTrans" cxnId="{8DFBCC69-2758-4760-B098-413BB4B2305C}">
      <dgm:prSet/>
      <dgm:spPr/>
      <dgm:t>
        <a:bodyPr/>
        <a:lstStyle/>
        <a:p>
          <a:endParaRPr lang="en-US"/>
        </a:p>
      </dgm:t>
    </dgm:pt>
    <dgm:pt modelId="{F7B6F41A-B186-45F8-8A0A-F4B987EB96F0}">
      <dgm:prSet/>
      <dgm:spPr/>
      <dgm:t>
        <a:bodyPr/>
        <a:lstStyle/>
        <a:p>
          <a:r>
            <a:rPr lang="fr-FR" dirty="0"/>
            <a:t>Changez le mot qui est important: remplacer "</a:t>
          </a:r>
          <a:r>
            <a:rPr lang="fr-FR" dirty="0" err="1"/>
            <a:t>him</a:t>
          </a:r>
          <a:r>
            <a:rPr lang="fr-FR" dirty="0"/>
            <a:t>" par "</a:t>
          </a:r>
          <a:r>
            <a:rPr lang="fr-FR" dirty="0" err="1"/>
            <a:t>her</a:t>
          </a:r>
          <a:r>
            <a:rPr lang="fr-FR" dirty="0"/>
            <a:t>"…</a:t>
          </a:r>
          <a:endParaRPr lang="en-US" dirty="0"/>
        </a:p>
      </dgm:t>
    </dgm:pt>
    <dgm:pt modelId="{5F757426-31BD-4133-8446-6726F8E044AA}" type="parTrans" cxnId="{89AFBD01-F2A5-40FE-8F8D-71A7657017B6}">
      <dgm:prSet/>
      <dgm:spPr/>
      <dgm:t>
        <a:bodyPr/>
        <a:lstStyle/>
        <a:p>
          <a:endParaRPr lang="en-US"/>
        </a:p>
      </dgm:t>
    </dgm:pt>
    <dgm:pt modelId="{7C965A43-8C3C-4928-9CAE-F1CCBAD7DC65}" type="sibTrans" cxnId="{89AFBD01-F2A5-40FE-8F8D-71A7657017B6}">
      <dgm:prSet/>
      <dgm:spPr/>
      <dgm:t>
        <a:bodyPr/>
        <a:lstStyle/>
        <a:p>
          <a:endParaRPr lang="en-US"/>
        </a:p>
      </dgm:t>
    </dgm:pt>
    <dgm:pt modelId="{E85AD5FC-47E2-7740-B343-DD320FAB79B7}" type="pres">
      <dgm:prSet presAssocID="{40A27ABD-CE31-41AB-A734-435C05AB8208}" presName="outerComposite" presStyleCnt="0">
        <dgm:presLayoutVars>
          <dgm:chMax val="5"/>
          <dgm:dir/>
          <dgm:resizeHandles val="exact"/>
        </dgm:presLayoutVars>
      </dgm:prSet>
      <dgm:spPr/>
    </dgm:pt>
    <dgm:pt modelId="{ACA1E09B-619C-A644-8313-D2818E0BBBE0}" type="pres">
      <dgm:prSet presAssocID="{40A27ABD-CE31-41AB-A734-435C05AB8208}" presName="dummyMaxCanvas" presStyleCnt="0">
        <dgm:presLayoutVars/>
      </dgm:prSet>
      <dgm:spPr/>
    </dgm:pt>
    <dgm:pt modelId="{EA7F1F17-9ED7-9B47-8E5D-50128C87EA8C}" type="pres">
      <dgm:prSet presAssocID="{40A27ABD-CE31-41AB-A734-435C05AB8208}" presName="TwoNodes_1" presStyleLbl="node1" presStyleIdx="0" presStyleCnt="2">
        <dgm:presLayoutVars>
          <dgm:bulletEnabled val="1"/>
        </dgm:presLayoutVars>
      </dgm:prSet>
      <dgm:spPr/>
    </dgm:pt>
    <dgm:pt modelId="{6C1FFB72-F223-FB48-9A87-D4D5B5969CA8}" type="pres">
      <dgm:prSet presAssocID="{40A27ABD-CE31-41AB-A734-435C05AB8208}" presName="TwoNodes_2" presStyleLbl="node1" presStyleIdx="1" presStyleCnt="2">
        <dgm:presLayoutVars>
          <dgm:bulletEnabled val="1"/>
        </dgm:presLayoutVars>
      </dgm:prSet>
      <dgm:spPr/>
    </dgm:pt>
    <dgm:pt modelId="{89F7BB71-4EB2-1945-9C4B-F77FEF2BD567}" type="pres">
      <dgm:prSet presAssocID="{40A27ABD-CE31-41AB-A734-435C05AB8208}" presName="TwoConn_1-2" presStyleLbl="fgAccFollowNode1" presStyleIdx="0" presStyleCnt="1">
        <dgm:presLayoutVars>
          <dgm:bulletEnabled val="1"/>
        </dgm:presLayoutVars>
      </dgm:prSet>
      <dgm:spPr/>
    </dgm:pt>
    <dgm:pt modelId="{67AAEBEA-9B24-5F47-AB2E-3284EAF43086}" type="pres">
      <dgm:prSet presAssocID="{40A27ABD-CE31-41AB-A734-435C05AB8208}" presName="TwoNodes_1_text" presStyleLbl="node1" presStyleIdx="1" presStyleCnt="2">
        <dgm:presLayoutVars>
          <dgm:bulletEnabled val="1"/>
        </dgm:presLayoutVars>
      </dgm:prSet>
      <dgm:spPr/>
    </dgm:pt>
    <dgm:pt modelId="{DBA72848-EF1F-5E4A-9A97-F9E4502BA410}" type="pres">
      <dgm:prSet presAssocID="{40A27ABD-CE31-41AB-A734-435C05AB820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9AFBD01-F2A5-40FE-8F8D-71A7657017B6}" srcId="{40A27ABD-CE31-41AB-A734-435C05AB8208}" destId="{F7B6F41A-B186-45F8-8A0A-F4B987EB96F0}" srcOrd="1" destOrd="0" parTransId="{5F757426-31BD-4133-8446-6726F8E044AA}" sibTransId="{7C965A43-8C3C-4928-9CAE-F1CCBAD7DC65}"/>
    <dgm:cxn modelId="{6A6B7C13-D173-7B42-9271-B5B219CCD572}" type="presOf" srcId="{40A27ABD-CE31-41AB-A734-435C05AB8208}" destId="{E85AD5FC-47E2-7740-B343-DD320FAB79B7}" srcOrd="0" destOrd="0" presId="urn:microsoft.com/office/officeart/2005/8/layout/vProcess5"/>
    <dgm:cxn modelId="{8DFBCC69-2758-4760-B098-413BB4B2305C}" srcId="{40A27ABD-CE31-41AB-A734-435C05AB8208}" destId="{ABCE8FBF-75CC-40A4-890C-265E6B3FB6A2}" srcOrd="0" destOrd="0" parTransId="{4264EAB9-DBE1-4CC8-9A2A-D12ED34A4CDC}" sibTransId="{B56BE985-F5AF-4F99-B544-CB7549A104B0}"/>
    <dgm:cxn modelId="{E89F036B-301A-E147-9C6E-77313A554D7D}" type="presOf" srcId="{ABCE8FBF-75CC-40A4-890C-265E6B3FB6A2}" destId="{EA7F1F17-9ED7-9B47-8E5D-50128C87EA8C}" srcOrd="0" destOrd="0" presId="urn:microsoft.com/office/officeart/2005/8/layout/vProcess5"/>
    <dgm:cxn modelId="{3DFA1397-81EB-C74A-B4F6-90B6F502B8B9}" type="presOf" srcId="{ABCE8FBF-75CC-40A4-890C-265E6B3FB6A2}" destId="{67AAEBEA-9B24-5F47-AB2E-3284EAF43086}" srcOrd="1" destOrd="0" presId="urn:microsoft.com/office/officeart/2005/8/layout/vProcess5"/>
    <dgm:cxn modelId="{2B3BF2DB-69F6-6A40-B7CD-04E19A187685}" type="presOf" srcId="{F7B6F41A-B186-45F8-8A0A-F4B987EB96F0}" destId="{DBA72848-EF1F-5E4A-9A97-F9E4502BA410}" srcOrd="1" destOrd="0" presId="urn:microsoft.com/office/officeart/2005/8/layout/vProcess5"/>
    <dgm:cxn modelId="{4917A7E6-C1F0-EC40-97ED-E3DE02B3AB0A}" type="presOf" srcId="{B56BE985-F5AF-4F99-B544-CB7549A104B0}" destId="{89F7BB71-4EB2-1945-9C4B-F77FEF2BD567}" srcOrd="0" destOrd="0" presId="urn:microsoft.com/office/officeart/2005/8/layout/vProcess5"/>
    <dgm:cxn modelId="{77F100FF-6252-8346-9E54-46273CE474B2}" type="presOf" srcId="{F7B6F41A-B186-45F8-8A0A-F4B987EB96F0}" destId="{6C1FFB72-F223-FB48-9A87-D4D5B5969CA8}" srcOrd="0" destOrd="0" presId="urn:microsoft.com/office/officeart/2005/8/layout/vProcess5"/>
    <dgm:cxn modelId="{C92A3360-D62F-EA42-8D4D-8EF330A18448}" type="presParOf" srcId="{E85AD5FC-47E2-7740-B343-DD320FAB79B7}" destId="{ACA1E09B-619C-A644-8313-D2818E0BBBE0}" srcOrd="0" destOrd="0" presId="urn:microsoft.com/office/officeart/2005/8/layout/vProcess5"/>
    <dgm:cxn modelId="{5352494B-404D-0E42-AA79-30360BD41FD7}" type="presParOf" srcId="{E85AD5FC-47E2-7740-B343-DD320FAB79B7}" destId="{EA7F1F17-9ED7-9B47-8E5D-50128C87EA8C}" srcOrd="1" destOrd="0" presId="urn:microsoft.com/office/officeart/2005/8/layout/vProcess5"/>
    <dgm:cxn modelId="{20CF9AAC-6525-7B4F-9AC9-5E9833DFE794}" type="presParOf" srcId="{E85AD5FC-47E2-7740-B343-DD320FAB79B7}" destId="{6C1FFB72-F223-FB48-9A87-D4D5B5969CA8}" srcOrd="2" destOrd="0" presId="urn:microsoft.com/office/officeart/2005/8/layout/vProcess5"/>
    <dgm:cxn modelId="{1E9E8830-3B90-5B42-8BFB-EA3A0DA8B941}" type="presParOf" srcId="{E85AD5FC-47E2-7740-B343-DD320FAB79B7}" destId="{89F7BB71-4EB2-1945-9C4B-F77FEF2BD567}" srcOrd="3" destOrd="0" presId="urn:microsoft.com/office/officeart/2005/8/layout/vProcess5"/>
    <dgm:cxn modelId="{3166AB5B-5444-B043-ACC6-2BAAC63190CC}" type="presParOf" srcId="{E85AD5FC-47E2-7740-B343-DD320FAB79B7}" destId="{67AAEBEA-9B24-5F47-AB2E-3284EAF43086}" srcOrd="4" destOrd="0" presId="urn:microsoft.com/office/officeart/2005/8/layout/vProcess5"/>
    <dgm:cxn modelId="{D18B4C84-437E-0141-92C0-09DC22C2A7D8}" type="presParOf" srcId="{E85AD5FC-47E2-7740-B343-DD320FAB79B7}" destId="{DBA72848-EF1F-5E4A-9A97-F9E4502BA41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4E0402-1502-44D0-9254-987D4BCADC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0C69C-331B-46DF-9D8D-2CD8F047A19D}">
      <dgm:prSet/>
      <dgm:spPr/>
      <dgm:t>
        <a:bodyPr/>
        <a:lstStyle/>
        <a:p>
          <a:r>
            <a:rPr lang="fr-FR" dirty="0"/>
            <a:t>Les mots accentués.</a:t>
          </a:r>
        </a:p>
      </dgm:t>
    </dgm:pt>
    <dgm:pt modelId="{B3DE2D83-E674-4EE9-85C2-4A29FA3AF476}" type="parTrans" cxnId="{55D21060-F9AC-453C-BF70-352EF5BD3855}">
      <dgm:prSet/>
      <dgm:spPr/>
      <dgm:t>
        <a:bodyPr/>
        <a:lstStyle/>
        <a:p>
          <a:endParaRPr lang="en-US"/>
        </a:p>
      </dgm:t>
    </dgm:pt>
    <dgm:pt modelId="{FB2B4C89-0BBB-435C-B13D-866611948F4E}" type="sibTrans" cxnId="{55D21060-F9AC-453C-BF70-352EF5BD3855}">
      <dgm:prSet/>
      <dgm:spPr/>
      <dgm:t>
        <a:bodyPr/>
        <a:lstStyle/>
        <a:p>
          <a:endParaRPr lang="en-US"/>
        </a:p>
      </dgm:t>
    </dgm:pt>
    <dgm:pt modelId="{6D983C70-7350-4B34-AB48-E16ACC3D3756}">
      <dgm:prSet/>
      <dgm:spPr/>
      <dgm:t>
        <a:bodyPr/>
        <a:lstStyle/>
        <a:p>
          <a:r>
            <a:rPr lang="fr-FR" dirty="0"/>
            <a:t>Les Wh- questions.</a:t>
          </a:r>
          <a:endParaRPr lang="en-US" dirty="0"/>
        </a:p>
      </dgm:t>
    </dgm:pt>
    <dgm:pt modelId="{2AC3CF4A-520C-4A70-AF20-4C8A37870BAF}" type="parTrans" cxnId="{F8E4B34D-D7B6-4F20-B9F8-6D38FC78EF4C}">
      <dgm:prSet/>
      <dgm:spPr/>
      <dgm:t>
        <a:bodyPr/>
        <a:lstStyle/>
        <a:p>
          <a:endParaRPr lang="en-US"/>
        </a:p>
      </dgm:t>
    </dgm:pt>
    <dgm:pt modelId="{07CAC460-ED23-478C-9EB0-95D5F6E84372}" type="sibTrans" cxnId="{F8E4B34D-D7B6-4F20-B9F8-6D38FC78EF4C}">
      <dgm:prSet/>
      <dgm:spPr/>
      <dgm:t>
        <a:bodyPr/>
        <a:lstStyle/>
        <a:p>
          <a:endParaRPr lang="en-US"/>
        </a:p>
      </dgm:t>
    </dgm:pt>
    <dgm:pt modelId="{50043F0D-01E4-5C41-AE72-98937D8DDDB9}">
      <dgm:prSet/>
      <dgm:spPr/>
      <dgm:t>
        <a:bodyPr/>
        <a:lstStyle/>
        <a:p>
          <a:r>
            <a:rPr lang="fr-FR"/>
            <a:t>L’intonation montante ou descendante.</a:t>
          </a:r>
        </a:p>
      </dgm:t>
    </dgm:pt>
    <dgm:pt modelId="{95280D35-F270-ED49-824E-F1D3B79758D5}" type="parTrans" cxnId="{689F6D4F-7342-2E47-AFBA-40E0C095E2CE}">
      <dgm:prSet/>
      <dgm:spPr/>
      <dgm:t>
        <a:bodyPr/>
        <a:lstStyle/>
        <a:p>
          <a:endParaRPr lang="fr-FR"/>
        </a:p>
      </dgm:t>
    </dgm:pt>
    <dgm:pt modelId="{6058BAE2-A866-2446-B7DC-BA6D83C3D346}" type="sibTrans" cxnId="{689F6D4F-7342-2E47-AFBA-40E0C095E2CE}">
      <dgm:prSet/>
      <dgm:spPr/>
      <dgm:t>
        <a:bodyPr/>
        <a:lstStyle/>
        <a:p>
          <a:endParaRPr lang="fr-FR"/>
        </a:p>
      </dgm:t>
    </dgm:pt>
    <dgm:pt modelId="{89EE9C58-7F1C-7B45-8B79-0D1E2B58488F}" type="pres">
      <dgm:prSet presAssocID="{3F4E0402-1502-44D0-9254-987D4BCADC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2CFE1C-D519-9F48-BF6C-86E06C7EBADF}" type="pres">
      <dgm:prSet presAssocID="{14F0C69C-331B-46DF-9D8D-2CD8F047A19D}" presName="hierRoot1" presStyleCnt="0"/>
      <dgm:spPr/>
    </dgm:pt>
    <dgm:pt modelId="{82603213-85A1-1B4F-A9F7-8A28B8F946ED}" type="pres">
      <dgm:prSet presAssocID="{14F0C69C-331B-46DF-9D8D-2CD8F047A19D}" presName="composite" presStyleCnt="0"/>
      <dgm:spPr/>
    </dgm:pt>
    <dgm:pt modelId="{265DBE02-22FF-4F4B-9CC0-9B16AD2DDAAD}" type="pres">
      <dgm:prSet presAssocID="{14F0C69C-331B-46DF-9D8D-2CD8F047A19D}" presName="background" presStyleLbl="node0" presStyleIdx="0" presStyleCnt="3"/>
      <dgm:spPr/>
    </dgm:pt>
    <dgm:pt modelId="{D04DBEAB-14A1-DB43-81CD-E28B2B33107E}" type="pres">
      <dgm:prSet presAssocID="{14F0C69C-331B-46DF-9D8D-2CD8F047A19D}" presName="text" presStyleLbl="fgAcc0" presStyleIdx="0" presStyleCnt="3">
        <dgm:presLayoutVars>
          <dgm:chPref val="3"/>
        </dgm:presLayoutVars>
      </dgm:prSet>
      <dgm:spPr/>
    </dgm:pt>
    <dgm:pt modelId="{EC2B6E7B-9E4D-B34D-AE17-CEE41C38D4AA}" type="pres">
      <dgm:prSet presAssocID="{14F0C69C-331B-46DF-9D8D-2CD8F047A19D}" presName="hierChild2" presStyleCnt="0"/>
      <dgm:spPr/>
    </dgm:pt>
    <dgm:pt modelId="{9BFE4049-DAE0-CD41-9A0F-B2BAFBB0ABF6}" type="pres">
      <dgm:prSet presAssocID="{6D983C70-7350-4B34-AB48-E16ACC3D3756}" presName="hierRoot1" presStyleCnt="0"/>
      <dgm:spPr/>
    </dgm:pt>
    <dgm:pt modelId="{D4D1DE2D-9F54-9C43-AFF1-80D126A1DDBB}" type="pres">
      <dgm:prSet presAssocID="{6D983C70-7350-4B34-AB48-E16ACC3D3756}" presName="composite" presStyleCnt="0"/>
      <dgm:spPr/>
    </dgm:pt>
    <dgm:pt modelId="{CEDFFE37-4FC4-8345-88EA-4F0200DB42E5}" type="pres">
      <dgm:prSet presAssocID="{6D983C70-7350-4B34-AB48-E16ACC3D3756}" presName="background" presStyleLbl="node0" presStyleIdx="1" presStyleCnt="3"/>
      <dgm:spPr/>
    </dgm:pt>
    <dgm:pt modelId="{D0BCD32F-64AA-0F43-9D92-911187EB4739}" type="pres">
      <dgm:prSet presAssocID="{6D983C70-7350-4B34-AB48-E16ACC3D3756}" presName="text" presStyleLbl="fgAcc0" presStyleIdx="1" presStyleCnt="3">
        <dgm:presLayoutVars>
          <dgm:chPref val="3"/>
        </dgm:presLayoutVars>
      </dgm:prSet>
      <dgm:spPr/>
    </dgm:pt>
    <dgm:pt modelId="{48DCAD8E-408A-174C-B940-A643BA499167}" type="pres">
      <dgm:prSet presAssocID="{6D983C70-7350-4B34-AB48-E16ACC3D3756}" presName="hierChild2" presStyleCnt="0"/>
      <dgm:spPr/>
    </dgm:pt>
    <dgm:pt modelId="{DE85392E-CA83-9941-90CF-D5BDCC09F3D4}" type="pres">
      <dgm:prSet presAssocID="{50043F0D-01E4-5C41-AE72-98937D8DDDB9}" presName="hierRoot1" presStyleCnt="0"/>
      <dgm:spPr/>
    </dgm:pt>
    <dgm:pt modelId="{42AF7A48-EA7F-CB4A-AC00-E1ED89A50F6F}" type="pres">
      <dgm:prSet presAssocID="{50043F0D-01E4-5C41-AE72-98937D8DDDB9}" presName="composite" presStyleCnt="0"/>
      <dgm:spPr/>
    </dgm:pt>
    <dgm:pt modelId="{CA64E3BD-B808-7E4C-BE93-45131EE1DD5A}" type="pres">
      <dgm:prSet presAssocID="{50043F0D-01E4-5C41-AE72-98937D8DDDB9}" presName="background" presStyleLbl="node0" presStyleIdx="2" presStyleCnt="3"/>
      <dgm:spPr/>
    </dgm:pt>
    <dgm:pt modelId="{90C7A2F5-2361-734F-BED7-86F32DF6999F}" type="pres">
      <dgm:prSet presAssocID="{50043F0D-01E4-5C41-AE72-98937D8DDDB9}" presName="text" presStyleLbl="fgAcc0" presStyleIdx="2" presStyleCnt="3">
        <dgm:presLayoutVars>
          <dgm:chPref val="3"/>
        </dgm:presLayoutVars>
      </dgm:prSet>
      <dgm:spPr/>
    </dgm:pt>
    <dgm:pt modelId="{498930F2-17A0-EA43-B7F1-95FAF512701D}" type="pres">
      <dgm:prSet presAssocID="{50043F0D-01E4-5C41-AE72-98937D8DDDB9}" presName="hierChild2" presStyleCnt="0"/>
      <dgm:spPr/>
    </dgm:pt>
  </dgm:ptLst>
  <dgm:cxnLst>
    <dgm:cxn modelId="{CF577724-DA68-FF41-ABE2-48569984CBB9}" type="presOf" srcId="{3F4E0402-1502-44D0-9254-987D4BCADC71}" destId="{89EE9C58-7F1C-7B45-8B79-0D1E2B58488F}" srcOrd="0" destOrd="0" presId="urn:microsoft.com/office/officeart/2005/8/layout/hierarchy1"/>
    <dgm:cxn modelId="{55D21060-F9AC-453C-BF70-352EF5BD3855}" srcId="{3F4E0402-1502-44D0-9254-987D4BCADC71}" destId="{14F0C69C-331B-46DF-9D8D-2CD8F047A19D}" srcOrd="0" destOrd="0" parTransId="{B3DE2D83-E674-4EE9-85C2-4A29FA3AF476}" sibTransId="{FB2B4C89-0BBB-435C-B13D-866611948F4E}"/>
    <dgm:cxn modelId="{F8E4B34D-D7B6-4F20-B9F8-6D38FC78EF4C}" srcId="{3F4E0402-1502-44D0-9254-987D4BCADC71}" destId="{6D983C70-7350-4B34-AB48-E16ACC3D3756}" srcOrd="1" destOrd="0" parTransId="{2AC3CF4A-520C-4A70-AF20-4C8A37870BAF}" sibTransId="{07CAC460-ED23-478C-9EB0-95D5F6E84372}"/>
    <dgm:cxn modelId="{689F6D4F-7342-2E47-AFBA-40E0C095E2CE}" srcId="{3F4E0402-1502-44D0-9254-987D4BCADC71}" destId="{50043F0D-01E4-5C41-AE72-98937D8DDDB9}" srcOrd="2" destOrd="0" parTransId="{95280D35-F270-ED49-824E-F1D3B79758D5}" sibTransId="{6058BAE2-A866-2446-B7DC-BA6D83C3D346}"/>
    <dgm:cxn modelId="{20B7F072-E0E8-7A4F-889C-BA220A887035}" type="presOf" srcId="{50043F0D-01E4-5C41-AE72-98937D8DDDB9}" destId="{90C7A2F5-2361-734F-BED7-86F32DF6999F}" srcOrd="0" destOrd="0" presId="urn:microsoft.com/office/officeart/2005/8/layout/hierarchy1"/>
    <dgm:cxn modelId="{92907A92-C460-D84F-9ED4-9891C4EF17DF}" type="presOf" srcId="{14F0C69C-331B-46DF-9D8D-2CD8F047A19D}" destId="{D04DBEAB-14A1-DB43-81CD-E28B2B33107E}" srcOrd="0" destOrd="0" presId="urn:microsoft.com/office/officeart/2005/8/layout/hierarchy1"/>
    <dgm:cxn modelId="{1450AAC1-DD4A-AF47-AF9E-DBDAE79F55A1}" type="presOf" srcId="{6D983C70-7350-4B34-AB48-E16ACC3D3756}" destId="{D0BCD32F-64AA-0F43-9D92-911187EB4739}" srcOrd="0" destOrd="0" presId="urn:microsoft.com/office/officeart/2005/8/layout/hierarchy1"/>
    <dgm:cxn modelId="{97DA5F8C-519F-A541-BA74-436F98598D12}" type="presParOf" srcId="{89EE9C58-7F1C-7B45-8B79-0D1E2B58488F}" destId="{882CFE1C-D519-9F48-BF6C-86E06C7EBADF}" srcOrd="0" destOrd="0" presId="urn:microsoft.com/office/officeart/2005/8/layout/hierarchy1"/>
    <dgm:cxn modelId="{8C996551-D31E-EC43-AA00-49C1E391B32F}" type="presParOf" srcId="{882CFE1C-D519-9F48-BF6C-86E06C7EBADF}" destId="{82603213-85A1-1B4F-A9F7-8A28B8F946ED}" srcOrd="0" destOrd="0" presId="urn:microsoft.com/office/officeart/2005/8/layout/hierarchy1"/>
    <dgm:cxn modelId="{59596033-D931-3049-B8DF-1F180F27FE39}" type="presParOf" srcId="{82603213-85A1-1B4F-A9F7-8A28B8F946ED}" destId="{265DBE02-22FF-4F4B-9CC0-9B16AD2DDAAD}" srcOrd="0" destOrd="0" presId="urn:microsoft.com/office/officeart/2005/8/layout/hierarchy1"/>
    <dgm:cxn modelId="{83CD9F36-7142-F140-B29E-E17E16D72F3C}" type="presParOf" srcId="{82603213-85A1-1B4F-A9F7-8A28B8F946ED}" destId="{D04DBEAB-14A1-DB43-81CD-E28B2B33107E}" srcOrd="1" destOrd="0" presId="urn:microsoft.com/office/officeart/2005/8/layout/hierarchy1"/>
    <dgm:cxn modelId="{E94A1703-2669-6D46-8258-14DEAA49F076}" type="presParOf" srcId="{882CFE1C-D519-9F48-BF6C-86E06C7EBADF}" destId="{EC2B6E7B-9E4D-B34D-AE17-CEE41C38D4AA}" srcOrd="1" destOrd="0" presId="urn:microsoft.com/office/officeart/2005/8/layout/hierarchy1"/>
    <dgm:cxn modelId="{66290DD6-8BEF-B34A-8776-7E8B6C4644CD}" type="presParOf" srcId="{89EE9C58-7F1C-7B45-8B79-0D1E2B58488F}" destId="{9BFE4049-DAE0-CD41-9A0F-B2BAFBB0ABF6}" srcOrd="1" destOrd="0" presId="urn:microsoft.com/office/officeart/2005/8/layout/hierarchy1"/>
    <dgm:cxn modelId="{024811EC-7868-E64E-AF4D-B8A3F2F1A5EC}" type="presParOf" srcId="{9BFE4049-DAE0-CD41-9A0F-B2BAFBB0ABF6}" destId="{D4D1DE2D-9F54-9C43-AFF1-80D126A1DDBB}" srcOrd="0" destOrd="0" presId="urn:microsoft.com/office/officeart/2005/8/layout/hierarchy1"/>
    <dgm:cxn modelId="{66A7C189-19F2-764F-AF73-86128B5A8C87}" type="presParOf" srcId="{D4D1DE2D-9F54-9C43-AFF1-80D126A1DDBB}" destId="{CEDFFE37-4FC4-8345-88EA-4F0200DB42E5}" srcOrd="0" destOrd="0" presId="urn:microsoft.com/office/officeart/2005/8/layout/hierarchy1"/>
    <dgm:cxn modelId="{F8303C13-79B5-B64E-AB7B-F6D9E3C74372}" type="presParOf" srcId="{D4D1DE2D-9F54-9C43-AFF1-80D126A1DDBB}" destId="{D0BCD32F-64AA-0F43-9D92-911187EB4739}" srcOrd="1" destOrd="0" presId="urn:microsoft.com/office/officeart/2005/8/layout/hierarchy1"/>
    <dgm:cxn modelId="{BB7EB710-2C14-FC47-9739-3566C7815922}" type="presParOf" srcId="{9BFE4049-DAE0-CD41-9A0F-B2BAFBB0ABF6}" destId="{48DCAD8E-408A-174C-B940-A643BA499167}" srcOrd="1" destOrd="0" presId="urn:microsoft.com/office/officeart/2005/8/layout/hierarchy1"/>
    <dgm:cxn modelId="{94616C13-0C54-0A42-B33D-E760819077CF}" type="presParOf" srcId="{89EE9C58-7F1C-7B45-8B79-0D1E2B58488F}" destId="{DE85392E-CA83-9941-90CF-D5BDCC09F3D4}" srcOrd="2" destOrd="0" presId="urn:microsoft.com/office/officeart/2005/8/layout/hierarchy1"/>
    <dgm:cxn modelId="{CCE62DC1-3174-C14D-A14F-CF2AA9D6B0BD}" type="presParOf" srcId="{DE85392E-CA83-9941-90CF-D5BDCC09F3D4}" destId="{42AF7A48-EA7F-CB4A-AC00-E1ED89A50F6F}" srcOrd="0" destOrd="0" presId="urn:microsoft.com/office/officeart/2005/8/layout/hierarchy1"/>
    <dgm:cxn modelId="{AB75288E-D508-AC44-8A13-C512E9F6C8A1}" type="presParOf" srcId="{42AF7A48-EA7F-CB4A-AC00-E1ED89A50F6F}" destId="{CA64E3BD-B808-7E4C-BE93-45131EE1DD5A}" srcOrd="0" destOrd="0" presId="urn:microsoft.com/office/officeart/2005/8/layout/hierarchy1"/>
    <dgm:cxn modelId="{213E25A6-D61D-8F41-B4A8-A5BF92345EAA}" type="presParOf" srcId="{42AF7A48-EA7F-CB4A-AC00-E1ED89A50F6F}" destId="{90C7A2F5-2361-734F-BED7-86F32DF6999F}" srcOrd="1" destOrd="0" presId="urn:microsoft.com/office/officeart/2005/8/layout/hierarchy1"/>
    <dgm:cxn modelId="{93CEB671-040F-0B49-9E55-4F7D1EB3EA92}" type="presParOf" srcId="{DE85392E-CA83-9941-90CF-D5BDCC09F3D4}" destId="{498930F2-17A0-EA43-B7F1-95FAF51270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CAEC2-A7CF-C54A-982D-859F2B9840C7}">
      <dsp:nvSpPr>
        <dsp:cNvPr id="0" name=""/>
        <dsp:cNvSpPr/>
      </dsp:nvSpPr>
      <dsp:spPr>
        <a:xfrm>
          <a:off x="0" y="1801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3B153-D56E-4648-B7CB-6DD01C71CC2B}">
      <dsp:nvSpPr>
        <dsp:cNvPr id="0" name=""/>
        <dsp:cNvSpPr/>
      </dsp:nvSpPr>
      <dsp:spPr>
        <a:xfrm>
          <a:off x="0" y="1801"/>
          <a:ext cx="10927829" cy="12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Le niveau A1 du TDP n'est pas le niveau A1 (et c'est la même chose pour A2).</a:t>
          </a:r>
          <a:endParaRPr lang="en-US" sz="3400" kern="1200" dirty="0"/>
        </a:p>
      </dsp:txBody>
      <dsp:txXfrm>
        <a:off x="0" y="1801"/>
        <a:ext cx="10927829" cy="1228600"/>
      </dsp:txXfrm>
    </dsp:sp>
    <dsp:sp modelId="{B9CC9CAB-5A59-4E44-AC03-F519E6FAFABD}">
      <dsp:nvSpPr>
        <dsp:cNvPr id="0" name=""/>
        <dsp:cNvSpPr/>
      </dsp:nvSpPr>
      <dsp:spPr>
        <a:xfrm>
          <a:off x="0" y="1230402"/>
          <a:ext cx="1092782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9810A-9D78-C049-9989-0C1C1B980863}">
      <dsp:nvSpPr>
        <dsp:cNvPr id="0" name=""/>
        <dsp:cNvSpPr/>
      </dsp:nvSpPr>
      <dsp:spPr>
        <a:xfrm>
          <a:off x="0" y="1230402"/>
          <a:ext cx="10927829" cy="12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On évalue les élèves sur un lexique décontextualisé.</a:t>
          </a:r>
          <a:endParaRPr lang="en-US" sz="3400" kern="1200" dirty="0"/>
        </a:p>
      </dsp:txBody>
      <dsp:txXfrm>
        <a:off x="0" y="1230402"/>
        <a:ext cx="10927829" cy="1228600"/>
      </dsp:txXfrm>
    </dsp:sp>
    <dsp:sp modelId="{2AF32AA4-4848-224A-BB58-AF7FC0C235F2}">
      <dsp:nvSpPr>
        <dsp:cNvPr id="0" name=""/>
        <dsp:cNvSpPr/>
      </dsp:nvSpPr>
      <dsp:spPr>
        <a:xfrm>
          <a:off x="0" y="2459002"/>
          <a:ext cx="1092782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15519-9DC2-8646-B7DE-E7DB78016BD9}">
      <dsp:nvSpPr>
        <dsp:cNvPr id="0" name=""/>
        <dsp:cNvSpPr/>
      </dsp:nvSpPr>
      <dsp:spPr>
        <a:xfrm>
          <a:off x="0" y="2459002"/>
          <a:ext cx="10927829" cy="12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Le Test joue souvent sur un raisonnement et non seulement sur le sens. </a:t>
          </a:r>
          <a:endParaRPr lang="en-US" sz="3400" kern="1200" dirty="0"/>
        </a:p>
      </dsp:txBody>
      <dsp:txXfrm>
        <a:off x="0" y="2459002"/>
        <a:ext cx="10927829" cy="1228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B97DE-46CF-304E-9CFA-7E867C1E25CD}">
      <dsp:nvSpPr>
        <dsp:cNvPr id="0" name=""/>
        <dsp:cNvSpPr/>
      </dsp:nvSpPr>
      <dsp:spPr>
        <a:xfrm>
          <a:off x="1333" y="283965"/>
          <a:ext cx="5202457" cy="3121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Souligner l'importance du test sans exagérer: on peut dire "C'est un indicateur officiel".</a:t>
          </a:r>
          <a:endParaRPr lang="en-US" sz="4100" kern="1200" dirty="0"/>
        </a:p>
      </dsp:txBody>
      <dsp:txXfrm>
        <a:off x="1333" y="283965"/>
        <a:ext cx="5202457" cy="3121474"/>
      </dsp:txXfrm>
    </dsp:sp>
    <dsp:sp modelId="{F7B8768E-D66D-9447-8A5A-1BDDD0B6ED6C}">
      <dsp:nvSpPr>
        <dsp:cNvPr id="0" name=""/>
        <dsp:cNvSpPr/>
      </dsp:nvSpPr>
      <dsp:spPr>
        <a:xfrm>
          <a:off x="5724037" y="283965"/>
          <a:ext cx="5202457" cy="31214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Entraîner les élèves en </a:t>
          </a:r>
          <a:r>
            <a:rPr lang="fr-FR" sz="4100" kern="1200"/>
            <a:t>salle multimédia </a:t>
          </a:r>
          <a:r>
            <a:rPr lang="fr-FR" sz="4100" kern="1200" dirty="0"/>
            <a:t>régulièrement.</a:t>
          </a:r>
          <a:endParaRPr lang="en-US" sz="4100" kern="1200" dirty="0"/>
        </a:p>
      </dsp:txBody>
      <dsp:txXfrm>
        <a:off x="5724037" y="283965"/>
        <a:ext cx="5202457" cy="3121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F1F17-9ED7-9B47-8E5D-50128C87EA8C}">
      <dsp:nvSpPr>
        <dsp:cNvPr id="0" name=""/>
        <dsp:cNvSpPr/>
      </dsp:nvSpPr>
      <dsp:spPr>
        <a:xfrm>
          <a:off x="0" y="0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Donnez comme consigne : "Try to trick the rest of the class".</a:t>
          </a:r>
        </a:p>
      </dsp:txBody>
      <dsp:txXfrm>
        <a:off x="48627" y="48627"/>
        <a:ext cx="7572674" cy="1562978"/>
      </dsp:txXfrm>
    </dsp:sp>
    <dsp:sp modelId="{6C1FFB72-F223-FB48-9A87-D4D5B5969CA8}">
      <dsp:nvSpPr>
        <dsp:cNvPr id="0" name=""/>
        <dsp:cNvSpPr/>
      </dsp:nvSpPr>
      <dsp:spPr>
        <a:xfrm>
          <a:off x="1639174" y="2029172"/>
          <a:ext cx="9288654" cy="16602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Changez le mot qui est important: remplacer "</a:t>
          </a:r>
          <a:r>
            <a:rPr lang="fr-FR" sz="3500" kern="1200" dirty="0" err="1"/>
            <a:t>him</a:t>
          </a:r>
          <a:r>
            <a:rPr lang="fr-FR" sz="3500" kern="1200" dirty="0"/>
            <a:t>" par "</a:t>
          </a:r>
          <a:r>
            <a:rPr lang="fr-FR" sz="3500" kern="1200" dirty="0" err="1"/>
            <a:t>her</a:t>
          </a:r>
          <a:r>
            <a:rPr lang="fr-FR" sz="3500" kern="1200" dirty="0"/>
            <a:t>"…</a:t>
          </a:r>
          <a:endParaRPr lang="en-US" sz="3500" kern="1200" dirty="0"/>
        </a:p>
      </dsp:txBody>
      <dsp:txXfrm>
        <a:off x="1687801" y="2077799"/>
        <a:ext cx="6473075" cy="1562978"/>
      </dsp:txXfrm>
    </dsp:sp>
    <dsp:sp modelId="{89F7BB71-4EB2-1945-9C4B-F77FEF2BD567}">
      <dsp:nvSpPr>
        <dsp:cNvPr id="0" name=""/>
        <dsp:cNvSpPr/>
      </dsp:nvSpPr>
      <dsp:spPr>
        <a:xfrm>
          <a:off x="8209503" y="1305127"/>
          <a:ext cx="1079150" cy="10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52312" y="1305127"/>
        <a:ext cx="593532" cy="812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DBE02-22FF-4F4B-9CC0-9B16AD2DDAAD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DBEAB-14A1-DB43-81CD-E28B2B33107E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Les mots accentués.</a:t>
          </a:r>
        </a:p>
      </dsp:txBody>
      <dsp:txXfrm>
        <a:off x="398656" y="1088253"/>
        <a:ext cx="2959127" cy="1837317"/>
      </dsp:txXfrm>
    </dsp:sp>
    <dsp:sp modelId="{CEDFFE37-4FC4-8345-88EA-4F0200DB42E5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CD32F-64AA-0F43-9D92-911187EB4739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Les Wh- questions.</a:t>
          </a:r>
          <a:endParaRPr lang="en-US" sz="3700" kern="1200" dirty="0"/>
        </a:p>
      </dsp:txBody>
      <dsp:txXfrm>
        <a:off x="4155097" y="1088253"/>
        <a:ext cx="2959127" cy="1837317"/>
      </dsp:txXfrm>
    </dsp:sp>
    <dsp:sp modelId="{CA64E3BD-B808-7E4C-BE93-45131EE1DD5A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7A2F5-2361-734F-BED7-86F32DF6999F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L’intonation montante ou descendante.</a:t>
          </a:r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DDFF-4B1D-3340-84A0-43496239E9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22043-A860-C54B-84E6-DF4A5AEB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7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22043-A860-C54B-84E6-DF4A5AEB0C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9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898EA-31AD-214F-87F1-0882ABF18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C92CEF-04CB-9D47-BA63-E1C9D3BA9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48FF3C-FFF5-6B4B-8B33-1A8B1068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7789B-402A-574F-8154-A0C2EA73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B3F436-0924-3343-83D8-5AFD4831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36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15205-72CB-0A46-9CF6-1DC3D60E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BA160F-6F35-1548-B239-1F7552671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6E4C4F-D06F-DE42-B136-0CB990C0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554779-4E0E-834A-BC46-5B740C61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24CC2-547E-2245-9F64-A212E727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32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4328C93-D52D-594D-A929-00263183F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3EBC45-964D-FD43-A743-6AC254A81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266D35-BA19-3741-97E5-B5640E7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A8DAFF-C9ED-284C-8BD9-724DA869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1932FF-8232-FD4C-971F-EBD3E3C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69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7AC37-9322-BE42-A657-FD34207C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657E6-5373-0641-89CB-6D24C8820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E3EFD5-2011-D44E-B44A-B598BE3A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6534B2-CD82-9547-B643-783609A8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72A65E-F8AA-EE4D-951F-5EF949E8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9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ACB72-E1A0-3B4C-B717-1680984D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E7908B-1BAF-FB42-B3F8-A16BCEC54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CBE61E-E700-FE4F-932A-53FD8DBF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A022DE-996E-E54C-9FEA-4F71A87B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05EAE5-9690-594F-9096-8C548928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DD1EC-2DEA-6448-8A8F-A5B02359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9E018-2379-3540-B683-37BB8A156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0685B3-AEDB-7547-B0FD-3A133CE64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34ED02-7119-2A44-B351-F32F6C34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DCAE94-1EC3-0546-9E0C-DE565ABF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3BD7C-95DD-7E42-96BB-54AFC3D0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27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3D1E2-B1DC-C546-AEAA-C3A7FB37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12E57A-AD2A-BE47-831A-F8156554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1B4B11-BC33-3C47-8688-AF7A9AA0F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EB0AA4-7D6A-3142-B76A-D5FBAD737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1A0E31-BADC-BE43-AA06-358A9B699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EF54BD-77E9-514C-8E08-65AEE4DA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1CFB17-EAF5-F447-9AF5-9C4DAAC5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656C79-CF18-1C4D-93FE-3C32D56F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49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FE0C0-7446-A841-BF36-E3853D35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EB6C66-9447-9649-B98A-F1F89591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DBB271-629D-E74C-AB9C-43A88DB7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F36848-5CE4-9A43-B5FD-A86BA8F5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31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6E4D6C-5B1D-8A41-AF05-161A0143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7E61D4-4F21-7C4F-8855-12CE1F33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060399-0982-C244-81F1-396C1242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8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C9A70-A9D1-424D-BF61-4F6C6D0E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202A22-C852-484E-9D14-F65226E9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CCE37B-71D2-F94E-A9DF-64595F41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C22168-CF3D-9046-A84C-78305D0F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C76D76-F1FD-2D41-BEB9-C7B7E5B4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1C8256-A3FD-234D-BA33-A217443C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2E60D-B1B2-4744-81B3-DA78E46A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82B41C-4137-CA43-9957-E6DC0DDCD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4FD02C-FE8E-3E4F-8DBB-F3766313D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C39C6E-F07D-2E4E-862A-1284023B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E47AAC-5F63-7B47-B341-7645CD4B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BFE7CA-EBEC-AB43-8584-251083A5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7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3FA3D1-AD7B-1745-B014-717AC81D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0798DE-4EA8-FC43-A2C3-225CCC094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7C853-709C-BE47-82CF-25511F424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E355-C97A-9E4A-9625-2FE1DF918C00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7AB644-D73D-F146-AE2B-CBB918DBD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5FFF39-69A6-F541-8E89-AB1FA8B9A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19D2-7F10-7C42-965C-BC224E09D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36ACE-5722-6D44-B56A-CFADF43AD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240" y="4072128"/>
            <a:ext cx="9769890" cy="1218448"/>
          </a:xfrm>
        </p:spPr>
        <p:txBody>
          <a:bodyPr>
            <a:normAutofit fontScale="90000"/>
          </a:bodyPr>
          <a:lstStyle/>
          <a:p>
            <a:r>
              <a:rPr lang="fr-FR" dirty="0"/>
              <a:t>Réussir le Test de Positionnement</a:t>
            </a:r>
            <a:br>
              <a:rPr lang="fr-FR" dirty="0"/>
            </a:br>
            <a:endParaRPr lang="fr-FR" sz="200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878268-E68C-104B-85E7-2800E82E2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240" y="5318760"/>
            <a:ext cx="9128760" cy="1432560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Fiona Ratkoff, IA-IPR d’anglais </a:t>
            </a:r>
          </a:p>
          <a:p>
            <a:r>
              <a:rPr lang="fr-FR" dirty="0" err="1"/>
              <a:t>Zélia</a:t>
            </a:r>
            <a:r>
              <a:rPr lang="fr-FR" dirty="0"/>
              <a:t> </a:t>
            </a:r>
            <a:r>
              <a:rPr lang="fr-FR" dirty="0" err="1"/>
              <a:t>Malhaire</a:t>
            </a:r>
            <a:r>
              <a:rPr lang="fr-FR" dirty="0"/>
              <a:t>, IAN pour les langues vivantes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AB6736-781B-2F4E-A858-76A750DD2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81" y="106680"/>
            <a:ext cx="3374915" cy="3048000"/>
          </a:xfrm>
          <a:prstGeom prst="rect">
            <a:avLst/>
          </a:prstGeom>
        </p:spPr>
      </p:pic>
      <p:pic>
        <p:nvPicPr>
          <p:cNvPr id="4" name="Image 3" descr="Une image contenant symbole, Graphique, logo, Police&#10;&#10;Description générée automatiquement">
            <a:extLst>
              <a:ext uri="{FF2B5EF4-FFF2-40B4-BE49-F238E27FC236}">
                <a16:creationId xmlns:a16="http://schemas.microsoft.com/office/drawing/2014/main" id="{2DC20E85-175F-42A1-FA66-9F89FA2A36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04" y="278932"/>
            <a:ext cx="3558526" cy="35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44BB86-F046-4743-ADD5-A28E7C5C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586855"/>
            <a:ext cx="3582744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Travailler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les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stratégies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compréhension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B77E67-CF53-444D-BE55-49AF080D0E6E}"/>
              </a:ext>
            </a:extLst>
          </p:cNvPr>
          <p:cNvSpPr txBox="1"/>
          <p:nvPr/>
        </p:nvSpPr>
        <p:spPr>
          <a:xfrm>
            <a:off x="4810259" y="586856"/>
            <a:ext cx="6555347" cy="137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Repérer</a:t>
            </a:r>
            <a:r>
              <a:rPr lang="en-US" sz="3200" dirty="0"/>
              <a:t> le champ lexical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C7BBA3BB-2DAA-89EF-6CB7-651CB2312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04" y="1469036"/>
            <a:ext cx="7771511" cy="48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6A019489-FD26-AED5-7684-C63CF1C69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21" y="457200"/>
            <a:ext cx="954795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4EA6E2-F9EB-A841-A543-6D2C29886728}"/>
              </a:ext>
            </a:extLst>
          </p:cNvPr>
          <p:cNvSpPr txBox="1"/>
          <p:nvPr/>
        </p:nvSpPr>
        <p:spPr>
          <a:xfrm>
            <a:off x="1710933" y="2033969"/>
            <a:ext cx="473206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2888" indent="-242888" defTabSz="777240">
              <a:spcAft>
                <a:spcPts val="600"/>
              </a:spcAft>
              <a:buFontTx/>
              <a:buChar char="-"/>
            </a:pPr>
            <a:endParaRPr lang="fr-FR" sz="20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fr-FR" sz="2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97916F-B283-BF40-B431-84BA511C46DC}"/>
              </a:ext>
            </a:extLst>
          </p:cNvPr>
          <p:cNvSpPr txBox="1"/>
          <p:nvPr/>
        </p:nvSpPr>
        <p:spPr>
          <a:xfrm>
            <a:off x="1263578" y="1341120"/>
            <a:ext cx="1007498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Repérage des </a:t>
            </a:r>
            <a:r>
              <a:rPr lang="fr-FR" sz="3200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wh</a:t>
            </a: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-questions.</a:t>
            </a:r>
          </a:p>
          <a:p>
            <a:pPr defTabSz="777240">
              <a:spcAft>
                <a:spcPts val="600"/>
              </a:spcAft>
            </a:pPr>
            <a:endParaRPr lang="fr-FR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77240">
              <a:spcAft>
                <a:spcPts val="600"/>
              </a:spcAft>
            </a:pPr>
            <a:r>
              <a:rPr lang="fr-FR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epérage des mots connus/transparents (film, </a:t>
            </a:r>
            <a:r>
              <a:rPr lang="fr-FR" sz="3200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cinema</a:t>
            </a: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pizza...).</a:t>
            </a:r>
          </a:p>
          <a:p>
            <a:pPr defTabSz="777240">
              <a:spcAft>
                <a:spcPts val="600"/>
              </a:spcAft>
            </a:pPr>
            <a:endParaRPr lang="fr-FR" sz="32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777240">
              <a:spcAft>
                <a:spcPts val="600"/>
              </a:spcAft>
            </a:pP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Repérage des temps (il faut connaître "</a:t>
            </a:r>
            <a:r>
              <a:rPr lang="fr-FR" sz="3200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will</a:t>
            </a: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fr-FR" sz="3200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going</a:t>
            </a: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to/ </a:t>
            </a:r>
            <a:r>
              <a:rPr lang="fr-FR" sz="3200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be+ing</a:t>
            </a: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du futur/can </a:t>
            </a:r>
            <a:r>
              <a:rPr lang="fr-FR" sz="3200" kern="1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you</a:t>
            </a: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…</a:t>
            </a:r>
            <a:r>
              <a:rPr lang="fr-FR" sz="3200" b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" en reconnaissance</a:t>
            </a:r>
            <a:r>
              <a:rPr lang="fr-FR" sz="32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7812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C0380D-AAEA-25D0-BD53-D09B4DE0F656}"/>
              </a:ext>
            </a:extLst>
          </p:cNvPr>
          <p:cNvSpPr txBox="1"/>
          <p:nvPr/>
        </p:nvSpPr>
        <p:spPr>
          <a:xfrm>
            <a:off x="231648" y="2484158"/>
            <a:ext cx="3309221" cy="3233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epérer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les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pièges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: </a:t>
            </a:r>
            <a:r>
              <a:rPr lang="en-US" sz="3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ci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c'est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le mot "match"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puis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le mot "week". 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5780CC53-E77E-C10D-564A-5E92EC1D7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390" y="1004341"/>
            <a:ext cx="7604008" cy="45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AA6B8C2-5BC5-A35C-91C0-481E320CD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119" y="457200"/>
            <a:ext cx="95097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26B0DD-4E6C-9423-894D-C15BC38CBE42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34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epérer le mot important sur lequel porte le piège : ici le mot est "ticket"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9070856E-7E8E-DF57-FC4F-B18CADB25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428" y="1189018"/>
            <a:ext cx="7225748" cy="44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0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6DDD6AC9-B891-F070-75A6-2F8CB7FD2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119" y="457200"/>
            <a:ext cx="95097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0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1B8D9B-CD83-6D0B-79F2-F95F0EAEEF19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aire attention </a:t>
            </a:r>
            <a:r>
              <a:rPr lang="en-US" sz="4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à</a:t>
            </a: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qui a </a:t>
            </a:r>
            <a:r>
              <a:rPr lang="en-US" sz="4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écrit</a:t>
            </a: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le message: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1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C365DCFC-5171-387D-9AE7-139098D1B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428" y="1098696"/>
            <a:ext cx="7225748" cy="46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4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A851DEB-4019-41CB-5A56-EBB65F3D5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41" y="2767106"/>
            <a:ext cx="2880828" cy="3071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fr-F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0" lang="en-US" altLang="fr-FR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aire attention </a:t>
            </a:r>
            <a:r>
              <a:rPr kumimoji="0" lang="en-US" altLang="fr-FR" sz="40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à</a:t>
            </a:r>
            <a:r>
              <a:rPr kumimoji="0" lang="en-US" altLang="fr-FR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la </a:t>
            </a:r>
            <a:r>
              <a:rPr kumimoji="0" lang="en-US" altLang="fr-FR" sz="40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négation</a:t>
            </a:r>
            <a:r>
              <a:rPr kumimoji="0" lang="en-US" altLang="fr-FR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"I don't have my bag"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fr-FR" sz="40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25" name="Image 6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23994365-1480-FB55-036C-89013AAC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2428" y="1225147"/>
            <a:ext cx="7225748" cy="44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2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4D376D-99B7-CF22-0FE7-87D72E3B3597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 y a parfois plusieurs indices faux même au niveau A1: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Une image contenant texte, Visage humain, capture d’écran, Site web&#10;&#10;Description générée automatiquement">
            <a:extLst>
              <a:ext uri="{FF2B5EF4-FFF2-40B4-BE49-F238E27FC236}">
                <a16:creationId xmlns:a16="http://schemas.microsoft.com/office/drawing/2014/main" id="{989221C7-1CC0-3E6A-F34D-32C52B51D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729" y="820310"/>
            <a:ext cx="7699480" cy="48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BB37D3A-AA14-8B4C-8E3E-E24396864B33}"/>
              </a:ext>
            </a:extLst>
          </p:cNvPr>
          <p:cNvSpPr txBox="1"/>
          <p:nvPr/>
        </p:nvSpPr>
        <p:spPr>
          <a:xfrm>
            <a:off x="532754" y="529997"/>
            <a:ext cx="10458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présentation en deux parties: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04CDFB-CEF3-EB4B-B057-E41363CC2C54}"/>
              </a:ext>
            </a:extLst>
          </p:cNvPr>
          <p:cNvSpPr txBox="1"/>
          <p:nvPr/>
        </p:nvSpPr>
        <p:spPr>
          <a:xfrm>
            <a:off x="1064302" y="1259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76CE28-DE64-05DA-F210-A3C79307AA3B}"/>
              </a:ext>
            </a:extLst>
          </p:cNvPr>
          <p:cNvSpPr txBox="1"/>
          <p:nvPr/>
        </p:nvSpPr>
        <p:spPr>
          <a:xfrm>
            <a:off x="420415" y="2238703"/>
            <a:ext cx="11403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pistes pour </a:t>
            </a:r>
            <a:r>
              <a:rPr lang="fr-FR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préparer les élèves.</a:t>
            </a:r>
            <a:endParaRPr lang="fr-F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Zélia</a:t>
            </a:r>
            <a:r>
              <a:rPr lang="fr-F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Malhaire</a:t>
            </a:r>
            <a:r>
              <a:rPr lang="fr-FR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présente plusieurs applications pour créer ou faire créer par vos élèves des QCM.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106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2153F9-2F1B-CA89-D87F-7E4FC4D10DE9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liminer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les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réponses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fausses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et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faciles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d'abord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: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ici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"She lives in England” (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cela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demande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des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connaissances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culturelles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).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Une image contenant texte, capture d’écran, Police, Site web&#10;&#10;Description générée automatiquement">
            <a:extLst>
              <a:ext uri="{FF2B5EF4-FFF2-40B4-BE49-F238E27FC236}">
                <a16:creationId xmlns:a16="http://schemas.microsoft.com/office/drawing/2014/main" id="{5E68C261-A072-48A3-2DC6-98B0D48A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428" y="1387728"/>
            <a:ext cx="7225748" cy="40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7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EED28D-A314-3ECE-1F9E-01421068B62C}"/>
              </a:ext>
            </a:extLst>
          </p:cNvPr>
          <p:cNvSpPr txBox="1"/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Quelques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conseils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supplémentaires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61C6E15-ABF6-5D1A-0C27-E4BB45CB3658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O</a:t>
            </a:r>
            <a:r>
              <a:rPr lang="en-US" sz="3600" dirty="0">
                <a:effectLst/>
              </a:rPr>
              <a:t>n </a:t>
            </a:r>
            <a:r>
              <a:rPr lang="en-US" sz="3600" dirty="0" err="1">
                <a:effectLst/>
              </a:rPr>
              <a:t>coche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même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quand</a:t>
            </a:r>
            <a:r>
              <a:rPr lang="en-US" sz="3600" dirty="0">
                <a:effectLst/>
              </a:rPr>
              <a:t> on </a:t>
            </a:r>
            <a:r>
              <a:rPr lang="en-US" sz="3600" dirty="0" err="1">
                <a:effectLst/>
              </a:rPr>
              <a:t>n'est</a:t>
            </a:r>
            <a:r>
              <a:rPr lang="en-US" sz="3600" dirty="0">
                <a:effectLst/>
              </a:rPr>
              <a:t> pas </a:t>
            </a:r>
            <a:r>
              <a:rPr lang="en-US" sz="3600" dirty="0" err="1">
                <a:effectLst/>
              </a:rPr>
              <a:t>sûr</a:t>
            </a:r>
            <a:r>
              <a:rPr lang="en-US" sz="360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O</a:t>
            </a:r>
            <a:r>
              <a:rPr lang="en-US" sz="3600" dirty="0">
                <a:effectLst/>
              </a:rPr>
              <a:t>n vise </a:t>
            </a:r>
            <a:r>
              <a:rPr lang="en-US" sz="3600" dirty="0" err="1">
                <a:effectLst/>
              </a:rPr>
              <a:t>parfois</a:t>
            </a:r>
            <a:r>
              <a:rPr lang="en-US" sz="3600" dirty="0">
                <a:effectLst/>
              </a:rPr>
              <a:t> la </a:t>
            </a:r>
            <a:r>
              <a:rPr lang="en-US" sz="3600" dirty="0" err="1">
                <a:effectLst/>
              </a:rPr>
              <a:t>réponse</a:t>
            </a:r>
            <a:r>
              <a:rPr lang="en-US" sz="3600" dirty="0">
                <a:effectLst/>
              </a:rPr>
              <a:t> la </a:t>
            </a:r>
            <a:r>
              <a:rPr lang="en-US" sz="3600" dirty="0" err="1">
                <a:effectLst/>
              </a:rPr>
              <a:t>moins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fausse</a:t>
            </a:r>
            <a:r>
              <a:rPr lang="en-US" sz="360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I</a:t>
            </a:r>
            <a:r>
              <a:rPr lang="en-US" sz="3600" dirty="0" err="1">
                <a:effectLst/>
              </a:rPr>
              <a:t>ntégrer</a:t>
            </a:r>
            <a:r>
              <a:rPr lang="en-US" sz="3600" dirty="0">
                <a:effectLst/>
              </a:rPr>
              <a:t> les QCM </a:t>
            </a:r>
            <a:r>
              <a:rPr lang="en-US" sz="3600" dirty="0" err="1">
                <a:effectLst/>
              </a:rPr>
              <a:t>culturels</a:t>
            </a:r>
            <a:r>
              <a:rPr lang="en-US" sz="3600" dirty="0">
                <a:effectLst/>
              </a:rPr>
              <a:t>/</a:t>
            </a:r>
            <a:r>
              <a:rPr lang="en-US" sz="3600" dirty="0" err="1">
                <a:effectLst/>
              </a:rPr>
              <a:t>lexicaux</a:t>
            </a:r>
            <a:r>
              <a:rPr lang="en-US" sz="3600" dirty="0">
                <a:effectLst/>
              </a:rPr>
              <a:t>/</a:t>
            </a:r>
            <a:r>
              <a:rPr lang="en-US" sz="3600" dirty="0" err="1">
                <a:effectLst/>
              </a:rPr>
              <a:t>grammaticaux</a:t>
            </a:r>
            <a:r>
              <a:rPr lang="en-US" sz="3600" dirty="0">
                <a:effectLst/>
              </a:rPr>
              <a:t> dans </a:t>
            </a:r>
            <a:r>
              <a:rPr lang="en-US" sz="3600" dirty="0" err="1">
                <a:effectLst/>
              </a:rPr>
              <a:t>vos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séquences</a:t>
            </a:r>
            <a:r>
              <a:rPr lang="en-US" sz="360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F</a:t>
            </a:r>
            <a:r>
              <a:rPr lang="en-US" sz="3600" dirty="0" err="1">
                <a:effectLst/>
              </a:rPr>
              <a:t>aites</a:t>
            </a:r>
            <a:r>
              <a:rPr lang="en-US" sz="3600" dirty="0">
                <a:effectLst/>
              </a:rPr>
              <a:t>-les </a:t>
            </a:r>
            <a:r>
              <a:rPr lang="en-US" sz="3600" dirty="0" err="1">
                <a:effectLst/>
              </a:rPr>
              <a:t>créer</a:t>
            </a:r>
            <a:r>
              <a:rPr lang="en-US" sz="3600" dirty="0">
                <a:effectLst/>
              </a:rPr>
              <a:t> par </a:t>
            </a:r>
            <a:r>
              <a:rPr lang="en-US" sz="3600" dirty="0" err="1">
                <a:effectLst/>
              </a:rPr>
              <a:t>vos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élèves</a:t>
            </a:r>
            <a:r>
              <a:rPr lang="en-US" sz="360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C</a:t>
            </a:r>
            <a:r>
              <a:rPr lang="en-US" sz="3600" dirty="0" err="1">
                <a:effectLst/>
              </a:rPr>
              <a:t>réez</a:t>
            </a:r>
            <a:r>
              <a:rPr lang="en-US" sz="3600" dirty="0"/>
              <a:t>-</a:t>
            </a:r>
            <a:r>
              <a:rPr lang="en-US" sz="3600" dirty="0">
                <a:effectLst/>
              </a:rPr>
              <a:t>les </a:t>
            </a:r>
            <a:r>
              <a:rPr lang="en-US" sz="3600" dirty="0" err="1">
                <a:effectLst/>
              </a:rPr>
              <a:t>vous</a:t>
            </a:r>
            <a:r>
              <a:rPr lang="en-US" sz="3600" dirty="0" err="1"/>
              <a:t>-</a:t>
            </a:r>
            <a:r>
              <a:rPr lang="en-US" sz="3600" dirty="0" err="1">
                <a:effectLst/>
              </a:rPr>
              <a:t>mêmes</a:t>
            </a:r>
            <a:r>
              <a:rPr lang="en-US" sz="3600" dirty="0">
                <a:effectLst/>
              </a:rPr>
              <a:t> avec </a:t>
            </a:r>
            <a:r>
              <a:rPr lang="en-US" sz="3600" dirty="0" err="1">
                <a:effectLst/>
              </a:rPr>
              <a:t>ChatGPT</a:t>
            </a:r>
            <a:r>
              <a:rPr lang="en-US" sz="3600" dirty="0"/>
              <a:t>.</a:t>
            </a:r>
            <a:endParaRPr lang="en-US" sz="3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14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4227F8-D338-C011-5079-ACCC20ABD0AF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</a:rPr>
              <a:t>will/going to/she is playing/ I would like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</a:rPr>
              <a:t>want vs. want 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>
                <a:effectLst/>
              </a:rPr>
              <a:t>Wh</a:t>
            </a:r>
            <a:r>
              <a:rPr lang="en-US" sz="3600" dirty="0">
                <a:effectLst/>
              </a:rPr>
              <a:t>- questions/What does or do...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</a:rPr>
              <a:t>Why does...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</a:rPr>
              <a:t>my/your/his/her/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</a:rPr>
              <a:t>Have you got=do you have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</a:rPr>
              <a:t>can…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8CD168-0C6A-FFB1-14A9-63B7B7D2F6AD}"/>
              </a:ext>
            </a:extLst>
          </p:cNvPr>
          <p:cNvSpPr txBox="1"/>
          <p:nvPr/>
        </p:nvSpPr>
        <p:spPr>
          <a:xfrm>
            <a:off x="1965434" y="430924"/>
            <a:ext cx="8145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Faire un Quizlet avec les mots de base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9010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427721-3851-C959-8A2C-7339ACA29842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Pour le niveau A2: l’importance de lire le texte dans sa globalité: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ADE0CEB8-666C-2B5E-A0B3-69F68805C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428" y="1189018"/>
            <a:ext cx="7225748" cy="44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AA51C2-B246-3B98-18B4-FA3D4AE40E0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4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éduire</a:t>
            </a: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du </a:t>
            </a:r>
            <a:r>
              <a:rPr lang="en-US" sz="40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contexte</a:t>
            </a:r>
            <a:r>
              <a:rPr lang="en-US" sz="4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A3124552-92B4-7DC5-C788-EC35FFF04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428" y="1216116"/>
            <a:ext cx="7225748" cy="44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89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A4E6FF-5DDE-D4DD-21AD-153FE0084238}"/>
              </a:ext>
            </a:extLst>
          </p:cNvPr>
          <p:cNvSpPr txBox="1"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L’importance du repérage dans la CO: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ZoneTexte 1">
            <a:extLst>
              <a:ext uri="{FF2B5EF4-FFF2-40B4-BE49-F238E27FC236}">
                <a16:creationId xmlns:a16="http://schemas.microsoft.com/office/drawing/2014/main" id="{491A5364-AE0E-482F-D8A1-AB0CA7130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45716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56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34696FF-AE80-67E1-965B-25D0025A260E}"/>
              </a:ext>
            </a:extLst>
          </p:cNvPr>
          <p:cNvSpPr txBox="1"/>
          <p:nvPr/>
        </p:nvSpPr>
        <p:spPr>
          <a:xfrm>
            <a:off x="1597152" y="2718816"/>
            <a:ext cx="7228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Page 8, 9 et 10 du fichier de la CO.</a:t>
            </a:r>
          </a:p>
        </p:txBody>
      </p:sp>
    </p:spTree>
    <p:extLst>
      <p:ext uri="{BB962C8B-B14F-4D97-AF65-F5344CB8AC3E}">
        <p14:creationId xmlns:p14="http://schemas.microsoft.com/office/powerpoint/2010/main" val="2257290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64B0EF-3443-6F6D-7854-0D2DD7FB7A03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Pour le lexique, il faut faire apprendre du lexique aux élèves</a:t>
            </a:r>
          </a:p>
        </p:txBody>
      </p:sp>
      <p:pic>
        <p:nvPicPr>
          <p:cNvPr id="5" name="Image 4" descr="Une image contenant texte, logiciel, Icône d’ordinateur, Système d’exploitation&#10;&#10;Description générée automatiquement">
            <a:extLst>
              <a:ext uri="{FF2B5EF4-FFF2-40B4-BE49-F238E27FC236}">
                <a16:creationId xmlns:a16="http://schemas.microsoft.com/office/drawing/2014/main" id="{52BCC046-CD69-AE07-576D-F06E0848C8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428" y="1098697"/>
            <a:ext cx="7225748" cy="46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6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41DEF9-AA70-3252-8590-057F30419C9B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S’amuser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rebrasser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lexique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changeant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proposant des mots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similaires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Image 2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AE7454C1-139A-ED22-6187-72DAA9948F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428" y="1026439"/>
            <a:ext cx="7225748" cy="48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40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A12FAA2A-3DFF-4940-04D0-8903871FD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77444"/>
            <a:ext cx="11277600" cy="51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5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C020C0B-7FA4-09FD-139B-F596D247634C}"/>
              </a:ext>
            </a:extLst>
          </p:cNvPr>
          <p:cNvSpPr txBox="1"/>
          <p:nvPr/>
        </p:nvSpPr>
        <p:spPr>
          <a:xfrm>
            <a:off x="292609" y="731520"/>
            <a:ext cx="4039906" cy="5249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>
                <a:effectLst/>
              </a:rPr>
              <a:t>Mme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Malhaire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vous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présentera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également</a:t>
            </a:r>
            <a:r>
              <a:rPr lang="en-US" sz="3600" dirty="0">
                <a:effectLst/>
              </a:rPr>
              <a:t> deux sites </a:t>
            </a:r>
            <a:r>
              <a:rPr lang="en-US" sz="3600" dirty="0" err="1">
                <a:effectLst/>
              </a:rPr>
              <a:t>où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vous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trouverez</a:t>
            </a:r>
            <a:r>
              <a:rPr lang="en-US" sz="3600" dirty="0">
                <a:effectLst/>
              </a:rPr>
              <a:t> de </a:t>
            </a:r>
            <a:r>
              <a:rPr lang="en-US" sz="3600" dirty="0" err="1">
                <a:effectLst/>
              </a:rPr>
              <a:t>nombreux</a:t>
            </a:r>
            <a:r>
              <a:rPr lang="en-US" sz="3600" dirty="0">
                <a:effectLst/>
              </a:rPr>
              <a:t> items du Test pour </a:t>
            </a:r>
            <a:r>
              <a:rPr lang="en-US" sz="3600" dirty="0" err="1">
                <a:effectLst/>
              </a:rPr>
              <a:t>pouvoir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entraîner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vos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élèves</a:t>
            </a:r>
            <a:r>
              <a:rPr lang="en-US" sz="3600" dirty="0"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le lien </a:t>
            </a:r>
            <a:r>
              <a:rPr lang="en-US" sz="3600" dirty="0" err="1">
                <a:effectLst/>
              </a:rPr>
              <a:t>interactif</a:t>
            </a:r>
            <a:r>
              <a:rPr lang="en-US" sz="3600" dirty="0">
                <a:effectLst/>
              </a:rPr>
              <a:t> 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effectLst/>
                <a:highlight>
                  <a:srgbClr val="FFFF00"/>
                </a:highlight>
              </a:rPr>
              <a:t>https://</a:t>
            </a:r>
            <a:r>
              <a:rPr lang="en-US" sz="1900" dirty="0" err="1">
                <a:effectLst/>
                <a:highlight>
                  <a:srgbClr val="FFFF00"/>
                </a:highlight>
              </a:rPr>
              <a:t>view.genial.ly</a:t>
            </a:r>
            <a:r>
              <a:rPr lang="en-US" sz="1900" dirty="0">
                <a:effectLst/>
                <a:highlight>
                  <a:srgbClr val="FFFF00"/>
                </a:highlight>
              </a:rPr>
              <a:t>/6558d314e91d3b0011686946/interactive-content-site-et-applications-pour-creer-des-quiz-et-des-qcm</a:t>
            </a:r>
            <a:endParaRPr lang="en-US" sz="1900" dirty="0">
              <a:effectLst/>
            </a:endParaRPr>
          </a:p>
        </p:txBody>
      </p:sp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0FEC8622-550A-53FD-468C-5D73FDA28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366" y="1439917"/>
            <a:ext cx="6819652" cy="37508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562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FECF8996-25D0-32EE-348E-7246F202B1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14450"/>
            <a:ext cx="11277600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AA32C8-B760-7149-9A18-09B4EB5C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Test qui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évalue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souvent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autre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chose que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l’anglais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4AEA9F-0074-1FC4-8A65-004425B90E3A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C'est</a:t>
            </a:r>
            <a:r>
              <a:rPr lang="en-US" sz="2200" dirty="0">
                <a:effectLst/>
              </a:rPr>
              <a:t> un Test qui se </a:t>
            </a:r>
            <a:r>
              <a:rPr lang="en-US" sz="2200" dirty="0" err="1">
                <a:effectLst/>
              </a:rPr>
              <a:t>présente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plutôt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comme</a:t>
            </a:r>
            <a:r>
              <a:rPr lang="en-US" sz="2200" dirty="0">
                <a:effectLst/>
              </a:rPr>
              <a:t> un jeu de </a:t>
            </a:r>
            <a:r>
              <a:rPr lang="en-US" sz="2200" dirty="0" err="1">
                <a:effectLst/>
              </a:rPr>
              <a:t>logique</a:t>
            </a:r>
            <a:r>
              <a:rPr lang="en-US" sz="220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On </a:t>
            </a:r>
            <a:r>
              <a:rPr lang="en-US" sz="2200" dirty="0" err="1">
                <a:effectLst/>
              </a:rPr>
              <a:t>tente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une</a:t>
            </a:r>
            <a:r>
              <a:rPr lang="en-US" sz="2200" dirty="0">
                <a:effectLst/>
              </a:rPr>
              <a:t> bonne </a:t>
            </a:r>
            <a:r>
              <a:rPr lang="en-US" sz="2200" dirty="0" err="1">
                <a:effectLst/>
              </a:rPr>
              <a:t>réponse</a:t>
            </a:r>
            <a:r>
              <a:rPr lang="en-US" sz="2200" dirty="0">
                <a:effectLst/>
              </a:rPr>
              <a:t>. On se trompe. On </a:t>
            </a:r>
            <a:r>
              <a:rPr lang="en-US" sz="2200" dirty="0" err="1">
                <a:effectLst/>
              </a:rPr>
              <a:t>revient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en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arrière</a:t>
            </a:r>
            <a:r>
              <a:rPr lang="en-US" sz="2200" dirty="0">
                <a:effectLst/>
              </a:rPr>
              <a:t> et on recommence.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Image 5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6118F3-1A7F-3BEA-51B0-2AB4CEFCE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969550"/>
            <a:ext cx="6903720" cy="49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F253B9-6B4F-6152-F18B-15D01A21423C}"/>
              </a:ext>
            </a:extLst>
          </p:cNvPr>
          <p:cNvSpPr txBox="1"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est d’accord:</a:t>
            </a:r>
          </a:p>
        </p:txBody>
      </p:sp>
      <p:graphicFrame>
        <p:nvGraphicFramePr>
          <p:cNvPr id="6" name="ZoneTexte 3">
            <a:extLst>
              <a:ext uri="{FF2B5EF4-FFF2-40B4-BE49-F238E27FC236}">
                <a16:creationId xmlns:a16="http://schemas.microsoft.com/office/drawing/2014/main" id="{74BFED67-C29F-FF53-29A6-D75F7979D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53760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98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594F2B-11FE-7247-852C-37F45B6C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348865"/>
            <a:ext cx="11047629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Mais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nous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voulons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que les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élèves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puissent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réussir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le Test. </a:t>
            </a:r>
            <a:b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Voici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quelques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pistes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F2CAA6-278D-3D46-A826-17563D2AE7A7}"/>
              </a:ext>
            </a:extLst>
          </p:cNvPr>
          <p:cNvSpPr txBox="1"/>
          <p:nvPr/>
        </p:nvSpPr>
        <p:spPr>
          <a:xfrm>
            <a:off x="838200" y="1690689"/>
            <a:ext cx="972986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2400"/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fr-FR" sz="2400"/>
          </a:p>
        </p:txBody>
      </p:sp>
      <p:graphicFrame>
        <p:nvGraphicFramePr>
          <p:cNvPr id="6" name="ZoneTexte 3">
            <a:extLst>
              <a:ext uri="{FF2B5EF4-FFF2-40B4-BE49-F238E27FC236}">
                <a16:creationId xmlns:a16="http://schemas.microsoft.com/office/drawing/2014/main" id="{7E7D46E8-1C0C-8BFF-E044-28D427277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5001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73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A728E4-7108-B74D-A115-3CAA420E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1560576"/>
            <a:ext cx="3375480" cy="3474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31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réer</a:t>
            </a:r>
            <a:r>
              <a:rPr lang="en-US" sz="3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et faire </a:t>
            </a:r>
            <a:r>
              <a:rPr lang="en-US" sz="31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créer</a:t>
            </a:r>
            <a:r>
              <a:rPr lang="en-US" sz="3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des QCM </a:t>
            </a:r>
            <a:r>
              <a:rPr lang="en-US" sz="31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régulièrement</a:t>
            </a:r>
            <a:r>
              <a:rPr lang="en-US" sz="3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en</a:t>
            </a:r>
            <a:r>
              <a:rPr lang="en-US" sz="3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lien avec </a:t>
            </a:r>
            <a:r>
              <a:rPr lang="en-US" sz="31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vos</a:t>
            </a:r>
            <a:r>
              <a:rPr lang="en-US" sz="3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séquences</a:t>
            </a:r>
            <a:r>
              <a:rPr lang="en-US" sz="3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(CE/CO/</a:t>
            </a:r>
            <a:r>
              <a:rPr lang="en-US" sz="31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Grammaire</a:t>
            </a:r>
            <a:r>
              <a:rPr lang="en-US" sz="3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et </a:t>
            </a:r>
            <a:r>
              <a:rPr lang="en-US" sz="31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vocabulaire</a:t>
            </a:r>
            <a:r>
              <a:rPr lang="en-US" sz="3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): 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7A73A4-81A0-1641-93AA-50A1BFB0FF77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L</a:t>
            </a:r>
            <a:r>
              <a:rPr lang="en-US" sz="2800" dirty="0" err="1">
                <a:effectLst/>
              </a:rPr>
              <a:t>'objectif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est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manipuler</a:t>
            </a:r>
            <a:r>
              <a:rPr lang="en-US" sz="2800" dirty="0">
                <a:effectLst/>
              </a:rPr>
              <a:t>, de </a:t>
            </a:r>
            <a:r>
              <a:rPr lang="en-US" sz="2800" dirty="0" err="1">
                <a:effectLst/>
              </a:rPr>
              <a:t>voir</a:t>
            </a:r>
            <a:r>
              <a:rPr lang="en-US" sz="2800" dirty="0">
                <a:effectLst/>
              </a:rPr>
              <a:t> quelle </a:t>
            </a:r>
            <a:r>
              <a:rPr lang="en-US" sz="2800" dirty="0" err="1">
                <a:effectLst/>
              </a:rPr>
              <a:t>est</a:t>
            </a:r>
            <a:r>
              <a:rPr lang="en-US" sz="2800" dirty="0">
                <a:effectLst/>
              </a:rPr>
              <a:t> la bonne </a:t>
            </a:r>
            <a:r>
              <a:rPr lang="en-US" sz="2800" dirty="0" err="1">
                <a:effectLst/>
              </a:rPr>
              <a:t>réponse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réfléchissant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à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pourquoi</a:t>
            </a:r>
            <a:r>
              <a:rPr lang="en-US" sz="2800" dirty="0">
                <a:effectLst/>
              </a:rPr>
              <a:t> les </a:t>
            </a:r>
            <a:r>
              <a:rPr lang="en-US" sz="2800" dirty="0" err="1">
                <a:effectLst/>
              </a:rPr>
              <a:t>autres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réponses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sont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fausses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F</a:t>
            </a:r>
            <a:r>
              <a:rPr lang="en-US" sz="2800" dirty="0" err="1">
                <a:effectLst/>
              </a:rPr>
              <a:t>aites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ce</a:t>
            </a:r>
            <a:r>
              <a:rPr lang="en-US" sz="2800" dirty="0">
                <a:effectLst/>
              </a:rPr>
              <a:t> travail </a:t>
            </a:r>
            <a:r>
              <a:rPr lang="en-US" sz="2800" dirty="0" err="1">
                <a:effectLst/>
              </a:rPr>
              <a:t>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pairwork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en</a:t>
            </a:r>
            <a:r>
              <a:rPr lang="en-US" sz="2800" dirty="0">
                <a:effectLst/>
              </a:rPr>
              <a:t> groupwork et </a:t>
            </a:r>
            <a:r>
              <a:rPr lang="en-US" sz="2800" dirty="0" err="1">
                <a:effectLst/>
              </a:rPr>
              <a:t>développez</a:t>
            </a:r>
            <a:r>
              <a:rPr lang="en-US" sz="2800" dirty="0">
                <a:effectLst/>
              </a:rPr>
              <a:t> la </a:t>
            </a:r>
            <a:r>
              <a:rPr lang="en-US" sz="2800" dirty="0" err="1">
                <a:effectLst/>
              </a:rPr>
              <a:t>capacité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raisonner</a:t>
            </a:r>
            <a:r>
              <a:rPr lang="en-US" sz="2800" dirty="0">
                <a:effectLst/>
              </a:rPr>
              <a:t>. </a:t>
            </a:r>
            <a:r>
              <a:rPr lang="en-US" sz="2800" b="1" dirty="0" err="1">
                <a:effectLst/>
              </a:rPr>
              <a:t>C'est</a:t>
            </a:r>
            <a:r>
              <a:rPr lang="en-US" sz="2800" b="1" dirty="0">
                <a:effectLst/>
              </a:rPr>
              <a:t> un jeu de </a:t>
            </a:r>
            <a:r>
              <a:rPr lang="en-US" sz="2800" b="1" dirty="0" err="1">
                <a:effectLst/>
              </a:rPr>
              <a:t>logique</a:t>
            </a:r>
            <a:r>
              <a:rPr lang="en-US" sz="2800" b="1" dirty="0">
                <a:effectLst/>
              </a:rPr>
              <a:t> la </a:t>
            </a:r>
            <a:r>
              <a:rPr lang="en-US" sz="2800" b="1" dirty="0" err="1">
                <a:effectLst/>
              </a:rPr>
              <a:t>plupart</a:t>
            </a:r>
            <a:r>
              <a:rPr lang="en-US" sz="2800" b="1" dirty="0">
                <a:effectLst/>
              </a:rPr>
              <a:t> du temps. Il faut </a:t>
            </a:r>
            <a:r>
              <a:rPr lang="en-US" sz="2800" b="1" dirty="0" err="1">
                <a:effectLst/>
              </a:rPr>
              <a:t>trouver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l'indice</a:t>
            </a:r>
            <a:r>
              <a:rPr lang="en-US" sz="2800" b="1" dirty="0">
                <a:effectLst/>
              </a:rPr>
              <a:t> sur </a:t>
            </a:r>
            <a:r>
              <a:rPr lang="en-US" sz="2800" b="1" dirty="0" err="1">
                <a:effectLst/>
              </a:rPr>
              <a:t>lequel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porte</a:t>
            </a:r>
            <a:r>
              <a:rPr lang="en-US" sz="2800" b="1" dirty="0">
                <a:effectLst/>
              </a:rPr>
              <a:t> la question</a:t>
            </a:r>
            <a:r>
              <a:rPr lang="en-US" sz="2800" dirty="0">
                <a:effectLst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470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5DE2CF-AA7E-B343-A9D5-E780A754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Faire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manipuler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:</a:t>
            </a:r>
          </a:p>
        </p:txBody>
      </p:sp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CF9846F7-F2C4-9FC0-98CA-27F1EB5BF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5470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1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CB75C4-AB7C-E843-AA98-7337E3D34DAA}"/>
              </a:ext>
            </a:extLst>
          </p:cNvPr>
          <p:cNvSpPr txBox="1"/>
          <p:nvPr/>
        </p:nvSpPr>
        <p:spPr>
          <a:xfrm>
            <a:off x="585217" y="2206752"/>
            <a:ext cx="10510414" cy="3794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Théoriquement</a:t>
            </a:r>
            <a:r>
              <a:rPr lang="en-US" sz="3200" dirty="0"/>
              <a:t>, p</a:t>
            </a:r>
            <a:r>
              <a:rPr lang="en-US" sz="3200" dirty="0">
                <a:effectLst/>
              </a:rPr>
              <a:t>our </a:t>
            </a:r>
            <a:r>
              <a:rPr lang="en-US" sz="3200" dirty="0" err="1">
                <a:effectLst/>
              </a:rPr>
              <a:t>qu'un</a:t>
            </a:r>
            <a:r>
              <a:rPr lang="en-US" sz="3200" dirty="0">
                <a:effectLst/>
              </a:rPr>
              <a:t> QCM </a:t>
            </a:r>
            <a:r>
              <a:rPr lang="en-US" sz="3200" dirty="0" err="1">
                <a:effectLst/>
              </a:rPr>
              <a:t>fonctionne</a:t>
            </a:r>
            <a:r>
              <a:rPr lang="en-US" sz="3200" dirty="0">
                <a:effectLst/>
              </a:rPr>
              <a:t>, il faut savoir </a:t>
            </a:r>
            <a:r>
              <a:rPr lang="en-US" sz="3200" dirty="0" err="1">
                <a:effectLst/>
              </a:rPr>
              <a:t>ce</a:t>
            </a:r>
            <a:r>
              <a:rPr lang="en-US" sz="3200" dirty="0">
                <a:effectLst/>
              </a:rPr>
              <a:t> sur quoi </a:t>
            </a:r>
            <a:r>
              <a:rPr lang="en-US" sz="3200" dirty="0" err="1">
                <a:effectLst/>
              </a:rPr>
              <a:t>porte</a:t>
            </a:r>
            <a:r>
              <a:rPr lang="en-US" sz="3200" dirty="0">
                <a:effectLst/>
              </a:rPr>
              <a:t> le </a:t>
            </a:r>
            <a:r>
              <a:rPr lang="en-US" sz="3200" dirty="0" err="1">
                <a:effectLst/>
              </a:rPr>
              <a:t>piège</a:t>
            </a:r>
            <a:r>
              <a:rPr lang="en-US" sz="3200" dirty="0">
                <a:effectLst/>
              </a:rPr>
              <a:t>: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</a:rPr>
              <a:t>- un point de </a:t>
            </a:r>
            <a:r>
              <a:rPr lang="en-US" sz="3200" dirty="0" err="1">
                <a:effectLst/>
              </a:rPr>
              <a:t>grammaire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ou</a:t>
            </a:r>
            <a:r>
              <a:rPr lang="en-US" sz="3200" dirty="0">
                <a:effectLst/>
              </a:rPr>
              <a:t> de </a:t>
            </a:r>
            <a:r>
              <a:rPr lang="en-US" sz="3200" dirty="0" err="1">
                <a:effectLst/>
              </a:rPr>
              <a:t>vocabulaire</a:t>
            </a:r>
            <a:r>
              <a:rPr lang="en-US" sz="3200" dirty="0">
                <a:effectLst/>
              </a:rPr>
              <a:t>? </a:t>
            </a:r>
            <a:r>
              <a:rPr lang="en-US" sz="3200" dirty="0" err="1">
                <a:effectLst/>
              </a:rPr>
              <a:t>Lequel</a:t>
            </a:r>
            <a:r>
              <a:rPr lang="en-US" sz="3200" dirty="0">
                <a:effectLst/>
              </a:rPr>
              <a:t>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</a:rPr>
              <a:t>- un point de </a:t>
            </a:r>
            <a:r>
              <a:rPr lang="en-US" sz="3200" dirty="0" err="1">
                <a:effectLst/>
              </a:rPr>
              <a:t>compréhension</a:t>
            </a:r>
            <a:r>
              <a:rPr lang="en-US" sz="3200" dirty="0">
                <a:effectLst/>
              </a:rPr>
              <a:t>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C9FB57-A55F-4774-5668-C0EC9C702C8E}"/>
              </a:ext>
            </a:extLst>
          </p:cNvPr>
          <p:cNvSpPr txBox="1"/>
          <p:nvPr/>
        </p:nvSpPr>
        <p:spPr>
          <a:xfrm>
            <a:off x="1797269" y="430924"/>
            <a:ext cx="560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Attention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295747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674</Words>
  <Application>Microsoft Office PowerPoint</Application>
  <PresentationFormat>Grand écran</PresentationFormat>
  <Paragraphs>71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Calibri</vt:lpstr>
      <vt:lpstr>Calibri Light</vt:lpstr>
      <vt:lpstr>Thème Office</vt:lpstr>
      <vt:lpstr>Réussir le Test de Positionnement </vt:lpstr>
      <vt:lpstr>Présentation PowerPoint</vt:lpstr>
      <vt:lpstr>Présentation PowerPoint</vt:lpstr>
      <vt:lpstr>Un Test qui évalue souvent autre chose que l’anglais</vt:lpstr>
      <vt:lpstr>Présentation PowerPoint</vt:lpstr>
      <vt:lpstr>Mais nous voulons que les élèves puissent réussir le Test.  Voici quelques pistes:</vt:lpstr>
      <vt:lpstr>Créer et faire créer des QCM régulièrement en lien avec vos séquences (CE/CO/Grammaire et vocabulaire): </vt:lpstr>
      <vt:lpstr>Faire manipuler :</vt:lpstr>
      <vt:lpstr>Présentation PowerPoint</vt:lpstr>
      <vt:lpstr>Travailler les stratégies de compréhension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préparer son inspection?</dc:title>
  <dc:creator>fiona ratkoff</dc:creator>
  <cp:lastModifiedBy>Vincent Cherre</cp:lastModifiedBy>
  <cp:revision>157</cp:revision>
  <dcterms:created xsi:type="dcterms:W3CDTF">2021-04-27T07:40:07Z</dcterms:created>
  <dcterms:modified xsi:type="dcterms:W3CDTF">2023-12-07T10:45:28Z</dcterms:modified>
</cp:coreProperties>
</file>