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1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6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69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69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00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4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92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91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68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2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65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4AFE7-6B04-416C-8918-94C4A93FCBB1}" type="datetimeFigureOut">
              <a:rPr lang="fr-FR" smtClean="0"/>
              <a:pPr/>
              <a:t>19/12/2016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1C41-9E96-40B1-8418-BF096F3D02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93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3359485"/>
          </a:xfrm>
        </p:spPr>
        <p:txBody>
          <a:bodyPr>
            <a:normAutofit/>
          </a:bodyPr>
          <a:lstStyle/>
          <a:p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TP vendredi 25 </a:t>
            </a:r>
            <a:r>
              <a:rPr lang="fr-FR" sz="4400" smtClean="0">
                <a:latin typeface="Arial" panose="020B0604020202020204" pitchFamily="34" charset="0"/>
                <a:cs typeface="Arial" panose="020B0604020202020204" pitchFamily="34" charset="0"/>
              </a:rPr>
              <a:t>novembre 2016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Atelier pâtisserie : </a:t>
            </a:r>
            <a:b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réaliser des bûches</a:t>
            </a:r>
            <a:b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56" y="322514"/>
            <a:ext cx="4267628" cy="569017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26" y="322514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3" y="162000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0" y="1620000"/>
            <a:ext cx="6399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03" y="1620000"/>
            <a:ext cx="4800000" cy="3600000"/>
          </a:xfrm>
        </p:spPr>
      </p:pic>
    </p:spTree>
    <p:extLst>
      <p:ext uri="{BB962C8B-B14F-4D97-AF65-F5344CB8AC3E}">
        <p14:creationId xmlns:p14="http://schemas.microsoft.com/office/powerpoint/2010/main" val="14087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90" y="216225"/>
            <a:ext cx="4860592" cy="6480790"/>
          </a:xfrm>
        </p:spPr>
      </p:pic>
    </p:spTree>
    <p:extLst>
      <p:ext uri="{BB962C8B-B14F-4D97-AF65-F5344CB8AC3E}">
        <p14:creationId xmlns:p14="http://schemas.microsoft.com/office/powerpoint/2010/main" val="18226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55" y="1620000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23" y="162000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17" y="162000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88" y="1620000"/>
            <a:ext cx="6050949" cy="3600000"/>
          </a:xfrm>
        </p:spPr>
      </p:pic>
    </p:spTree>
    <p:extLst>
      <p:ext uri="{BB962C8B-B14F-4D97-AF65-F5344CB8AC3E}">
        <p14:creationId xmlns:p14="http://schemas.microsoft.com/office/powerpoint/2010/main" val="16251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86" y="1168802"/>
            <a:ext cx="3263502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81" y="1161357"/>
            <a:ext cx="3269086" cy="43587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4" y="1161357"/>
            <a:ext cx="3268498" cy="43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4" y="2459865"/>
            <a:ext cx="10515600" cy="16742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La pâte à biscuit </a:t>
            </a:r>
          </a:p>
          <a:p>
            <a:pPr marL="0" indent="0" algn="ctr">
              <a:buNone/>
            </a:pPr>
            <a:r>
              <a:rPr lang="fr-F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après la cuisson</a:t>
            </a:r>
            <a:endParaRPr lang="fr-F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2"/>
            <a:ext cx="4765182" cy="357388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41" y="2"/>
            <a:ext cx="5474562" cy="35738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05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620000"/>
            <a:ext cx="6400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620000"/>
            <a:ext cx="6399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620000"/>
            <a:ext cx="6429284" cy="3600000"/>
          </a:xfrm>
        </p:spPr>
      </p:pic>
    </p:spTree>
    <p:extLst>
      <p:ext uri="{BB962C8B-B14F-4D97-AF65-F5344CB8AC3E}">
        <p14:creationId xmlns:p14="http://schemas.microsoft.com/office/powerpoint/2010/main" val="24208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62000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620000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1620000"/>
            <a:ext cx="63999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2445" y="1606684"/>
            <a:ext cx="10515600" cy="3712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Les autres étapes de fabrication</a:t>
            </a:r>
            <a:endParaRPr lang="fr-F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17</Words>
  <Application>Microsoft Office PowerPoint</Application>
  <PresentationFormat>Personnalisé</PresentationFormat>
  <Paragraphs>6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TP vendredi 25 novembre 2016  Atelier pâtisserie :  réaliser des bûches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angelique tramoni</dc:creator>
  <cp:lastModifiedBy>vgsc@wanadoo.fr</cp:lastModifiedBy>
  <cp:revision>8</cp:revision>
  <dcterms:created xsi:type="dcterms:W3CDTF">2016-11-27T13:38:02Z</dcterms:created>
  <dcterms:modified xsi:type="dcterms:W3CDTF">2016-12-19T15:06:09Z</dcterms:modified>
</cp:coreProperties>
</file>