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heme/themeOverride1.xml" ContentType="application/vnd.openxmlformats-officedocument.themeOverr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omments/comment1.xml" ContentType="application/vnd.openxmlformats-officedocument.presentationml.comment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0"/>
  </p:notesMasterIdLst>
  <p:sldIdLst>
    <p:sldId id="256" r:id="rId2"/>
    <p:sldId id="257" r:id="rId3"/>
    <p:sldId id="258" r:id="rId4"/>
    <p:sldId id="260" r:id="rId5"/>
    <p:sldId id="264" r:id="rId6"/>
    <p:sldId id="261" r:id="rId7"/>
    <p:sldId id="262" r:id="rId8"/>
    <p:sldId id="263" r:id="rId9"/>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ébastien Bourthoumieu" initials="SB"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24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24-06-09T16:54:16.739" idx="2">
    <p:pos x="6838" y="360"/>
    <p:text>Ressenti, perception concernant les apports du numérique dans les différents  contextes de nos expérimentations.</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7" name="PlaceHolder 1"/>
          <p:cNvSpPr>
            <a:spLocks noGrp="1" noRot="1" noChangeAspect="1"/>
          </p:cNvSpPr>
          <p:nvPr>
            <p:ph type="sldImg"/>
          </p:nvPr>
        </p:nvSpPr>
        <p:spPr>
          <a:xfrm>
            <a:off x="216000" y="812520"/>
            <a:ext cx="7127280" cy="4008960"/>
          </a:xfrm>
          <a:prstGeom prst="rect">
            <a:avLst/>
          </a:prstGeom>
          <a:noFill/>
          <a:ln w="0">
            <a:noFill/>
          </a:ln>
        </p:spPr>
        <p:txBody>
          <a:bodyPr lIns="0" tIns="0" rIns="0" bIns="0" anchor="ctr">
            <a:noAutofit/>
          </a:bodyPr>
          <a:lstStyle/>
          <a:p>
            <a:r>
              <a:rPr lang="fr-FR" sz="1400" b="0" strike="noStrike" spc="-1">
                <a:solidFill>
                  <a:srgbClr val="000000"/>
                </a:solidFill>
                <a:latin typeface="Arial"/>
              </a:rPr>
              <a:t>Cliquez pour déplacer la diapo</a:t>
            </a:r>
          </a:p>
        </p:txBody>
      </p:sp>
      <p:sp>
        <p:nvSpPr>
          <p:cNvPr id="48" name="PlaceHolder 2"/>
          <p:cNvSpPr>
            <a:spLocks noGrp="1"/>
          </p:cNvSpPr>
          <p:nvPr>
            <p:ph type="body"/>
          </p:nvPr>
        </p:nvSpPr>
        <p:spPr>
          <a:xfrm>
            <a:off x="756000" y="5078520"/>
            <a:ext cx="6047640" cy="4811040"/>
          </a:xfrm>
          <a:prstGeom prst="rect">
            <a:avLst/>
          </a:prstGeom>
          <a:noFill/>
          <a:ln w="0">
            <a:noFill/>
          </a:ln>
        </p:spPr>
        <p:txBody>
          <a:bodyPr lIns="0" tIns="0" rIns="0" bIns="0" anchor="t">
            <a:noAutofit/>
          </a:bodyPr>
          <a:lstStyle/>
          <a:p>
            <a:pPr marL="216000" indent="-216000">
              <a:buNone/>
            </a:pPr>
            <a:r>
              <a:rPr lang="fr-FR" sz="2000" b="0" strike="noStrike" spc="-1">
                <a:solidFill>
                  <a:srgbClr val="000000"/>
                </a:solidFill>
                <a:latin typeface="Calibri"/>
              </a:rPr>
              <a:t>Cliquez pour modifier le format des notes</a:t>
            </a:r>
          </a:p>
        </p:txBody>
      </p:sp>
      <p:sp>
        <p:nvSpPr>
          <p:cNvPr id="49" name="PlaceHolder 3"/>
          <p:cNvSpPr>
            <a:spLocks noGrp="1"/>
          </p:cNvSpPr>
          <p:nvPr>
            <p:ph type="hdr"/>
          </p:nvPr>
        </p:nvSpPr>
        <p:spPr>
          <a:xfrm>
            <a:off x="0" y="0"/>
            <a:ext cx="3280680" cy="534240"/>
          </a:xfrm>
          <a:prstGeom prst="rect">
            <a:avLst/>
          </a:prstGeom>
          <a:noFill/>
          <a:ln w="0">
            <a:noFill/>
          </a:ln>
        </p:spPr>
        <p:txBody>
          <a:bodyPr lIns="0" tIns="0" rIns="0" bIns="0" anchor="t">
            <a:noAutofit/>
          </a:bodyPr>
          <a:lstStyle/>
          <a:p>
            <a:pPr indent="0">
              <a:buNone/>
            </a:pPr>
            <a:r>
              <a:rPr lang="fr-FR" sz="1400" b="0" strike="noStrike" spc="-1">
                <a:solidFill>
                  <a:srgbClr val="000000"/>
                </a:solidFill>
                <a:latin typeface="Calibri"/>
              </a:rPr>
              <a:t>&lt;en-tête&gt;</a:t>
            </a:r>
          </a:p>
        </p:txBody>
      </p:sp>
      <p:sp>
        <p:nvSpPr>
          <p:cNvPr id="50" name="PlaceHolder 4"/>
          <p:cNvSpPr>
            <a:spLocks noGrp="1"/>
          </p:cNvSpPr>
          <p:nvPr>
            <p:ph type="dt" idx="1"/>
          </p:nvPr>
        </p:nvSpPr>
        <p:spPr>
          <a:xfrm>
            <a:off x="4278960" y="0"/>
            <a:ext cx="3280680" cy="534240"/>
          </a:xfrm>
          <a:prstGeom prst="rect">
            <a:avLst/>
          </a:prstGeom>
          <a:noFill/>
          <a:ln w="0">
            <a:noFill/>
          </a:ln>
        </p:spPr>
        <p:txBody>
          <a:bodyPr lIns="0" tIns="0" rIns="0" bIns="0" anchor="t">
            <a:noAutofit/>
          </a:bodyPr>
          <a:lstStyle>
            <a:lvl1pPr indent="0" algn="r">
              <a:buNone/>
              <a:defRPr lang="fr-FR" sz="1400" b="0" strike="noStrike" spc="-1">
                <a:solidFill>
                  <a:srgbClr val="000000"/>
                </a:solidFill>
                <a:latin typeface="Calibri"/>
              </a:defRPr>
            </a:lvl1pPr>
          </a:lstStyle>
          <a:p>
            <a:pPr indent="0" algn="r">
              <a:buNone/>
            </a:pPr>
            <a:r>
              <a:rPr lang="fr-FR" sz="1400" b="0" strike="noStrike" spc="-1">
                <a:solidFill>
                  <a:srgbClr val="000000"/>
                </a:solidFill>
                <a:latin typeface="Calibri"/>
              </a:rPr>
              <a:t>&lt;date/heure&gt;</a:t>
            </a:r>
          </a:p>
        </p:txBody>
      </p:sp>
      <p:sp>
        <p:nvSpPr>
          <p:cNvPr id="51" name="PlaceHolder 5"/>
          <p:cNvSpPr>
            <a:spLocks noGrp="1"/>
          </p:cNvSpPr>
          <p:nvPr>
            <p:ph type="ftr" idx="2"/>
          </p:nvPr>
        </p:nvSpPr>
        <p:spPr>
          <a:xfrm>
            <a:off x="0" y="10157400"/>
            <a:ext cx="3280680" cy="534240"/>
          </a:xfrm>
          <a:prstGeom prst="rect">
            <a:avLst/>
          </a:prstGeom>
          <a:noFill/>
          <a:ln w="0">
            <a:noFill/>
          </a:ln>
        </p:spPr>
        <p:txBody>
          <a:bodyPr lIns="0" tIns="0" rIns="0" bIns="0" anchor="b">
            <a:noAutofit/>
          </a:bodyPr>
          <a:lstStyle>
            <a:lvl1pPr indent="0">
              <a:buNone/>
              <a:defRPr lang="fr-FR" sz="1400" b="0" strike="noStrike" spc="-1">
                <a:solidFill>
                  <a:srgbClr val="000000"/>
                </a:solidFill>
                <a:latin typeface="Calibri"/>
              </a:defRPr>
            </a:lvl1pPr>
          </a:lstStyle>
          <a:p>
            <a:pPr indent="0">
              <a:buNone/>
            </a:pPr>
            <a:r>
              <a:rPr lang="fr-FR" sz="1400" b="0" strike="noStrike" spc="-1">
                <a:solidFill>
                  <a:srgbClr val="000000"/>
                </a:solidFill>
                <a:latin typeface="Calibri"/>
              </a:rPr>
              <a:t>&lt;pied de page&gt;</a:t>
            </a:r>
          </a:p>
        </p:txBody>
      </p:sp>
      <p:sp>
        <p:nvSpPr>
          <p:cNvPr id="52" name="PlaceHolder 6"/>
          <p:cNvSpPr>
            <a:spLocks noGrp="1"/>
          </p:cNvSpPr>
          <p:nvPr>
            <p:ph type="sldNum" idx="3"/>
          </p:nvPr>
        </p:nvSpPr>
        <p:spPr>
          <a:xfrm>
            <a:off x="4278960" y="10157400"/>
            <a:ext cx="3280680" cy="534240"/>
          </a:xfrm>
          <a:prstGeom prst="rect">
            <a:avLst/>
          </a:prstGeom>
          <a:noFill/>
          <a:ln w="0">
            <a:noFill/>
          </a:ln>
        </p:spPr>
        <p:txBody>
          <a:bodyPr lIns="0" tIns="0" rIns="0" bIns="0" anchor="b">
            <a:noAutofit/>
          </a:bodyPr>
          <a:lstStyle>
            <a:lvl1pPr indent="0" algn="r">
              <a:buNone/>
              <a:defRPr lang="fr-FR" sz="1400" b="0" strike="noStrike" spc="-1">
                <a:solidFill>
                  <a:srgbClr val="000000"/>
                </a:solidFill>
                <a:latin typeface="Calibri"/>
              </a:defRPr>
            </a:lvl1pPr>
          </a:lstStyle>
          <a:p>
            <a:pPr indent="0" algn="r">
              <a:buNone/>
            </a:pPr>
            <a:fld id="{0A7F92A9-E5C7-4857-A8EC-B627B175755F}" type="slidenum">
              <a:rPr lang="fr-FR" sz="1400" b="0" strike="noStrike" spc="-1">
                <a:solidFill>
                  <a:srgbClr val="000000"/>
                </a:solidFill>
                <a:latin typeface="Calibri"/>
              </a:rPr>
              <a:t>‹N°›</a:t>
            </a:fld>
            <a:endParaRPr lang="fr-FR" sz="1400" b="0" strike="noStrike" spc="-1">
              <a:solidFill>
                <a:srgbClr val="000000"/>
              </a:solidFill>
              <a:latin typeface="Calibri"/>
            </a:endParaRP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PlaceHolder 1"/>
          <p:cNvSpPr>
            <a:spLocks noGrp="1" noRot="1" noChangeAspect="1"/>
          </p:cNvSpPr>
          <p:nvPr>
            <p:ph type="sldImg"/>
          </p:nvPr>
        </p:nvSpPr>
        <p:spPr>
          <a:xfrm>
            <a:off x="685800" y="1143000"/>
            <a:ext cx="5486400" cy="3086100"/>
          </a:xfrm>
          <a:prstGeom prst="rect">
            <a:avLst/>
          </a:prstGeom>
          <a:ln w="0">
            <a:noFill/>
          </a:ln>
        </p:spPr>
      </p:sp>
      <p:sp>
        <p:nvSpPr>
          <p:cNvPr id="96" name="PlaceHolder 2"/>
          <p:cNvSpPr>
            <a:spLocks noGrp="1"/>
          </p:cNvSpPr>
          <p:nvPr>
            <p:ph type="body"/>
          </p:nvPr>
        </p:nvSpPr>
        <p:spPr>
          <a:xfrm>
            <a:off x="685800" y="4400640"/>
            <a:ext cx="5486040" cy="3600000"/>
          </a:xfrm>
          <a:prstGeom prst="rect">
            <a:avLst/>
          </a:prstGeom>
          <a:noFill/>
          <a:ln w="0">
            <a:noFill/>
          </a:ln>
        </p:spPr>
        <p:txBody>
          <a:bodyPr lIns="91440" tIns="45720" rIns="91440" bIns="45720" anchor="t">
            <a:noAutofit/>
          </a:bodyPr>
          <a:lstStyle/>
          <a:p>
            <a:pPr marL="216000" indent="-216000">
              <a:buNone/>
            </a:pPr>
            <a:endParaRPr lang="fr-FR" sz="1800" b="0" strike="noStrike" spc="-1" dirty="0">
              <a:solidFill>
                <a:srgbClr val="000000"/>
              </a:solidFill>
              <a:latin typeface="Calibri"/>
            </a:endParaRPr>
          </a:p>
        </p:txBody>
      </p:sp>
      <p:sp>
        <p:nvSpPr>
          <p:cNvPr id="97" name="Google Shape;64;g2d0859845e5_0_26:notes"/>
          <p:cNvSpPr/>
          <p:nvPr/>
        </p:nvSpPr>
        <p:spPr>
          <a:xfrm>
            <a:off x="3884760" y="8685360"/>
            <a:ext cx="2971440" cy="458280"/>
          </a:xfrm>
          <a:prstGeom prst="rect">
            <a:avLst/>
          </a:prstGeom>
          <a:noFill/>
          <a:ln w="0">
            <a:noFill/>
          </a:ln>
        </p:spPr>
        <p:style>
          <a:lnRef idx="0">
            <a:scrgbClr r="0" g="0" b="0"/>
          </a:lnRef>
          <a:fillRef idx="0">
            <a:scrgbClr r="0" g="0" b="0"/>
          </a:fillRef>
          <a:effectRef idx="0">
            <a:scrgbClr r="0" g="0" b="0"/>
          </a:effectRef>
          <a:fontRef idx="minor"/>
        </p:style>
        <p:txBody>
          <a:bodyPr anchor="b">
            <a:noAutofit/>
          </a:bodyPr>
          <a:lstStyle/>
          <a:p>
            <a:pPr algn="r">
              <a:lnSpc>
                <a:spcPct val="100000"/>
              </a:lnSpc>
              <a:tabLst>
                <a:tab pos="0" algn="l"/>
              </a:tabLst>
            </a:pPr>
            <a:fld id="{28DBE878-FE12-408A-988E-85841677B8E4}" type="slidenum">
              <a:rPr lang="fr-FR" sz="1200" b="0" strike="noStrike" spc="-1">
                <a:solidFill>
                  <a:srgbClr val="000000"/>
                </a:solidFill>
                <a:latin typeface="Calibri"/>
                <a:ea typeface="Calibri"/>
              </a:rPr>
              <a:t>1</a:t>
            </a:fld>
            <a:endParaRPr lang="fr-FR" sz="1200" b="0" strike="noStrike" spc="-1" dirty="0">
              <a:solidFill>
                <a:srgbClr val="000000"/>
              </a:solidFill>
              <a:latin typeface="Calibri"/>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PlaceHolder 1"/>
          <p:cNvSpPr>
            <a:spLocks noGrp="1" noRot="1" noChangeAspect="1"/>
          </p:cNvSpPr>
          <p:nvPr>
            <p:ph type="sldImg"/>
          </p:nvPr>
        </p:nvSpPr>
        <p:spPr>
          <a:xfrm>
            <a:off x="685800" y="1143000"/>
            <a:ext cx="5486400" cy="3086100"/>
          </a:xfrm>
          <a:prstGeom prst="rect">
            <a:avLst/>
          </a:prstGeom>
          <a:ln w="0">
            <a:noFill/>
          </a:ln>
        </p:spPr>
      </p:sp>
      <p:sp>
        <p:nvSpPr>
          <p:cNvPr id="99" name="PlaceHolder 2"/>
          <p:cNvSpPr>
            <a:spLocks noGrp="1"/>
          </p:cNvSpPr>
          <p:nvPr>
            <p:ph type="body"/>
          </p:nvPr>
        </p:nvSpPr>
        <p:spPr>
          <a:xfrm>
            <a:off x="685800" y="4400640"/>
            <a:ext cx="5486040" cy="3600000"/>
          </a:xfrm>
          <a:prstGeom prst="rect">
            <a:avLst/>
          </a:prstGeom>
          <a:noFill/>
          <a:ln w="0">
            <a:noFill/>
          </a:ln>
        </p:spPr>
        <p:txBody>
          <a:bodyPr lIns="91440" tIns="45720" rIns="91440" bIns="45720" anchor="t">
            <a:noAutofit/>
          </a:bodyPr>
          <a:lstStyle/>
          <a:p>
            <a:pPr marL="216000" indent="-216000">
              <a:buNone/>
            </a:pPr>
            <a:endParaRPr lang="fr-FR" sz="1800" b="0" strike="noStrike" spc="-1">
              <a:solidFill>
                <a:srgbClr val="000000"/>
              </a:solidFill>
              <a:latin typeface="Calibri"/>
            </a:endParaRPr>
          </a:p>
        </p:txBody>
      </p:sp>
      <p:sp>
        <p:nvSpPr>
          <p:cNvPr id="100" name="Google Shape;75;g2d0859845e5_0_36:notes"/>
          <p:cNvSpPr/>
          <p:nvPr/>
        </p:nvSpPr>
        <p:spPr>
          <a:xfrm>
            <a:off x="3884760" y="8685360"/>
            <a:ext cx="2971440" cy="458280"/>
          </a:xfrm>
          <a:prstGeom prst="rect">
            <a:avLst/>
          </a:prstGeom>
          <a:noFill/>
          <a:ln w="0">
            <a:noFill/>
          </a:ln>
        </p:spPr>
        <p:style>
          <a:lnRef idx="0">
            <a:scrgbClr r="0" g="0" b="0"/>
          </a:lnRef>
          <a:fillRef idx="0">
            <a:scrgbClr r="0" g="0" b="0"/>
          </a:fillRef>
          <a:effectRef idx="0">
            <a:scrgbClr r="0" g="0" b="0"/>
          </a:effectRef>
          <a:fontRef idx="minor"/>
        </p:style>
        <p:txBody>
          <a:bodyPr anchor="b">
            <a:noAutofit/>
          </a:bodyPr>
          <a:lstStyle/>
          <a:p>
            <a:pPr algn="r">
              <a:lnSpc>
                <a:spcPct val="100000"/>
              </a:lnSpc>
              <a:tabLst>
                <a:tab pos="0" algn="l"/>
              </a:tabLst>
            </a:pPr>
            <a:fld id="{68D88940-F0DE-4B67-AACB-5BAB2AC20381}" type="slidenum">
              <a:rPr lang="fr-FR" sz="1200" b="0" strike="noStrike" spc="-1">
                <a:solidFill>
                  <a:srgbClr val="000000"/>
                </a:solidFill>
                <a:latin typeface="Calibri"/>
                <a:ea typeface="Calibri"/>
              </a:rPr>
              <a:t>2</a:t>
            </a:fld>
            <a:endParaRPr lang="fr-FR" sz="1200" b="0" strike="noStrike" spc="-1">
              <a:solidFill>
                <a:srgbClr val="000000"/>
              </a:solidFill>
              <a:latin typeface="Calibri"/>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PlaceHolder 1"/>
          <p:cNvSpPr>
            <a:spLocks noGrp="1" noRot="1" noChangeAspect="1"/>
          </p:cNvSpPr>
          <p:nvPr>
            <p:ph type="sldImg"/>
          </p:nvPr>
        </p:nvSpPr>
        <p:spPr>
          <a:xfrm>
            <a:off x="685800" y="1143000"/>
            <a:ext cx="5486400" cy="3086100"/>
          </a:xfrm>
          <a:prstGeom prst="rect">
            <a:avLst/>
          </a:prstGeom>
          <a:ln w="0">
            <a:noFill/>
          </a:ln>
        </p:spPr>
      </p:sp>
      <p:sp>
        <p:nvSpPr>
          <p:cNvPr id="102" name="PlaceHolder 2"/>
          <p:cNvSpPr>
            <a:spLocks noGrp="1"/>
          </p:cNvSpPr>
          <p:nvPr>
            <p:ph type="body"/>
          </p:nvPr>
        </p:nvSpPr>
        <p:spPr>
          <a:xfrm>
            <a:off x="685800" y="4400640"/>
            <a:ext cx="5486040" cy="3600000"/>
          </a:xfrm>
          <a:prstGeom prst="rect">
            <a:avLst/>
          </a:prstGeom>
          <a:noFill/>
          <a:ln w="0">
            <a:noFill/>
          </a:ln>
        </p:spPr>
        <p:txBody>
          <a:bodyPr lIns="91440" tIns="45720" rIns="91440" bIns="45720" anchor="t">
            <a:noAutofit/>
          </a:bodyPr>
          <a:lstStyle/>
          <a:p>
            <a:pPr marL="216000" indent="-216000">
              <a:buNone/>
            </a:pPr>
            <a:endParaRPr lang="fr-FR" sz="1800" b="0" strike="noStrike" spc="-1">
              <a:solidFill>
                <a:srgbClr val="000000"/>
              </a:solidFill>
              <a:latin typeface="Calibri"/>
            </a:endParaRPr>
          </a:p>
        </p:txBody>
      </p:sp>
      <p:sp>
        <p:nvSpPr>
          <p:cNvPr id="103" name="Google Shape;84;g2d0859845e5_0_109:notes"/>
          <p:cNvSpPr/>
          <p:nvPr/>
        </p:nvSpPr>
        <p:spPr>
          <a:xfrm>
            <a:off x="3884760" y="8685360"/>
            <a:ext cx="2971440" cy="458280"/>
          </a:xfrm>
          <a:prstGeom prst="rect">
            <a:avLst/>
          </a:prstGeom>
          <a:noFill/>
          <a:ln w="0">
            <a:noFill/>
          </a:ln>
        </p:spPr>
        <p:style>
          <a:lnRef idx="0">
            <a:scrgbClr r="0" g="0" b="0"/>
          </a:lnRef>
          <a:fillRef idx="0">
            <a:scrgbClr r="0" g="0" b="0"/>
          </a:fillRef>
          <a:effectRef idx="0">
            <a:scrgbClr r="0" g="0" b="0"/>
          </a:effectRef>
          <a:fontRef idx="minor"/>
        </p:style>
        <p:txBody>
          <a:bodyPr anchor="b">
            <a:noAutofit/>
          </a:bodyPr>
          <a:lstStyle/>
          <a:p>
            <a:pPr algn="r">
              <a:lnSpc>
                <a:spcPct val="100000"/>
              </a:lnSpc>
              <a:tabLst>
                <a:tab pos="0" algn="l"/>
              </a:tabLst>
            </a:pPr>
            <a:fld id="{37CC521F-F115-42E4-BC2F-623EC2032924}" type="slidenum">
              <a:rPr lang="fr-FR" sz="1200" b="0" strike="noStrike" spc="-1">
                <a:solidFill>
                  <a:srgbClr val="000000"/>
                </a:solidFill>
                <a:latin typeface="Calibri"/>
                <a:ea typeface="Calibri"/>
              </a:rPr>
              <a:t>3</a:t>
            </a:fld>
            <a:endParaRPr lang="fr-FR" sz="1200" b="0" strike="noStrike" spc="-1">
              <a:solidFill>
                <a:srgbClr val="000000"/>
              </a:solidFill>
              <a:latin typeface="Calibri"/>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PlaceHolder 1"/>
          <p:cNvSpPr>
            <a:spLocks noGrp="1" noRot="1" noChangeAspect="1"/>
          </p:cNvSpPr>
          <p:nvPr>
            <p:ph type="sldImg"/>
          </p:nvPr>
        </p:nvSpPr>
        <p:spPr>
          <a:xfrm>
            <a:off x="685800" y="1143000"/>
            <a:ext cx="5486400" cy="3086100"/>
          </a:xfrm>
          <a:prstGeom prst="rect">
            <a:avLst/>
          </a:prstGeom>
          <a:ln w="0">
            <a:noFill/>
          </a:ln>
        </p:spPr>
      </p:sp>
      <p:sp>
        <p:nvSpPr>
          <p:cNvPr id="108" name="PlaceHolder 2"/>
          <p:cNvSpPr>
            <a:spLocks noGrp="1"/>
          </p:cNvSpPr>
          <p:nvPr>
            <p:ph type="body"/>
          </p:nvPr>
        </p:nvSpPr>
        <p:spPr>
          <a:xfrm>
            <a:off x="685800" y="4400640"/>
            <a:ext cx="5486040" cy="3600000"/>
          </a:xfrm>
          <a:prstGeom prst="rect">
            <a:avLst/>
          </a:prstGeom>
          <a:noFill/>
          <a:ln w="0">
            <a:noFill/>
          </a:ln>
        </p:spPr>
        <p:txBody>
          <a:bodyPr lIns="91440" tIns="45720" rIns="91440" bIns="45720" anchor="t">
            <a:noAutofit/>
          </a:bodyPr>
          <a:lstStyle/>
          <a:p>
            <a:pPr marL="216000" indent="-216000">
              <a:buNone/>
            </a:pPr>
            <a:endParaRPr lang="fr-FR" sz="1800" b="0" strike="noStrike" spc="-1">
              <a:solidFill>
                <a:srgbClr val="000000"/>
              </a:solidFill>
              <a:latin typeface="Calibri"/>
            </a:endParaRPr>
          </a:p>
        </p:txBody>
      </p:sp>
      <p:sp>
        <p:nvSpPr>
          <p:cNvPr id="109" name="Google Shape;105;g2d0859845e5_0_69:notes"/>
          <p:cNvSpPr/>
          <p:nvPr/>
        </p:nvSpPr>
        <p:spPr>
          <a:xfrm>
            <a:off x="3884760" y="8685360"/>
            <a:ext cx="2971440" cy="458280"/>
          </a:xfrm>
          <a:prstGeom prst="rect">
            <a:avLst/>
          </a:prstGeom>
          <a:noFill/>
          <a:ln w="0">
            <a:noFill/>
          </a:ln>
        </p:spPr>
        <p:style>
          <a:lnRef idx="0">
            <a:scrgbClr r="0" g="0" b="0"/>
          </a:lnRef>
          <a:fillRef idx="0">
            <a:scrgbClr r="0" g="0" b="0"/>
          </a:fillRef>
          <a:effectRef idx="0">
            <a:scrgbClr r="0" g="0" b="0"/>
          </a:effectRef>
          <a:fontRef idx="minor"/>
        </p:style>
        <p:txBody>
          <a:bodyPr anchor="b">
            <a:noAutofit/>
          </a:bodyPr>
          <a:lstStyle/>
          <a:p>
            <a:pPr algn="r">
              <a:lnSpc>
                <a:spcPct val="100000"/>
              </a:lnSpc>
              <a:tabLst>
                <a:tab pos="0" algn="l"/>
              </a:tabLst>
            </a:pPr>
            <a:fld id="{E35B8259-6B06-406B-9412-B574CE483CC6}" type="slidenum">
              <a:rPr lang="fr-FR" sz="1200" b="0" strike="noStrike" spc="-1">
                <a:solidFill>
                  <a:srgbClr val="000000"/>
                </a:solidFill>
                <a:latin typeface="Calibri"/>
                <a:ea typeface="Calibri"/>
              </a:rPr>
              <a:t>4</a:t>
            </a:fld>
            <a:endParaRPr lang="fr-FR" sz="1200" b="0" strike="noStrike" spc="-1">
              <a:solidFill>
                <a:srgbClr val="000000"/>
              </a:solidFill>
              <a:latin typeface="Calibri"/>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PlaceHolder 1"/>
          <p:cNvSpPr>
            <a:spLocks noGrp="1" noRot="1" noChangeAspect="1"/>
          </p:cNvSpPr>
          <p:nvPr>
            <p:ph type="sldImg"/>
          </p:nvPr>
        </p:nvSpPr>
        <p:spPr>
          <a:xfrm>
            <a:off x="685800" y="1143000"/>
            <a:ext cx="5486400" cy="3086100"/>
          </a:xfrm>
          <a:prstGeom prst="rect">
            <a:avLst/>
          </a:prstGeom>
          <a:ln w="0">
            <a:noFill/>
          </a:ln>
        </p:spPr>
      </p:sp>
      <p:sp>
        <p:nvSpPr>
          <p:cNvPr id="108" name="PlaceHolder 2"/>
          <p:cNvSpPr>
            <a:spLocks noGrp="1"/>
          </p:cNvSpPr>
          <p:nvPr>
            <p:ph type="body"/>
          </p:nvPr>
        </p:nvSpPr>
        <p:spPr>
          <a:xfrm>
            <a:off x="685800" y="4400640"/>
            <a:ext cx="5486040" cy="3600000"/>
          </a:xfrm>
          <a:prstGeom prst="rect">
            <a:avLst/>
          </a:prstGeom>
          <a:noFill/>
          <a:ln w="0">
            <a:noFill/>
          </a:ln>
        </p:spPr>
        <p:txBody>
          <a:bodyPr lIns="91440" tIns="45720" rIns="91440" bIns="45720" anchor="t">
            <a:noAutofit/>
          </a:bodyPr>
          <a:lstStyle/>
          <a:p>
            <a:pPr marL="216000" indent="-216000">
              <a:buNone/>
            </a:pPr>
            <a:endParaRPr lang="fr-FR" sz="1800" b="0" strike="noStrike" spc="-1">
              <a:solidFill>
                <a:srgbClr val="000000"/>
              </a:solidFill>
              <a:latin typeface="Calibri"/>
            </a:endParaRPr>
          </a:p>
        </p:txBody>
      </p:sp>
      <p:sp>
        <p:nvSpPr>
          <p:cNvPr id="109" name="Google Shape;105;g2d0859845e5_0_69:notes"/>
          <p:cNvSpPr/>
          <p:nvPr/>
        </p:nvSpPr>
        <p:spPr>
          <a:xfrm>
            <a:off x="3884760" y="8685360"/>
            <a:ext cx="2971440" cy="458280"/>
          </a:xfrm>
          <a:prstGeom prst="rect">
            <a:avLst/>
          </a:prstGeom>
          <a:noFill/>
          <a:ln w="0">
            <a:noFill/>
          </a:ln>
        </p:spPr>
        <p:style>
          <a:lnRef idx="0">
            <a:scrgbClr r="0" g="0" b="0"/>
          </a:lnRef>
          <a:fillRef idx="0">
            <a:scrgbClr r="0" g="0" b="0"/>
          </a:fillRef>
          <a:effectRef idx="0">
            <a:scrgbClr r="0" g="0" b="0"/>
          </a:effectRef>
          <a:fontRef idx="minor"/>
        </p:style>
        <p:txBody>
          <a:bodyPr anchor="b">
            <a:noAutofit/>
          </a:bodyPr>
          <a:lstStyle/>
          <a:p>
            <a:pPr algn="r">
              <a:lnSpc>
                <a:spcPct val="100000"/>
              </a:lnSpc>
              <a:tabLst>
                <a:tab pos="0" algn="l"/>
              </a:tabLst>
            </a:pPr>
            <a:fld id="{E35B8259-6B06-406B-9412-B574CE483CC6}" type="slidenum">
              <a:rPr lang="fr-FR" sz="1200" b="0" strike="noStrike" spc="-1">
                <a:solidFill>
                  <a:srgbClr val="000000"/>
                </a:solidFill>
                <a:latin typeface="Calibri"/>
                <a:ea typeface="Calibri"/>
              </a:rPr>
              <a:t>5</a:t>
            </a:fld>
            <a:endParaRPr lang="fr-FR" sz="1200" b="0" strike="noStrike" spc="-1">
              <a:solidFill>
                <a:srgbClr val="000000"/>
              </a:solidFill>
              <a:latin typeface="Calibri"/>
            </a:endParaRPr>
          </a:p>
        </p:txBody>
      </p:sp>
    </p:spTree>
    <p:extLst>
      <p:ext uri="{BB962C8B-B14F-4D97-AF65-F5344CB8AC3E}">
        <p14:creationId xmlns:p14="http://schemas.microsoft.com/office/powerpoint/2010/main" val="23620615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 name="PlaceHolder 1"/>
          <p:cNvSpPr>
            <a:spLocks noGrp="1" noRot="1" noChangeAspect="1"/>
          </p:cNvSpPr>
          <p:nvPr>
            <p:ph type="sldImg"/>
          </p:nvPr>
        </p:nvSpPr>
        <p:spPr>
          <a:xfrm>
            <a:off x="685800" y="1143000"/>
            <a:ext cx="5486400" cy="3086100"/>
          </a:xfrm>
          <a:prstGeom prst="rect">
            <a:avLst/>
          </a:prstGeom>
          <a:ln w="0">
            <a:noFill/>
          </a:ln>
        </p:spPr>
      </p:sp>
      <p:sp>
        <p:nvSpPr>
          <p:cNvPr id="111" name="PlaceHolder 2"/>
          <p:cNvSpPr>
            <a:spLocks noGrp="1"/>
          </p:cNvSpPr>
          <p:nvPr>
            <p:ph type="body"/>
          </p:nvPr>
        </p:nvSpPr>
        <p:spPr>
          <a:xfrm>
            <a:off x="685800" y="4400640"/>
            <a:ext cx="5486040" cy="3600000"/>
          </a:xfrm>
          <a:prstGeom prst="rect">
            <a:avLst/>
          </a:prstGeom>
          <a:noFill/>
          <a:ln w="0">
            <a:noFill/>
          </a:ln>
        </p:spPr>
        <p:txBody>
          <a:bodyPr lIns="91440" tIns="45720" rIns="91440" bIns="45720" anchor="t">
            <a:noAutofit/>
          </a:bodyPr>
          <a:lstStyle/>
          <a:p>
            <a:pPr marL="216000" indent="-216000">
              <a:buNone/>
            </a:pPr>
            <a:endParaRPr lang="fr-FR" sz="1800" b="0" strike="noStrike" spc="-1">
              <a:solidFill>
                <a:srgbClr val="000000"/>
              </a:solidFill>
              <a:latin typeface="Calibri"/>
            </a:endParaRPr>
          </a:p>
        </p:txBody>
      </p:sp>
      <p:sp>
        <p:nvSpPr>
          <p:cNvPr id="112" name="Google Shape;118;g2d0859845e5_0_134:notes"/>
          <p:cNvSpPr/>
          <p:nvPr/>
        </p:nvSpPr>
        <p:spPr>
          <a:xfrm>
            <a:off x="3884760" y="8685360"/>
            <a:ext cx="2971440" cy="458280"/>
          </a:xfrm>
          <a:prstGeom prst="rect">
            <a:avLst/>
          </a:prstGeom>
          <a:noFill/>
          <a:ln w="0">
            <a:noFill/>
          </a:ln>
        </p:spPr>
        <p:style>
          <a:lnRef idx="0">
            <a:scrgbClr r="0" g="0" b="0"/>
          </a:lnRef>
          <a:fillRef idx="0">
            <a:scrgbClr r="0" g="0" b="0"/>
          </a:fillRef>
          <a:effectRef idx="0">
            <a:scrgbClr r="0" g="0" b="0"/>
          </a:effectRef>
          <a:fontRef idx="minor"/>
        </p:style>
        <p:txBody>
          <a:bodyPr anchor="b">
            <a:noAutofit/>
          </a:bodyPr>
          <a:lstStyle/>
          <a:p>
            <a:pPr algn="r">
              <a:lnSpc>
                <a:spcPct val="100000"/>
              </a:lnSpc>
              <a:tabLst>
                <a:tab pos="0" algn="l"/>
              </a:tabLst>
            </a:pPr>
            <a:fld id="{69BAD9FE-0DCC-4DAE-98AB-A614E91486C4}" type="slidenum">
              <a:rPr lang="fr-FR" sz="1200" b="0" strike="noStrike" spc="-1">
                <a:solidFill>
                  <a:srgbClr val="000000"/>
                </a:solidFill>
                <a:latin typeface="Calibri"/>
                <a:ea typeface="Calibri"/>
              </a:rPr>
              <a:t>6</a:t>
            </a:fld>
            <a:endParaRPr lang="fr-FR" sz="1200" b="0" strike="noStrike" spc="-1">
              <a:solidFill>
                <a:srgbClr val="000000"/>
              </a:solidFill>
              <a:latin typeface="Calibri"/>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 name="PlaceHolder 1"/>
          <p:cNvSpPr>
            <a:spLocks noGrp="1" noRot="1" noChangeAspect="1"/>
          </p:cNvSpPr>
          <p:nvPr>
            <p:ph type="sldImg"/>
          </p:nvPr>
        </p:nvSpPr>
        <p:spPr>
          <a:xfrm>
            <a:off x="685800" y="1143000"/>
            <a:ext cx="5486400" cy="3086100"/>
          </a:xfrm>
          <a:prstGeom prst="rect">
            <a:avLst/>
          </a:prstGeom>
          <a:ln w="0">
            <a:noFill/>
          </a:ln>
        </p:spPr>
      </p:sp>
      <p:sp>
        <p:nvSpPr>
          <p:cNvPr id="114" name="PlaceHolder 2"/>
          <p:cNvSpPr>
            <a:spLocks noGrp="1"/>
          </p:cNvSpPr>
          <p:nvPr>
            <p:ph type="body"/>
          </p:nvPr>
        </p:nvSpPr>
        <p:spPr>
          <a:xfrm>
            <a:off x="685800" y="4400640"/>
            <a:ext cx="5486040" cy="3600000"/>
          </a:xfrm>
          <a:prstGeom prst="rect">
            <a:avLst/>
          </a:prstGeom>
          <a:noFill/>
          <a:ln w="0">
            <a:noFill/>
          </a:ln>
        </p:spPr>
        <p:txBody>
          <a:bodyPr lIns="91440" tIns="45720" rIns="91440" bIns="45720" anchor="t">
            <a:noAutofit/>
          </a:bodyPr>
          <a:lstStyle/>
          <a:p>
            <a:pPr marL="216000" indent="-216000">
              <a:buNone/>
            </a:pPr>
            <a:endParaRPr lang="fr-FR" sz="1800" b="0" strike="noStrike" spc="-1">
              <a:solidFill>
                <a:srgbClr val="000000"/>
              </a:solidFill>
              <a:latin typeface="Calibri"/>
            </a:endParaRPr>
          </a:p>
        </p:txBody>
      </p:sp>
      <p:sp>
        <p:nvSpPr>
          <p:cNvPr id="115" name="Google Shape;127;g2d0859845e5_0_144:notes"/>
          <p:cNvSpPr/>
          <p:nvPr/>
        </p:nvSpPr>
        <p:spPr>
          <a:xfrm>
            <a:off x="3884760" y="8685360"/>
            <a:ext cx="2971440" cy="458280"/>
          </a:xfrm>
          <a:prstGeom prst="rect">
            <a:avLst/>
          </a:prstGeom>
          <a:noFill/>
          <a:ln w="0">
            <a:noFill/>
          </a:ln>
        </p:spPr>
        <p:style>
          <a:lnRef idx="0">
            <a:scrgbClr r="0" g="0" b="0"/>
          </a:lnRef>
          <a:fillRef idx="0">
            <a:scrgbClr r="0" g="0" b="0"/>
          </a:fillRef>
          <a:effectRef idx="0">
            <a:scrgbClr r="0" g="0" b="0"/>
          </a:effectRef>
          <a:fontRef idx="minor"/>
        </p:style>
        <p:txBody>
          <a:bodyPr anchor="b">
            <a:noAutofit/>
          </a:bodyPr>
          <a:lstStyle/>
          <a:p>
            <a:pPr algn="r">
              <a:lnSpc>
                <a:spcPct val="100000"/>
              </a:lnSpc>
              <a:tabLst>
                <a:tab pos="0" algn="l"/>
              </a:tabLst>
            </a:pPr>
            <a:fld id="{63327370-3902-4ABB-BAF2-D4AFAA41B316}" type="slidenum">
              <a:rPr lang="fr-FR" sz="1200" b="0" strike="noStrike" spc="-1">
                <a:solidFill>
                  <a:srgbClr val="000000"/>
                </a:solidFill>
                <a:latin typeface="Calibri"/>
                <a:ea typeface="Calibri"/>
              </a:rPr>
              <a:t>7</a:t>
            </a:fld>
            <a:endParaRPr lang="fr-FR" sz="1200" b="0" strike="noStrike" spc="-1">
              <a:solidFill>
                <a:srgbClr val="000000"/>
              </a:solidFill>
              <a:latin typeface="Calibri"/>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 name="PlaceHolder 1"/>
          <p:cNvSpPr>
            <a:spLocks noGrp="1" noRot="1" noChangeAspect="1"/>
          </p:cNvSpPr>
          <p:nvPr>
            <p:ph type="sldImg"/>
          </p:nvPr>
        </p:nvSpPr>
        <p:spPr>
          <a:xfrm>
            <a:off x="685800" y="1143000"/>
            <a:ext cx="5486400" cy="3086100"/>
          </a:xfrm>
          <a:prstGeom prst="rect">
            <a:avLst/>
          </a:prstGeom>
          <a:ln w="0">
            <a:noFill/>
          </a:ln>
        </p:spPr>
      </p:sp>
      <p:sp>
        <p:nvSpPr>
          <p:cNvPr id="117" name="PlaceHolder 2"/>
          <p:cNvSpPr>
            <a:spLocks noGrp="1"/>
          </p:cNvSpPr>
          <p:nvPr>
            <p:ph type="body"/>
          </p:nvPr>
        </p:nvSpPr>
        <p:spPr>
          <a:xfrm>
            <a:off x="685800" y="4400640"/>
            <a:ext cx="5486040" cy="3600000"/>
          </a:xfrm>
          <a:prstGeom prst="rect">
            <a:avLst/>
          </a:prstGeom>
          <a:noFill/>
          <a:ln w="0">
            <a:noFill/>
          </a:ln>
        </p:spPr>
        <p:txBody>
          <a:bodyPr lIns="91440" tIns="45720" rIns="91440" bIns="45720" anchor="t">
            <a:noAutofit/>
          </a:bodyPr>
          <a:lstStyle/>
          <a:p>
            <a:pPr indent="0">
              <a:lnSpc>
                <a:spcPct val="100000"/>
              </a:lnSpc>
              <a:buNone/>
              <a:tabLst>
                <a:tab pos="0" algn="l"/>
              </a:tabLst>
            </a:pPr>
            <a:endParaRPr lang="fr-FR" sz="1600" b="0" strike="noStrike" spc="-1">
              <a:solidFill>
                <a:srgbClr val="000000"/>
              </a:solidFill>
              <a:latin typeface="Calibri"/>
            </a:endParaRPr>
          </a:p>
          <a:p>
            <a:pPr indent="0">
              <a:lnSpc>
                <a:spcPct val="100000"/>
              </a:lnSpc>
              <a:buNone/>
              <a:tabLst>
                <a:tab pos="0" algn="l"/>
              </a:tabLst>
            </a:pPr>
            <a:endParaRPr lang="fr-FR" sz="2000" b="0" strike="noStrike" spc="-1">
              <a:solidFill>
                <a:srgbClr val="000000"/>
              </a:solidFill>
              <a:latin typeface="Calibri"/>
            </a:endParaRPr>
          </a:p>
          <a:p>
            <a:pPr indent="0">
              <a:lnSpc>
                <a:spcPct val="100000"/>
              </a:lnSpc>
              <a:buNone/>
              <a:tabLst>
                <a:tab pos="0" algn="l"/>
              </a:tabLst>
            </a:pPr>
            <a:endParaRPr lang="fr-FR" sz="1600" b="0" strike="noStrike" spc="-1">
              <a:solidFill>
                <a:srgbClr val="000000"/>
              </a:solidFill>
              <a:latin typeface="Calibri"/>
            </a:endParaRPr>
          </a:p>
        </p:txBody>
      </p:sp>
      <p:sp>
        <p:nvSpPr>
          <p:cNvPr id="118" name="Google Shape;137;g2d0859845e5_0_168:notes"/>
          <p:cNvSpPr/>
          <p:nvPr/>
        </p:nvSpPr>
        <p:spPr>
          <a:xfrm>
            <a:off x="3884760" y="8685360"/>
            <a:ext cx="2971440" cy="458280"/>
          </a:xfrm>
          <a:prstGeom prst="rect">
            <a:avLst/>
          </a:prstGeom>
          <a:noFill/>
          <a:ln w="0">
            <a:noFill/>
          </a:ln>
        </p:spPr>
        <p:style>
          <a:lnRef idx="0">
            <a:scrgbClr r="0" g="0" b="0"/>
          </a:lnRef>
          <a:fillRef idx="0">
            <a:scrgbClr r="0" g="0" b="0"/>
          </a:fillRef>
          <a:effectRef idx="0">
            <a:scrgbClr r="0" g="0" b="0"/>
          </a:effectRef>
          <a:fontRef idx="minor"/>
        </p:style>
        <p:txBody>
          <a:bodyPr anchor="b">
            <a:noAutofit/>
          </a:bodyPr>
          <a:lstStyle/>
          <a:p>
            <a:pPr algn="r">
              <a:lnSpc>
                <a:spcPct val="100000"/>
              </a:lnSpc>
              <a:tabLst>
                <a:tab pos="0" algn="l"/>
              </a:tabLst>
            </a:pPr>
            <a:fld id="{C02E7F20-038D-4C00-AA1F-9377F5EBDCAC}" type="slidenum">
              <a:rPr lang="fr-FR" sz="1200" b="0" strike="noStrike" spc="-1">
                <a:solidFill>
                  <a:srgbClr val="000000"/>
                </a:solidFill>
                <a:latin typeface="Calibri"/>
                <a:ea typeface="Calibri"/>
              </a:rPr>
              <a:t>8</a:t>
            </a:fld>
            <a:endParaRPr lang="fr-FR" sz="1200" b="0" strike="noStrike" spc="-1">
              <a:solidFill>
                <a:srgbClr val="000000"/>
              </a:solidFill>
              <a:latin typeface="Calibri"/>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Only" preserve="1">
  <p:cSld name="TITLE_ONLY">
    <p:bg>
      <p:bgPr>
        <a:solidFill>
          <a:srgbClr val="FFFFFF"/>
        </a:solidFill>
        <a:effectLst/>
      </p:bgPr>
    </p:bg>
    <p:spTree>
      <p:nvGrpSpPr>
        <p:cNvPr id="1" name=""/>
        <p:cNvGrpSpPr/>
        <p:nvPr/>
      </p:nvGrpSpPr>
      <p:grpSpPr>
        <a:xfrm>
          <a:off x="0" y="0"/>
          <a:ext cx="0" cy="0"/>
          <a:chOff x="0" y="0"/>
          <a:chExt cx="0" cy="0"/>
        </a:xfrm>
      </p:grpSpPr>
      <p:sp>
        <p:nvSpPr>
          <p:cNvPr id="3" name="Google Shape;11;p1"/>
          <p:cNvSpPr/>
          <p:nvPr/>
        </p:nvSpPr>
        <p:spPr>
          <a:xfrm>
            <a:off x="3048120" y="6517080"/>
            <a:ext cx="6095520" cy="228600"/>
          </a:xfrm>
          <a:custGeom>
            <a:avLst/>
            <a:gdLst>
              <a:gd name="textAreaLeft" fmla="*/ 0 w 6095520"/>
              <a:gd name="textAreaRight" fmla="*/ 6095880 w 6095520"/>
              <a:gd name="textAreaTop" fmla="*/ 0 h 228600"/>
              <a:gd name="textAreaBottom" fmla="*/ 228960 h 228600"/>
            </a:gdLst>
            <a:ahLst/>
            <a:cxnLst/>
            <a:rect l="textAreaLeft" t="textAreaTop" r="textAreaRight" b="textAreaBottom"/>
            <a:pathLst>
              <a:path w="21600" h="21600">
                <a:moveTo>
                  <a:pt x="0" y="0"/>
                </a:moveTo>
                <a:lnTo>
                  <a:pt x="21600" y="0"/>
                </a:lnTo>
                <a:lnTo>
                  <a:pt x="21600" y="21600"/>
                </a:lnTo>
                <a:lnTo>
                  <a:pt x="0" y="21600"/>
                </a:lnTo>
                <a:close/>
              </a:path>
            </a:pathLst>
          </a:custGeom>
          <a:noFill/>
          <a:ln w="0">
            <a:noFill/>
          </a:ln>
        </p:spPr>
        <p:style>
          <a:lnRef idx="0">
            <a:scrgbClr r="0" g="0" b="0"/>
          </a:lnRef>
          <a:fillRef idx="0">
            <a:scrgbClr r="0" g="0" b="0"/>
          </a:fillRef>
          <a:effectRef idx="0">
            <a:scrgbClr r="0" g="0" b="0"/>
          </a:effectRef>
          <a:fontRef idx="minor"/>
        </p:style>
        <p:txBody>
          <a:bodyPr anchor="t" anchorCtr="1">
            <a:noAutofit/>
          </a:bodyPr>
          <a:lstStyle/>
          <a:p>
            <a:pPr algn="ctr">
              <a:lnSpc>
                <a:spcPct val="100000"/>
              </a:lnSpc>
              <a:tabLst>
                <a:tab pos="0" algn="l"/>
              </a:tabLst>
            </a:pPr>
            <a:r>
              <a:rPr lang="fr-FR" sz="900" b="0" strike="noStrike" spc="-1">
                <a:solidFill>
                  <a:srgbClr val="000000"/>
                </a:solidFill>
                <a:latin typeface="Arial"/>
                <a:ea typeface="Arial"/>
              </a:rPr>
              <a:t>Direction du numérique pour l’éducation – Sous-direction de la transformation numérique</a:t>
            </a:r>
            <a:endParaRPr lang="fr-FR" sz="900" b="0" strike="noStrike" spc="-1">
              <a:solidFill>
                <a:srgbClr val="000000"/>
              </a:solidFill>
              <a:latin typeface="Calibri"/>
            </a:endParaRPr>
          </a:p>
        </p:txBody>
      </p:sp>
      <p:sp>
        <p:nvSpPr>
          <p:cNvPr id="4" name="PlaceHolder 1"/>
          <p:cNvSpPr>
            <a:spLocks noGrp="1"/>
          </p:cNvSpPr>
          <p:nvPr>
            <p:ph type="title"/>
          </p:nvPr>
        </p:nvSpPr>
        <p:spPr>
          <a:xfrm>
            <a:off x="0" y="-5504760"/>
            <a:ext cx="239760" cy="11249280"/>
          </a:xfrm>
          <a:prstGeom prst="rect">
            <a:avLst/>
          </a:prstGeom>
          <a:noFill/>
          <a:ln w="0">
            <a:noFill/>
          </a:ln>
        </p:spPr>
        <p:txBody>
          <a:bodyPr lIns="0" tIns="0" rIns="0" bIns="0" anchor="ctr">
            <a:noAutofit/>
          </a:bodyPr>
          <a:lstStyle/>
          <a:p>
            <a:pPr indent="0">
              <a:buNone/>
            </a:pPr>
            <a:r>
              <a:rPr lang="fr-FR" sz="1800" b="0" strike="noStrike" spc="-1">
                <a:solidFill>
                  <a:srgbClr val="000000"/>
                </a:solidFill>
                <a:latin typeface="Arial"/>
              </a:rPr>
              <a:t>Cliquez pour éditer le format du texte-titre</a:t>
            </a:r>
          </a:p>
        </p:txBody>
      </p:sp>
      <p:sp>
        <p:nvSpPr>
          <p:cNvPr id="2" name="PlaceHolder 2"/>
          <p:cNvSpPr>
            <a:spLocks noGrp="1"/>
          </p:cNvSpPr>
          <p:nvPr>
            <p:ph type="body"/>
          </p:nvPr>
        </p:nvSpPr>
        <p:spPr>
          <a:xfrm>
            <a:off x="609480" y="1604520"/>
            <a:ext cx="10972440" cy="3977280"/>
          </a:xfrm>
          <a:prstGeom prst="rect">
            <a:avLst/>
          </a:prstGeom>
          <a:noFill/>
          <a:ln w="0">
            <a:noFill/>
          </a:ln>
        </p:spPr>
        <p:txBody>
          <a:bodyPr lIns="0" tIns="0" rIns="0" bIns="0" anchor="t">
            <a:normAutofit/>
          </a:bodyPr>
          <a:lstStyle/>
          <a:p>
            <a:pPr marL="432000" indent="-324000">
              <a:spcBef>
                <a:spcPts val="1417"/>
              </a:spcBef>
              <a:buClr>
                <a:srgbClr val="000000"/>
              </a:buClr>
              <a:buSzPct val="45000"/>
              <a:buFont typeface="Wingdings" charset="2"/>
              <a:buChar char=""/>
            </a:pPr>
            <a:r>
              <a:rPr lang="fr-FR" sz="1400" b="0" strike="noStrike" spc="-1">
                <a:solidFill>
                  <a:srgbClr val="000000"/>
                </a:solidFill>
                <a:latin typeface="Arial"/>
              </a:rPr>
              <a:t>Cliquez pour éditer le format du plan de texte</a:t>
            </a:r>
          </a:p>
          <a:p>
            <a:pPr marL="864000" lvl="1" indent="-324000">
              <a:spcBef>
                <a:spcPts val="1134"/>
              </a:spcBef>
              <a:buClr>
                <a:srgbClr val="000000"/>
              </a:buClr>
              <a:buSzPct val="75000"/>
              <a:buFont typeface="Symbol" charset="2"/>
              <a:buChar char=""/>
            </a:pPr>
            <a:r>
              <a:rPr lang="fr-FR" sz="1400" b="0" strike="noStrike" spc="-1">
                <a:solidFill>
                  <a:srgbClr val="000000"/>
                </a:solidFill>
                <a:latin typeface="Arial"/>
              </a:rPr>
              <a:t>Second niveau de plan</a:t>
            </a:r>
          </a:p>
          <a:p>
            <a:pPr marL="1296000" lvl="2" indent="-288000">
              <a:spcBef>
                <a:spcPts val="850"/>
              </a:spcBef>
              <a:buClr>
                <a:srgbClr val="000000"/>
              </a:buClr>
              <a:buSzPct val="45000"/>
              <a:buFont typeface="Wingdings" charset="2"/>
              <a:buChar char=""/>
            </a:pPr>
            <a:r>
              <a:rPr lang="fr-FR" sz="1400" b="0" strike="noStrike" spc="-1">
                <a:solidFill>
                  <a:srgbClr val="000000"/>
                </a:solidFill>
                <a:latin typeface="Arial"/>
              </a:rPr>
              <a:t>Troisième niveau de plan</a:t>
            </a:r>
          </a:p>
          <a:p>
            <a:pPr marL="1728000" lvl="3" indent="-216000">
              <a:spcBef>
                <a:spcPts val="567"/>
              </a:spcBef>
              <a:buClr>
                <a:srgbClr val="000000"/>
              </a:buClr>
              <a:buSzPct val="75000"/>
              <a:buFont typeface="Symbol" charset="2"/>
              <a:buChar char=""/>
            </a:pPr>
            <a:r>
              <a:rPr lang="fr-FR" sz="1400" b="0" strike="noStrike" spc="-1">
                <a:solidFill>
                  <a:srgbClr val="000000"/>
                </a:solidFill>
                <a:latin typeface="Arial"/>
              </a:rPr>
              <a:t>Quatrième niveau de plan</a:t>
            </a:r>
          </a:p>
          <a:p>
            <a:pPr marL="2160000" lvl="4" indent="-216000">
              <a:spcBef>
                <a:spcPts val="283"/>
              </a:spcBef>
              <a:buClr>
                <a:srgbClr val="000000"/>
              </a:buClr>
              <a:buSzPct val="45000"/>
              <a:buFont typeface="Wingdings" charset="2"/>
              <a:buChar char=""/>
            </a:pPr>
            <a:r>
              <a:rPr lang="fr-FR" sz="2000" b="0" strike="noStrike" spc="-1">
                <a:solidFill>
                  <a:srgbClr val="000000"/>
                </a:solidFill>
                <a:latin typeface="Arial"/>
              </a:rPr>
              <a:t>Cinquième niveau de plan</a:t>
            </a:r>
          </a:p>
          <a:p>
            <a:pPr marL="2592000" lvl="5" indent="-216000">
              <a:spcBef>
                <a:spcPts val="283"/>
              </a:spcBef>
              <a:buClr>
                <a:srgbClr val="000000"/>
              </a:buClr>
              <a:buSzPct val="45000"/>
              <a:buFont typeface="Wingdings" charset="2"/>
              <a:buChar char=""/>
            </a:pPr>
            <a:r>
              <a:rPr lang="fr-FR" sz="2000" b="0" strike="noStrike" spc="-1">
                <a:solidFill>
                  <a:srgbClr val="000000"/>
                </a:solidFill>
                <a:latin typeface="Arial"/>
              </a:rPr>
              <a:t>Sixième niveau de plan</a:t>
            </a:r>
          </a:p>
          <a:p>
            <a:pPr marL="3024000" lvl="6" indent="-216000">
              <a:spcBef>
                <a:spcPts val="283"/>
              </a:spcBef>
              <a:buClr>
                <a:srgbClr val="000000"/>
              </a:buClr>
              <a:buSzPct val="45000"/>
              <a:buFont typeface="Wingdings" charset="2"/>
              <a:buChar char=""/>
            </a:pPr>
            <a:r>
              <a:rPr lang="fr-FR" sz="2000" b="0" strike="noStrike" spc="-1">
                <a:solidFill>
                  <a:srgbClr val="000000"/>
                </a:solidFill>
                <a:latin typeface="Arial"/>
              </a:rPr>
              <a:t>Septième niveau de plan</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AndTx" preserve="1">
  <p:cSld name="TWO_OBJECTS_AND_OBJECT">
    <p:bg>
      <p:bgPr>
        <a:solidFill>
          <a:srgbClr val="FFFFFF"/>
        </a:solidFill>
        <a:effectLst/>
      </p:bgPr>
    </p:bg>
    <p:spTree>
      <p:nvGrpSpPr>
        <p:cNvPr id="1" name=""/>
        <p:cNvGrpSpPr/>
        <p:nvPr/>
      </p:nvGrpSpPr>
      <p:grpSpPr>
        <a:xfrm>
          <a:off x="0" y="0"/>
          <a:ext cx="0" cy="0"/>
          <a:chOff x="0" y="0"/>
          <a:chExt cx="0" cy="0"/>
        </a:xfrm>
      </p:grpSpPr>
      <p:sp>
        <p:nvSpPr>
          <p:cNvPr id="32" name="Google Shape;11;p1"/>
          <p:cNvSpPr/>
          <p:nvPr/>
        </p:nvSpPr>
        <p:spPr>
          <a:xfrm>
            <a:off x="3048120" y="6517080"/>
            <a:ext cx="6095520" cy="228600"/>
          </a:xfrm>
          <a:custGeom>
            <a:avLst/>
            <a:gdLst>
              <a:gd name="textAreaLeft" fmla="*/ 0 w 6095520"/>
              <a:gd name="textAreaRight" fmla="*/ 6095880 w 6095520"/>
              <a:gd name="textAreaTop" fmla="*/ 0 h 228600"/>
              <a:gd name="textAreaBottom" fmla="*/ 228960 h 228600"/>
            </a:gdLst>
            <a:ahLst/>
            <a:cxnLst/>
            <a:rect l="textAreaLeft" t="textAreaTop" r="textAreaRight" b="textAreaBottom"/>
            <a:pathLst>
              <a:path w="21600" h="21600">
                <a:moveTo>
                  <a:pt x="0" y="0"/>
                </a:moveTo>
                <a:lnTo>
                  <a:pt x="21600" y="0"/>
                </a:lnTo>
                <a:lnTo>
                  <a:pt x="21600" y="21600"/>
                </a:lnTo>
                <a:lnTo>
                  <a:pt x="0" y="21600"/>
                </a:lnTo>
                <a:close/>
              </a:path>
            </a:pathLst>
          </a:custGeom>
          <a:noFill/>
          <a:ln w="0">
            <a:noFill/>
          </a:ln>
        </p:spPr>
        <p:style>
          <a:lnRef idx="0">
            <a:scrgbClr r="0" g="0" b="0"/>
          </a:lnRef>
          <a:fillRef idx="0">
            <a:scrgbClr r="0" g="0" b="0"/>
          </a:fillRef>
          <a:effectRef idx="0">
            <a:scrgbClr r="0" g="0" b="0"/>
          </a:effectRef>
          <a:fontRef idx="minor"/>
        </p:style>
        <p:txBody>
          <a:bodyPr anchor="t" anchorCtr="1">
            <a:noAutofit/>
          </a:bodyPr>
          <a:lstStyle/>
          <a:p>
            <a:pPr algn="ctr">
              <a:lnSpc>
                <a:spcPct val="100000"/>
              </a:lnSpc>
              <a:tabLst>
                <a:tab pos="0" algn="l"/>
              </a:tabLst>
            </a:pPr>
            <a:r>
              <a:rPr lang="fr-FR" sz="900" b="0" strike="noStrike" spc="-1">
                <a:solidFill>
                  <a:srgbClr val="000000"/>
                </a:solidFill>
                <a:latin typeface="Arial"/>
                <a:ea typeface="Arial"/>
              </a:rPr>
              <a:t>Direction du numérique pour l’éducation – Sous-direction de la transformation numérique</a:t>
            </a:r>
            <a:endParaRPr lang="fr-FR" sz="900" b="0" strike="noStrike" spc="-1">
              <a:solidFill>
                <a:srgbClr val="000000"/>
              </a:solidFill>
              <a:latin typeface="Calibri"/>
            </a:endParaRPr>
          </a:p>
        </p:txBody>
      </p:sp>
      <p:sp>
        <p:nvSpPr>
          <p:cNvPr id="33" name="PlaceHolder 1"/>
          <p:cNvSpPr>
            <a:spLocks noGrp="1"/>
          </p:cNvSpPr>
          <p:nvPr>
            <p:ph type="title"/>
          </p:nvPr>
        </p:nvSpPr>
        <p:spPr>
          <a:xfrm>
            <a:off x="0" y="-5504760"/>
            <a:ext cx="239760" cy="11249280"/>
          </a:xfrm>
          <a:prstGeom prst="rect">
            <a:avLst/>
          </a:prstGeom>
          <a:noFill/>
          <a:ln w="0">
            <a:noFill/>
          </a:ln>
        </p:spPr>
        <p:txBody>
          <a:bodyPr lIns="0" tIns="0" rIns="0" bIns="0" anchor="ctr">
            <a:noAutofit/>
          </a:bodyPr>
          <a:lstStyle/>
          <a:p>
            <a:pPr indent="0">
              <a:buNone/>
            </a:pPr>
            <a:r>
              <a:rPr lang="fr-FR" sz="1800" b="0" strike="noStrike" spc="-1">
                <a:solidFill>
                  <a:srgbClr val="000000"/>
                </a:solidFill>
                <a:latin typeface="Arial"/>
              </a:rPr>
              <a:t>Cliquez pour éditer le format du texte-titre</a:t>
            </a:r>
          </a:p>
        </p:txBody>
      </p:sp>
      <p:sp>
        <p:nvSpPr>
          <p:cNvPr id="34" name="PlaceHolder 2"/>
          <p:cNvSpPr>
            <a:spLocks noGrp="1"/>
          </p:cNvSpPr>
          <p:nvPr>
            <p:ph type="body"/>
          </p:nvPr>
        </p:nvSpPr>
        <p:spPr>
          <a:xfrm>
            <a:off x="609480" y="1604520"/>
            <a:ext cx="5353920" cy="1896480"/>
          </a:xfrm>
          <a:prstGeom prst="rect">
            <a:avLst/>
          </a:prstGeom>
          <a:noFill/>
          <a:ln w="0">
            <a:noFill/>
          </a:ln>
        </p:spPr>
        <p:txBody>
          <a:bodyPr lIns="0" tIns="0" rIns="0" bIns="0" anchor="t">
            <a:normAutofit fontScale="85000" lnSpcReduction="10000"/>
          </a:bodyPr>
          <a:lstStyle/>
          <a:p>
            <a:pPr marL="432000" indent="-324000">
              <a:spcBef>
                <a:spcPts val="1417"/>
              </a:spcBef>
              <a:buClr>
                <a:srgbClr val="000000"/>
              </a:buClr>
              <a:buSzPct val="45000"/>
              <a:buFont typeface="Wingdings" charset="2"/>
              <a:buChar char=""/>
            </a:pPr>
            <a:r>
              <a:rPr lang="fr-FR" sz="1800" b="0" strike="noStrike" spc="-1">
                <a:solidFill>
                  <a:srgbClr val="000000"/>
                </a:solidFill>
                <a:latin typeface="Arial"/>
              </a:rPr>
              <a:t>Cliquez pour éditer le format du plan de texte</a:t>
            </a:r>
          </a:p>
          <a:p>
            <a:pPr marL="864000" lvl="1" indent="-324000">
              <a:spcBef>
                <a:spcPts val="1134"/>
              </a:spcBef>
              <a:buClr>
                <a:srgbClr val="000000"/>
              </a:buClr>
              <a:buSzPct val="75000"/>
              <a:buFont typeface="Symbol" charset="2"/>
              <a:buChar char=""/>
            </a:pPr>
            <a:r>
              <a:rPr lang="fr-FR" sz="1800" b="0" strike="noStrike" spc="-1">
                <a:solidFill>
                  <a:srgbClr val="000000"/>
                </a:solidFill>
                <a:latin typeface="Arial"/>
              </a:rPr>
              <a:t>Second niveau de plan</a:t>
            </a:r>
          </a:p>
          <a:p>
            <a:pPr marL="1296000" lvl="2" indent="-288000">
              <a:spcBef>
                <a:spcPts val="850"/>
              </a:spcBef>
              <a:buClr>
                <a:srgbClr val="000000"/>
              </a:buClr>
              <a:buSzPct val="45000"/>
              <a:buFont typeface="Wingdings" charset="2"/>
              <a:buChar char=""/>
            </a:pPr>
            <a:r>
              <a:rPr lang="fr-FR" sz="1800" b="0" strike="noStrike" spc="-1">
                <a:solidFill>
                  <a:srgbClr val="000000"/>
                </a:solidFill>
                <a:latin typeface="Arial"/>
              </a:rPr>
              <a:t>Troisième niveau de plan</a:t>
            </a:r>
          </a:p>
          <a:p>
            <a:pPr marL="1728000" lvl="3" indent="-216000">
              <a:spcBef>
                <a:spcPts val="567"/>
              </a:spcBef>
              <a:buClr>
                <a:srgbClr val="000000"/>
              </a:buClr>
              <a:buSzPct val="75000"/>
              <a:buFont typeface="Symbol" charset="2"/>
              <a:buChar char=""/>
            </a:pPr>
            <a:r>
              <a:rPr lang="fr-FR" sz="1800" b="0" strike="noStrike" spc="-1">
                <a:solidFill>
                  <a:srgbClr val="000000"/>
                </a:solidFill>
                <a:latin typeface="Arial"/>
              </a:rPr>
              <a:t>Quatrième niveau de plan</a:t>
            </a:r>
          </a:p>
          <a:p>
            <a:pPr marL="2160000" lvl="4" indent="-216000">
              <a:spcBef>
                <a:spcPts val="283"/>
              </a:spcBef>
              <a:buClr>
                <a:srgbClr val="000000"/>
              </a:buClr>
              <a:buSzPct val="45000"/>
              <a:buFont typeface="Wingdings" charset="2"/>
              <a:buChar char=""/>
            </a:pPr>
            <a:r>
              <a:rPr lang="fr-FR" sz="1800" b="0" strike="noStrike" spc="-1">
                <a:solidFill>
                  <a:srgbClr val="000000"/>
                </a:solidFill>
                <a:latin typeface="Arial"/>
              </a:rPr>
              <a:t>Cinquième niveau de plan</a:t>
            </a:r>
          </a:p>
          <a:p>
            <a:pPr marL="2592000" lvl="5" indent="-216000">
              <a:spcBef>
                <a:spcPts val="283"/>
              </a:spcBef>
              <a:buClr>
                <a:srgbClr val="000000"/>
              </a:buClr>
              <a:buSzPct val="45000"/>
              <a:buFont typeface="Wingdings" charset="2"/>
              <a:buChar char=""/>
            </a:pPr>
            <a:r>
              <a:rPr lang="fr-FR" sz="1800" b="0" strike="noStrike" spc="-1">
                <a:solidFill>
                  <a:srgbClr val="000000"/>
                </a:solidFill>
                <a:latin typeface="Arial"/>
              </a:rPr>
              <a:t>Sixième niveau de plan</a:t>
            </a:r>
          </a:p>
          <a:p>
            <a:pPr marL="3024000" lvl="6" indent="-216000">
              <a:spcBef>
                <a:spcPts val="283"/>
              </a:spcBef>
              <a:buClr>
                <a:srgbClr val="000000"/>
              </a:buClr>
              <a:buSzPct val="45000"/>
              <a:buFont typeface="Wingdings" charset="2"/>
              <a:buChar char=""/>
            </a:pPr>
            <a:r>
              <a:rPr lang="fr-FR" sz="1800" b="0" strike="noStrike" spc="-1">
                <a:solidFill>
                  <a:srgbClr val="000000"/>
                </a:solidFill>
                <a:latin typeface="Arial"/>
              </a:rPr>
              <a:t>Septième niveau de plan</a:t>
            </a:r>
          </a:p>
        </p:txBody>
      </p:sp>
      <p:sp>
        <p:nvSpPr>
          <p:cNvPr id="35" name="PlaceHolder 3"/>
          <p:cNvSpPr>
            <a:spLocks noGrp="1"/>
          </p:cNvSpPr>
          <p:nvPr>
            <p:ph type="body"/>
          </p:nvPr>
        </p:nvSpPr>
        <p:spPr>
          <a:xfrm>
            <a:off x="6231960" y="1604520"/>
            <a:ext cx="5353920" cy="3976920"/>
          </a:xfrm>
          <a:prstGeom prst="rect">
            <a:avLst/>
          </a:prstGeom>
          <a:noFill/>
          <a:ln w="0">
            <a:noFill/>
          </a:ln>
        </p:spPr>
        <p:txBody>
          <a:bodyPr lIns="0" tIns="0" rIns="0" bIns="0" anchor="t">
            <a:normAutofit/>
          </a:bodyPr>
          <a:lstStyle/>
          <a:p>
            <a:pPr marL="432000" indent="-324000">
              <a:spcBef>
                <a:spcPts val="1417"/>
              </a:spcBef>
              <a:buClr>
                <a:srgbClr val="000000"/>
              </a:buClr>
              <a:buSzPct val="45000"/>
              <a:buFont typeface="Wingdings" charset="2"/>
              <a:buChar char=""/>
            </a:pPr>
            <a:r>
              <a:rPr lang="fr-FR" sz="1800" b="0" strike="noStrike" spc="-1">
                <a:solidFill>
                  <a:srgbClr val="000000"/>
                </a:solidFill>
                <a:latin typeface="Arial"/>
              </a:rPr>
              <a:t>Cliquez pour éditer le format du plan de texte</a:t>
            </a:r>
          </a:p>
          <a:p>
            <a:pPr marL="864000" lvl="1" indent="-324000">
              <a:spcBef>
                <a:spcPts val="1134"/>
              </a:spcBef>
              <a:buClr>
                <a:srgbClr val="000000"/>
              </a:buClr>
              <a:buSzPct val="75000"/>
              <a:buFont typeface="Symbol" charset="2"/>
              <a:buChar char=""/>
            </a:pPr>
            <a:r>
              <a:rPr lang="fr-FR" sz="1800" b="0" strike="noStrike" spc="-1">
                <a:solidFill>
                  <a:srgbClr val="000000"/>
                </a:solidFill>
                <a:latin typeface="Arial"/>
              </a:rPr>
              <a:t>Second niveau de plan</a:t>
            </a:r>
          </a:p>
          <a:p>
            <a:pPr marL="1296000" lvl="2" indent="-288000">
              <a:spcBef>
                <a:spcPts val="850"/>
              </a:spcBef>
              <a:buClr>
                <a:srgbClr val="000000"/>
              </a:buClr>
              <a:buSzPct val="45000"/>
              <a:buFont typeface="Wingdings" charset="2"/>
              <a:buChar char=""/>
            </a:pPr>
            <a:r>
              <a:rPr lang="fr-FR" sz="1800" b="0" strike="noStrike" spc="-1">
                <a:solidFill>
                  <a:srgbClr val="000000"/>
                </a:solidFill>
                <a:latin typeface="Arial"/>
              </a:rPr>
              <a:t>Troisième niveau de plan</a:t>
            </a:r>
          </a:p>
          <a:p>
            <a:pPr marL="1728000" lvl="3" indent="-216000">
              <a:spcBef>
                <a:spcPts val="567"/>
              </a:spcBef>
              <a:buClr>
                <a:srgbClr val="000000"/>
              </a:buClr>
              <a:buSzPct val="75000"/>
              <a:buFont typeface="Symbol" charset="2"/>
              <a:buChar char=""/>
            </a:pPr>
            <a:r>
              <a:rPr lang="fr-FR" sz="1800" b="0" strike="noStrike" spc="-1">
                <a:solidFill>
                  <a:srgbClr val="000000"/>
                </a:solidFill>
                <a:latin typeface="Arial"/>
              </a:rPr>
              <a:t>Quatrième niveau de plan</a:t>
            </a:r>
          </a:p>
          <a:p>
            <a:pPr marL="2160000" lvl="4" indent="-216000">
              <a:spcBef>
                <a:spcPts val="283"/>
              </a:spcBef>
              <a:buClr>
                <a:srgbClr val="000000"/>
              </a:buClr>
              <a:buSzPct val="45000"/>
              <a:buFont typeface="Wingdings" charset="2"/>
              <a:buChar char=""/>
            </a:pPr>
            <a:r>
              <a:rPr lang="fr-FR" sz="1800" b="0" strike="noStrike" spc="-1">
                <a:solidFill>
                  <a:srgbClr val="000000"/>
                </a:solidFill>
                <a:latin typeface="Arial"/>
              </a:rPr>
              <a:t>Cinquième niveau de plan</a:t>
            </a:r>
          </a:p>
          <a:p>
            <a:pPr marL="2592000" lvl="5" indent="-216000">
              <a:spcBef>
                <a:spcPts val="283"/>
              </a:spcBef>
              <a:buClr>
                <a:srgbClr val="000000"/>
              </a:buClr>
              <a:buSzPct val="45000"/>
              <a:buFont typeface="Wingdings" charset="2"/>
              <a:buChar char=""/>
            </a:pPr>
            <a:r>
              <a:rPr lang="fr-FR" sz="1800" b="0" strike="noStrike" spc="-1">
                <a:solidFill>
                  <a:srgbClr val="000000"/>
                </a:solidFill>
                <a:latin typeface="Arial"/>
              </a:rPr>
              <a:t>Sixième niveau de plan</a:t>
            </a:r>
          </a:p>
          <a:p>
            <a:pPr marL="3024000" lvl="6" indent="-216000">
              <a:spcBef>
                <a:spcPts val="283"/>
              </a:spcBef>
              <a:buClr>
                <a:srgbClr val="000000"/>
              </a:buClr>
              <a:buSzPct val="45000"/>
              <a:buFont typeface="Wingdings" charset="2"/>
              <a:buChar char=""/>
            </a:pPr>
            <a:r>
              <a:rPr lang="fr-FR" sz="1800" b="0" strike="noStrike" spc="-1">
                <a:solidFill>
                  <a:srgbClr val="000000"/>
                </a:solidFill>
                <a:latin typeface="Arial"/>
              </a:rPr>
              <a:t>Septième niveau de plan</a:t>
            </a:r>
          </a:p>
        </p:txBody>
      </p:sp>
      <p:sp>
        <p:nvSpPr>
          <p:cNvPr id="36" name="PlaceHolder 4"/>
          <p:cNvSpPr>
            <a:spLocks noGrp="1"/>
          </p:cNvSpPr>
          <p:nvPr>
            <p:ph type="body"/>
          </p:nvPr>
        </p:nvSpPr>
        <p:spPr>
          <a:xfrm>
            <a:off x="609480" y="3682080"/>
            <a:ext cx="5353920" cy="1896480"/>
          </a:xfrm>
          <a:prstGeom prst="rect">
            <a:avLst/>
          </a:prstGeom>
          <a:noFill/>
          <a:ln w="0">
            <a:noFill/>
          </a:ln>
        </p:spPr>
        <p:txBody>
          <a:bodyPr lIns="0" tIns="0" rIns="0" bIns="0" anchor="t">
            <a:normAutofit fontScale="85000" lnSpcReduction="10000"/>
          </a:bodyPr>
          <a:lstStyle/>
          <a:p>
            <a:pPr marL="432000" indent="-324000">
              <a:spcBef>
                <a:spcPts val="1417"/>
              </a:spcBef>
              <a:buClr>
                <a:srgbClr val="000000"/>
              </a:buClr>
              <a:buSzPct val="45000"/>
              <a:buFont typeface="Wingdings" charset="2"/>
              <a:buChar char=""/>
            </a:pPr>
            <a:r>
              <a:rPr lang="fr-FR" sz="1800" b="0" strike="noStrike" spc="-1">
                <a:solidFill>
                  <a:srgbClr val="000000"/>
                </a:solidFill>
                <a:latin typeface="Arial"/>
              </a:rPr>
              <a:t>Cliquez pour éditer le format du plan de texte</a:t>
            </a:r>
          </a:p>
          <a:p>
            <a:pPr marL="864000" lvl="1" indent="-324000">
              <a:spcBef>
                <a:spcPts val="1134"/>
              </a:spcBef>
              <a:buClr>
                <a:srgbClr val="000000"/>
              </a:buClr>
              <a:buSzPct val="75000"/>
              <a:buFont typeface="Symbol" charset="2"/>
              <a:buChar char=""/>
            </a:pPr>
            <a:r>
              <a:rPr lang="fr-FR" sz="1800" b="0" strike="noStrike" spc="-1">
                <a:solidFill>
                  <a:srgbClr val="000000"/>
                </a:solidFill>
                <a:latin typeface="Arial"/>
              </a:rPr>
              <a:t>Second niveau de plan</a:t>
            </a:r>
          </a:p>
          <a:p>
            <a:pPr marL="1296000" lvl="2" indent="-288000">
              <a:spcBef>
                <a:spcPts val="850"/>
              </a:spcBef>
              <a:buClr>
                <a:srgbClr val="000000"/>
              </a:buClr>
              <a:buSzPct val="45000"/>
              <a:buFont typeface="Wingdings" charset="2"/>
              <a:buChar char=""/>
            </a:pPr>
            <a:r>
              <a:rPr lang="fr-FR" sz="1800" b="0" strike="noStrike" spc="-1">
                <a:solidFill>
                  <a:srgbClr val="000000"/>
                </a:solidFill>
                <a:latin typeface="Arial"/>
              </a:rPr>
              <a:t>Troisième niveau de plan</a:t>
            </a:r>
          </a:p>
          <a:p>
            <a:pPr marL="1728000" lvl="3" indent="-216000">
              <a:spcBef>
                <a:spcPts val="567"/>
              </a:spcBef>
              <a:buClr>
                <a:srgbClr val="000000"/>
              </a:buClr>
              <a:buSzPct val="75000"/>
              <a:buFont typeface="Symbol" charset="2"/>
              <a:buChar char=""/>
            </a:pPr>
            <a:r>
              <a:rPr lang="fr-FR" sz="1800" b="0" strike="noStrike" spc="-1">
                <a:solidFill>
                  <a:srgbClr val="000000"/>
                </a:solidFill>
                <a:latin typeface="Arial"/>
              </a:rPr>
              <a:t>Quatrième niveau de plan</a:t>
            </a:r>
          </a:p>
          <a:p>
            <a:pPr marL="2160000" lvl="4" indent="-216000">
              <a:spcBef>
                <a:spcPts val="283"/>
              </a:spcBef>
              <a:buClr>
                <a:srgbClr val="000000"/>
              </a:buClr>
              <a:buSzPct val="45000"/>
              <a:buFont typeface="Wingdings" charset="2"/>
              <a:buChar char=""/>
            </a:pPr>
            <a:r>
              <a:rPr lang="fr-FR" sz="1800" b="0" strike="noStrike" spc="-1">
                <a:solidFill>
                  <a:srgbClr val="000000"/>
                </a:solidFill>
                <a:latin typeface="Arial"/>
              </a:rPr>
              <a:t>Cinquième niveau de plan</a:t>
            </a:r>
          </a:p>
          <a:p>
            <a:pPr marL="2592000" lvl="5" indent="-216000">
              <a:spcBef>
                <a:spcPts val="283"/>
              </a:spcBef>
              <a:buClr>
                <a:srgbClr val="000000"/>
              </a:buClr>
              <a:buSzPct val="45000"/>
              <a:buFont typeface="Wingdings" charset="2"/>
              <a:buChar char=""/>
            </a:pPr>
            <a:r>
              <a:rPr lang="fr-FR" sz="1800" b="0" strike="noStrike" spc="-1">
                <a:solidFill>
                  <a:srgbClr val="000000"/>
                </a:solidFill>
                <a:latin typeface="Arial"/>
              </a:rPr>
              <a:t>Sixième niveau de plan</a:t>
            </a:r>
          </a:p>
          <a:p>
            <a:pPr marL="3024000" lvl="6" indent="-216000">
              <a:spcBef>
                <a:spcPts val="283"/>
              </a:spcBef>
              <a:buClr>
                <a:srgbClr val="000000"/>
              </a:buClr>
              <a:buSzPct val="45000"/>
              <a:buFont typeface="Wingdings" charset="2"/>
              <a:buChar char=""/>
            </a:pPr>
            <a:r>
              <a:rPr lang="fr-FR" sz="1800" b="0" strike="noStrike" spc="-1">
                <a:solidFill>
                  <a:srgbClr val="000000"/>
                </a:solidFill>
                <a:latin typeface="Arial"/>
              </a:rPr>
              <a:t>Septième niveau de plan</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AndTwoObj" preserve="1">
  <p:cSld name="OBJECT_AND_TWO_OBJECTS">
    <p:bg>
      <p:bgPr>
        <a:solidFill>
          <a:srgbClr val="FFFFFF"/>
        </a:solidFill>
        <a:effectLst/>
      </p:bgPr>
    </p:bg>
    <p:spTree>
      <p:nvGrpSpPr>
        <p:cNvPr id="1" name=""/>
        <p:cNvGrpSpPr/>
        <p:nvPr/>
      </p:nvGrpSpPr>
      <p:grpSpPr>
        <a:xfrm>
          <a:off x="0" y="0"/>
          <a:ext cx="0" cy="0"/>
          <a:chOff x="0" y="0"/>
          <a:chExt cx="0" cy="0"/>
        </a:xfrm>
      </p:grpSpPr>
      <p:sp>
        <p:nvSpPr>
          <p:cNvPr id="37" name="Google Shape;11;p1"/>
          <p:cNvSpPr/>
          <p:nvPr/>
        </p:nvSpPr>
        <p:spPr>
          <a:xfrm>
            <a:off x="3048120" y="6517080"/>
            <a:ext cx="6095520" cy="228600"/>
          </a:xfrm>
          <a:custGeom>
            <a:avLst/>
            <a:gdLst>
              <a:gd name="textAreaLeft" fmla="*/ 0 w 6095520"/>
              <a:gd name="textAreaRight" fmla="*/ 6095880 w 6095520"/>
              <a:gd name="textAreaTop" fmla="*/ 0 h 228600"/>
              <a:gd name="textAreaBottom" fmla="*/ 228960 h 228600"/>
            </a:gdLst>
            <a:ahLst/>
            <a:cxnLst/>
            <a:rect l="textAreaLeft" t="textAreaTop" r="textAreaRight" b="textAreaBottom"/>
            <a:pathLst>
              <a:path w="21600" h="21600">
                <a:moveTo>
                  <a:pt x="0" y="0"/>
                </a:moveTo>
                <a:lnTo>
                  <a:pt x="21600" y="0"/>
                </a:lnTo>
                <a:lnTo>
                  <a:pt x="21600" y="21600"/>
                </a:lnTo>
                <a:lnTo>
                  <a:pt x="0" y="21600"/>
                </a:lnTo>
                <a:close/>
              </a:path>
            </a:pathLst>
          </a:custGeom>
          <a:noFill/>
          <a:ln w="0">
            <a:noFill/>
          </a:ln>
        </p:spPr>
        <p:style>
          <a:lnRef idx="0">
            <a:scrgbClr r="0" g="0" b="0"/>
          </a:lnRef>
          <a:fillRef idx="0">
            <a:scrgbClr r="0" g="0" b="0"/>
          </a:fillRef>
          <a:effectRef idx="0">
            <a:scrgbClr r="0" g="0" b="0"/>
          </a:effectRef>
          <a:fontRef idx="minor"/>
        </p:style>
        <p:txBody>
          <a:bodyPr anchor="t" anchorCtr="1">
            <a:noAutofit/>
          </a:bodyPr>
          <a:lstStyle/>
          <a:p>
            <a:pPr algn="ctr">
              <a:lnSpc>
                <a:spcPct val="100000"/>
              </a:lnSpc>
              <a:tabLst>
                <a:tab pos="0" algn="l"/>
              </a:tabLst>
            </a:pPr>
            <a:r>
              <a:rPr lang="fr-FR" sz="900" b="0" strike="noStrike" spc="-1">
                <a:solidFill>
                  <a:srgbClr val="000000"/>
                </a:solidFill>
                <a:latin typeface="Arial"/>
                <a:ea typeface="Arial"/>
              </a:rPr>
              <a:t>Direction du numérique pour l’éducation – Sous-direction de la transformation numérique</a:t>
            </a:r>
            <a:endParaRPr lang="fr-FR" sz="900" b="0" strike="noStrike" spc="-1">
              <a:solidFill>
                <a:srgbClr val="000000"/>
              </a:solidFill>
              <a:latin typeface="Calibri"/>
            </a:endParaRPr>
          </a:p>
        </p:txBody>
      </p:sp>
      <p:sp>
        <p:nvSpPr>
          <p:cNvPr id="38" name="PlaceHolder 1"/>
          <p:cNvSpPr>
            <a:spLocks noGrp="1"/>
          </p:cNvSpPr>
          <p:nvPr>
            <p:ph type="title"/>
          </p:nvPr>
        </p:nvSpPr>
        <p:spPr>
          <a:xfrm>
            <a:off x="0" y="-5504760"/>
            <a:ext cx="239760" cy="11249280"/>
          </a:xfrm>
          <a:prstGeom prst="rect">
            <a:avLst/>
          </a:prstGeom>
          <a:noFill/>
          <a:ln w="0">
            <a:noFill/>
          </a:ln>
        </p:spPr>
        <p:txBody>
          <a:bodyPr lIns="0" tIns="0" rIns="0" bIns="0" anchor="ctr">
            <a:noAutofit/>
          </a:bodyPr>
          <a:lstStyle/>
          <a:p>
            <a:pPr indent="0">
              <a:buNone/>
            </a:pPr>
            <a:r>
              <a:rPr lang="fr-FR" sz="1800" b="0" strike="noStrike" spc="-1">
                <a:solidFill>
                  <a:srgbClr val="000000"/>
                </a:solidFill>
                <a:latin typeface="Arial"/>
              </a:rPr>
              <a:t>Cliquez pour éditer le format du texte-titre</a:t>
            </a:r>
          </a:p>
        </p:txBody>
      </p:sp>
      <p:sp>
        <p:nvSpPr>
          <p:cNvPr id="39" name="PlaceHolder 2"/>
          <p:cNvSpPr>
            <a:spLocks noGrp="1"/>
          </p:cNvSpPr>
          <p:nvPr>
            <p:ph type="body"/>
          </p:nvPr>
        </p:nvSpPr>
        <p:spPr>
          <a:xfrm>
            <a:off x="609480" y="1604520"/>
            <a:ext cx="5353920" cy="3976920"/>
          </a:xfrm>
          <a:prstGeom prst="rect">
            <a:avLst/>
          </a:prstGeom>
          <a:noFill/>
          <a:ln w="0">
            <a:noFill/>
          </a:ln>
        </p:spPr>
        <p:txBody>
          <a:bodyPr lIns="0" tIns="0" rIns="0" bIns="0" anchor="t">
            <a:normAutofit/>
          </a:bodyPr>
          <a:lstStyle/>
          <a:p>
            <a:pPr marL="432000" indent="-324000">
              <a:spcBef>
                <a:spcPts val="1417"/>
              </a:spcBef>
              <a:buClr>
                <a:srgbClr val="000000"/>
              </a:buClr>
              <a:buSzPct val="45000"/>
              <a:buFont typeface="Wingdings" charset="2"/>
              <a:buChar char=""/>
            </a:pPr>
            <a:r>
              <a:rPr lang="fr-FR" sz="1800" b="0" strike="noStrike" spc="-1">
                <a:solidFill>
                  <a:srgbClr val="000000"/>
                </a:solidFill>
                <a:latin typeface="Arial"/>
              </a:rPr>
              <a:t>Cliquez pour éditer le format du plan de texte</a:t>
            </a:r>
          </a:p>
          <a:p>
            <a:pPr marL="864000" lvl="1" indent="-324000">
              <a:spcBef>
                <a:spcPts val="1134"/>
              </a:spcBef>
              <a:buClr>
                <a:srgbClr val="000000"/>
              </a:buClr>
              <a:buSzPct val="75000"/>
              <a:buFont typeface="Symbol" charset="2"/>
              <a:buChar char=""/>
            </a:pPr>
            <a:r>
              <a:rPr lang="fr-FR" sz="1800" b="0" strike="noStrike" spc="-1">
                <a:solidFill>
                  <a:srgbClr val="000000"/>
                </a:solidFill>
                <a:latin typeface="Arial"/>
              </a:rPr>
              <a:t>Second niveau de plan</a:t>
            </a:r>
          </a:p>
          <a:p>
            <a:pPr marL="1296000" lvl="2" indent="-288000">
              <a:spcBef>
                <a:spcPts val="850"/>
              </a:spcBef>
              <a:buClr>
                <a:srgbClr val="000000"/>
              </a:buClr>
              <a:buSzPct val="45000"/>
              <a:buFont typeface="Wingdings" charset="2"/>
              <a:buChar char=""/>
            </a:pPr>
            <a:r>
              <a:rPr lang="fr-FR" sz="1800" b="0" strike="noStrike" spc="-1">
                <a:solidFill>
                  <a:srgbClr val="000000"/>
                </a:solidFill>
                <a:latin typeface="Arial"/>
              </a:rPr>
              <a:t>Troisième niveau de plan</a:t>
            </a:r>
          </a:p>
          <a:p>
            <a:pPr marL="1728000" lvl="3" indent="-216000">
              <a:spcBef>
                <a:spcPts val="567"/>
              </a:spcBef>
              <a:buClr>
                <a:srgbClr val="000000"/>
              </a:buClr>
              <a:buSzPct val="75000"/>
              <a:buFont typeface="Symbol" charset="2"/>
              <a:buChar char=""/>
            </a:pPr>
            <a:r>
              <a:rPr lang="fr-FR" sz="1800" b="0" strike="noStrike" spc="-1">
                <a:solidFill>
                  <a:srgbClr val="000000"/>
                </a:solidFill>
                <a:latin typeface="Arial"/>
              </a:rPr>
              <a:t>Quatrième niveau de plan</a:t>
            </a:r>
          </a:p>
          <a:p>
            <a:pPr marL="2160000" lvl="4" indent="-216000">
              <a:spcBef>
                <a:spcPts val="283"/>
              </a:spcBef>
              <a:buClr>
                <a:srgbClr val="000000"/>
              </a:buClr>
              <a:buSzPct val="45000"/>
              <a:buFont typeface="Wingdings" charset="2"/>
              <a:buChar char=""/>
            </a:pPr>
            <a:r>
              <a:rPr lang="fr-FR" sz="1800" b="0" strike="noStrike" spc="-1">
                <a:solidFill>
                  <a:srgbClr val="000000"/>
                </a:solidFill>
                <a:latin typeface="Arial"/>
              </a:rPr>
              <a:t>Cinquième niveau de plan</a:t>
            </a:r>
          </a:p>
          <a:p>
            <a:pPr marL="2592000" lvl="5" indent="-216000">
              <a:spcBef>
                <a:spcPts val="283"/>
              </a:spcBef>
              <a:buClr>
                <a:srgbClr val="000000"/>
              </a:buClr>
              <a:buSzPct val="45000"/>
              <a:buFont typeface="Wingdings" charset="2"/>
              <a:buChar char=""/>
            </a:pPr>
            <a:r>
              <a:rPr lang="fr-FR" sz="1800" b="0" strike="noStrike" spc="-1">
                <a:solidFill>
                  <a:srgbClr val="000000"/>
                </a:solidFill>
                <a:latin typeface="Arial"/>
              </a:rPr>
              <a:t>Sixième niveau de plan</a:t>
            </a:r>
          </a:p>
          <a:p>
            <a:pPr marL="3024000" lvl="6" indent="-216000">
              <a:spcBef>
                <a:spcPts val="283"/>
              </a:spcBef>
              <a:buClr>
                <a:srgbClr val="000000"/>
              </a:buClr>
              <a:buSzPct val="45000"/>
              <a:buFont typeface="Wingdings" charset="2"/>
              <a:buChar char=""/>
            </a:pPr>
            <a:r>
              <a:rPr lang="fr-FR" sz="1800" b="0" strike="noStrike" spc="-1">
                <a:solidFill>
                  <a:srgbClr val="000000"/>
                </a:solidFill>
                <a:latin typeface="Arial"/>
              </a:rPr>
              <a:t>Septième niveau de plan</a:t>
            </a:r>
          </a:p>
        </p:txBody>
      </p:sp>
      <p:sp>
        <p:nvSpPr>
          <p:cNvPr id="40" name="PlaceHolder 3"/>
          <p:cNvSpPr>
            <a:spLocks noGrp="1"/>
          </p:cNvSpPr>
          <p:nvPr>
            <p:ph type="body"/>
          </p:nvPr>
        </p:nvSpPr>
        <p:spPr>
          <a:xfrm>
            <a:off x="6231960" y="1604520"/>
            <a:ext cx="5353920" cy="1896480"/>
          </a:xfrm>
          <a:prstGeom prst="rect">
            <a:avLst/>
          </a:prstGeom>
          <a:noFill/>
          <a:ln w="0">
            <a:noFill/>
          </a:ln>
        </p:spPr>
        <p:txBody>
          <a:bodyPr lIns="0" tIns="0" rIns="0" bIns="0" anchor="t">
            <a:normAutofit fontScale="85000" lnSpcReduction="10000"/>
          </a:bodyPr>
          <a:lstStyle/>
          <a:p>
            <a:pPr marL="432000" indent="-324000">
              <a:spcBef>
                <a:spcPts val="1417"/>
              </a:spcBef>
              <a:buClr>
                <a:srgbClr val="000000"/>
              </a:buClr>
              <a:buSzPct val="45000"/>
              <a:buFont typeface="Wingdings" charset="2"/>
              <a:buChar char=""/>
            </a:pPr>
            <a:r>
              <a:rPr lang="fr-FR" sz="1800" b="0" strike="noStrike" spc="-1">
                <a:solidFill>
                  <a:srgbClr val="000000"/>
                </a:solidFill>
                <a:latin typeface="Arial"/>
              </a:rPr>
              <a:t>Cliquez pour éditer le format du plan de texte</a:t>
            </a:r>
          </a:p>
          <a:p>
            <a:pPr marL="864000" lvl="1" indent="-324000">
              <a:spcBef>
                <a:spcPts val="1134"/>
              </a:spcBef>
              <a:buClr>
                <a:srgbClr val="000000"/>
              </a:buClr>
              <a:buSzPct val="75000"/>
              <a:buFont typeface="Symbol" charset="2"/>
              <a:buChar char=""/>
            </a:pPr>
            <a:r>
              <a:rPr lang="fr-FR" sz="1800" b="0" strike="noStrike" spc="-1">
                <a:solidFill>
                  <a:srgbClr val="000000"/>
                </a:solidFill>
                <a:latin typeface="Arial"/>
              </a:rPr>
              <a:t>Second niveau de plan</a:t>
            </a:r>
          </a:p>
          <a:p>
            <a:pPr marL="1296000" lvl="2" indent="-288000">
              <a:spcBef>
                <a:spcPts val="850"/>
              </a:spcBef>
              <a:buClr>
                <a:srgbClr val="000000"/>
              </a:buClr>
              <a:buSzPct val="45000"/>
              <a:buFont typeface="Wingdings" charset="2"/>
              <a:buChar char=""/>
            </a:pPr>
            <a:r>
              <a:rPr lang="fr-FR" sz="1800" b="0" strike="noStrike" spc="-1">
                <a:solidFill>
                  <a:srgbClr val="000000"/>
                </a:solidFill>
                <a:latin typeface="Arial"/>
              </a:rPr>
              <a:t>Troisième niveau de plan</a:t>
            </a:r>
          </a:p>
          <a:p>
            <a:pPr marL="1728000" lvl="3" indent="-216000">
              <a:spcBef>
                <a:spcPts val="567"/>
              </a:spcBef>
              <a:buClr>
                <a:srgbClr val="000000"/>
              </a:buClr>
              <a:buSzPct val="75000"/>
              <a:buFont typeface="Symbol" charset="2"/>
              <a:buChar char=""/>
            </a:pPr>
            <a:r>
              <a:rPr lang="fr-FR" sz="1800" b="0" strike="noStrike" spc="-1">
                <a:solidFill>
                  <a:srgbClr val="000000"/>
                </a:solidFill>
                <a:latin typeface="Arial"/>
              </a:rPr>
              <a:t>Quatrième niveau de plan</a:t>
            </a:r>
          </a:p>
          <a:p>
            <a:pPr marL="2160000" lvl="4" indent="-216000">
              <a:spcBef>
                <a:spcPts val="283"/>
              </a:spcBef>
              <a:buClr>
                <a:srgbClr val="000000"/>
              </a:buClr>
              <a:buSzPct val="45000"/>
              <a:buFont typeface="Wingdings" charset="2"/>
              <a:buChar char=""/>
            </a:pPr>
            <a:r>
              <a:rPr lang="fr-FR" sz="1800" b="0" strike="noStrike" spc="-1">
                <a:solidFill>
                  <a:srgbClr val="000000"/>
                </a:solidFill>
                <a:latin typeface="Arial"/>
              </a:rPr>
              <a:t>Cinquième niveau de plan</a:t>
            </a:r>
          </a:p>
          <a:p>
            <a:pPr marL="2592000" lvl="5" indent="-216000">
              <a:spcBef>
                <a:spcPts val="283"/>
              </a:spcBef>
              <a:buClr>
                <a:srgbClr val="000000"/>
              </a:buClr>
              <a:buSzPct val="45000"/>
              <a:buFont typeface="Wingdings" charset="2"/>
              <a:buChar char=""/>
            </a:pPr>
            <a:r>
              <a:rPr lang="fr-FR" sz="1800" b="0" strike="noStrike" spc="-1">
                <a:solidFill>
                  <a:srgbClr val="000000"/>
                </a:solidFill>
                <a:latin typeface="Arial"/>
              </a:rPr>
              <a:t>Sixième niveau de plan</a:t>
            </a:r>
          </a:p>
          <a:p>
            <a:pPr marL="3024000" lvl="6" indent="-216000">
              <a:spcBef>
                <a:spcPts val="283"/>
              </a:spcBef>
              <a:buClr>
                <a:srgbClr val="000000"/>
              </a:buClr>
              <a:buSzPct val="45000"/>
              <a:buFont typeface="Wingdings" charset="2"/>
              <a:buChar char=""/>
            </a:pPr>
            <a:r>
              <a:rPr lang="fr-FR" sz="1800" b="0" strike="noStrike" spc="-1">
                <a:solidFill>
                  <a:srgbClr val="000000"/>
                </a:solidFill>
                <a:latin typeface="Arial"/>
              </a:rPr>
              <a:t>Septième niveau de plan</a:t>
            </a:r>
          </a:p>
        </p:txBody>
      </p:sp>
      <p:sp>
        <p:nvSpPr>
          <p:cNvPr id="41" name="PlaceHolder 4"/>
          <p:cNvSpPr>
            <a:spLocks noGrp="1"/>
          </p:cNvSpPr>
          <p:nvPr>
            <p:ph type="body"/>
          </p:nvPr>
        </p:nvSpPr>
        <p:spPr>
          <a:xfrm>
            <a:off x="6231960" y="3682080"/>
            <a:ext cx="5353920" cy="1896480"/>
          </a:xfrm>
          <a:prstGeom prst="rect">
            <a:avLst/>
          </a:prstGeom>
          <a:noFill/>
          <a:ln w="0">
            <a:noFill/>
          </a:ln>
        </p:spPr>
        <p:txBody>
          <a:bodyPr lIns="0" tIns="0" rIns="0" bIns="0" anchor="t">
            <a:normAutofit fontScale="85000" lnSpcReduction="10000"/>
          </a:bodyPr>
          <a:lstStyle/>
          <a:p>
            <a:pPr marL="432000" indent="-324000">
              <a:spcBef>
                <a:spcPts val="1417"/>
              </a:spcBef>
              <a:buClr>
                <a:srgbClr val="000000"/>
              </a:buClr>
              <a:buSzPct val="45000"/>
              <a:buFont typeface="Wingdings" charset="2"/>
              <a:buChar char=""/>
            </a:pPr>
            <a:r>
              <a:rPr lang="fr-FR" sz="1800" b="0" strike="noStrike" spc="-1">
                <a:solidFill>
                  <a:srgbClr val="000000"/>
                </a:solidFill>
                <a:latin typeface="Arial"/>
              </a:rPr>
              <a:t>Cliquez pour éditer le format du plan de texte</a:t>
            </a:r>
          </a:p>
          <a:p>
            <a:pPr marL="864000" lvl="1" indent="-324000">
              <a:spcBef>
                <a:spcPts val="1134"/>
              </a:spcBef>
              <a:buClr>
                <a:srgbClr val="000000"/>
              </a:buClr>
              <a:buSzPct val="75000"/>
              <a:buFont typeface="Symbol" charset="2"/>
              <a:buChar char=""/>
            </a:pPr>
            <a:r>
              <a:rPr lang="fr-FR" sz="1800" b="0" strike="noStrike" spc="-1">
                <a:solidFill>
                  <a:srgbClr val="000000"/>
                </a:solidFill>
                <a:latin typeface="Arial"/>
              </a:rPr>
              <a:t>Second niveau de plan</a:t>
            </a:r>
          </a:p>
          <a:p>
            <a:pPr marL="1296000" lvl="2" indent="-288000">
              <a:spcBef>
                <a:spcPts val="850"/>
              </a:spcBef>
              <a:buClr>
                <a:srgbClr val="000000"/>
              </a:buClr>
              <a:buSzPct val="45000"/>
              <a:buFont typeface="Wingdings" charset="2"/>
              <a:buChar char=""/>
            </a:pPr>
            <a:r>
              <a:rPr lang="fr-FR" sz="1800" b="0" strike="noStrike" spc="-1">
                <a:solidFill>
                  <a:srgbClr val="000000"/>
                </a:solidFill>
                <a:latin typeface="Arial"/>
              </a:rPr>
              <a:t>Troisième niveau de plan</a:t>
            </a:r>
          </a:p>
          <a:p>
            <a:pPr marL="1728000" lvl="3" indent="-216000">
              <a:spcBef>
                <a:spcPts val="567"/>
              </a:spcBef>
              <a:buClr>
                <a:srgbClr val="000000"/>
              </a:buClr>
              <a:buSzPct val="75000"/>
              <a:buFont typeface="Symbol" charset="2"/>
              <a:buChar char=""/>
            </a:pPr>
            <a:r>
              <a:rPr lang="fr-FR" sz="1800" b="0" strike="noStrike" spc="-1">
                <a:solidFill>
                  <a:srgbClr val="000000"/>
                </a:solidFill>
                <a:latin typeface="Arial"/>
              </a:rPr>
              <a:t>Quatrième niveau de plan</a:t>
            </a:r>
          </a:p>
          <a:p>
            <a:pPr marL="2160000" lvl="4" indent="-216000">
              <a:spcBef>
                <a:spcPts val="283"/>
              </a:spcBef>
              <a:buClr>
                <a:srgbClr val="000000"/>
              </a:buClr>
              <a:buSzPct val="45000"/>
              <a:buFont typeface="Wingdings" charset="2"/>
              <a:buChar char=""/>
            </a:pPr>
            <a:r>
              <a:rPr lang="fr-FR" sz="1800" b="0" strike="noStrike" spc="-1">
                <a:solidFill>
                  <a:srgbClr val="000000"/>
                </a:solidFill>
                <a:latin typeface="Arial"/>
              </a:rPr>
              <a:t>Cinquième niveau de plan</a:t>
            </a:r>
          </a:p>
          <a:p>
            <a:pPr marL="2592000" lvl="5" indent="-216000">
              <a:spcBef>
                <a:spcPts val="283"/>
              </a:spcBef>
              <a:buClr>
                <a:srgbClr val="000000"/>
              </a:buClr>
              <a:buSzPct val="45000"/>
              <a:buFont typeface="Wingdings" charset="2"/>
              <a:buChar char=""/>
            </a:pPr>
            <a:r>
              <a:rPr lang="fr-FR" sz="1800" b="0" strike="noStrike" spc="-1">
                <a:solidFill>
                  <a:srgbClr val="000000"/>
                </a:solidFill>
                <a:latin typeface="Arial"/>
              </a:rPr>
              <a:t>Sixième niveau de plan</a:t>
            </a:r>
          </a:p>
          <a:p>
            <a:pPr marL="3024000" lvl="6" indent="-216000">
              <a:spcBef>
                <a:spcPts val="283"/>
              </a:spcBef>
              <a:buClr>
                <a:srgbClr val="000000"/>
              </a:buClr>
              <a:buSzPct val="45000"/>
              <a:buFont typeface="Wingdings" charset="2"/>
              <a:buChar char=""/>
            </a:pPr>
            <a:r>
              <a:rPr lang="fr-FR" sz="1800" b="0" strike="noStrike" spc="-1">
                <a:solidFill>
                  <a:srgbClr val="000000"/>
                </a:solidFill>
                <a:latin typeface="Arial"/>
              </a:rPr>
              <a:t>Septième niveau de plan</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OverTx" preserve="1">
  <p:cSld name="TWO_OBJECTS_OVER_TEXT">
    <p:bg>
      <p:bgPr>
        <a:solidFill>
          <a:srgbClr val="FFFFFF"/>
        </a:solidFill>
        <a:effectLst/>
      </p:bgPr>
    </p:bg>
    <p:spTree>
      <p:nvGrpSpPr>
        <p:cNvPr id="1" name=""/>
        <p:cNvGrpSpPr/>
        <p:nvPr/>
      </p:nvGrpSpPr>
      <p:grpSpPr>
        <a:xfrm>
          <a:off x="0" y="0"/>
          <a:ext cx="0" cy="0"/>
          <a:chOff x="0" y="0"/>
          <a:chExt cx="0" cy="0"/>
        </a:xfrm>
      </p:grpSpPr>
      <p:sp>
        <p:nvSpPr>
          <p:cNvPr id="42" name="Google Shape;11;p1"/>
          <p:cNvSpPr/>
          <p:nvPr/>
        </p:nvSpPr>
        <p:spPr>
          <a:xfrm>
            <a:off x="3048120" y="6517080"/>
            <a:ext cx="6095520" cy="228600"/>
          </a:xfrm>
          <a:custGeom>
            <a:avLst/>
            <a:gdLst>
              <a:gd name="textAreaLeft" fmla="*/ 0 w 6095520"/>
              <a:gd name="textAreaRight" fmla="*/ 6095880 w 6095520"/>
              <a:gd name="textAreaTop" fmla="*/ 0 h 228600"/>
              <a:gd name="textAreaBottom" fmla="*/ 228960 h 228600"/>
            </a:gdLst>
            <a:ahLst/>
            <a:cxnLst/>
            <a:rect l="textAreaLeft" t="textAreaTop" r="textAreaRight" b="textAreaBottom"/>
            <a:pathLst>
              <a:path w="21600" h="21600">
                <a:moveTo>
                  <a:pt x="0" y="0"/>
                </a:moveTo>
                <a:lnTo>
                  <a:pt x="21600" y="0"/>
                </a:lnTo>
                <a:lnTo>
                  <a:pt x="21600" y="21600"/>
                </a:lnTo>
                <a:lnTo>
                  <a:pt x="0" y="21600"/>
                </a:lnTo>
                <a:close/>
              </a:path>
            </a:pathLst>
          </a:custGeom>
          <a:noFill/>
          <a:ln w="0">
            <a:noFill/>
          </a:ln>
        </p:spPr>
        <p:style>
          <a:lnRef idx="0">
            <a:scrgbClr r="0" g="0" b="0"/>
          </a:lnRef>
          <a:fillRef idx="0">
            <a:scrgbClr r="0" g="0" b="0"/>
          </a:fillRef>
          <a:effectRef idx="0">
            <a:scrgbClr r="0" g="0" b="0"/>
          </a:effectRef>
          <a:fontRef idx="minor"/>
        </p:style>
        <p:txBody>
          <a:bodyPr anchor="t" anchorCtr="1">
            <a:noAutofit/>
          </a:bodyPr>
          <a:lstStyle/>
          <a:p>
            <a:pPr algn="ctr">
              <a:lnSpc>
                <a:spcPct val="100000"/>
              </a:lnSpc>
              <a:tabLst>
                <a:tab pos="0" algn="l"/>
              </a:tabLst>
            </a:pPr>
            <a:r>
              <a:rPr lang="fr-FR" sz="900" b="0" strike="noStrike" spc="-1">
                <a:solidFill>
                  <a:srgbClr val="000000"/>
                </a:solidFill>
                <a:latin typeface="Arial"/>
                <a:ea typeface="Arial"/>
              </a:rPr>
              <a:t>Direction du numérique pour l’éducation – Sous-direction de la transformation numérique</a:t>
            </a:r>
            <a:endParaRPr lang="fr-FR" sz="900" b="0" strike="noStrike" spc="-1">
              <a:solidFill>
                <a:srgbClr val="000000"/>
              </a:solidFill>
              <a:latin typeface="Calibri"/>
            </a:endParaRPr>
          </a:p>
        </p:txBody>
      </p:sp>
      <p:sp>
        <p:nvSpPr>
          <p:cNvPr id="43" name="PlaceHolder 1"/>
          <p:cNvSpPr>
            <a:spLocks noGrp="1"/>
          </p:cNvSpPr>
          <p:nvPr>
            <p:ph type="title"/>
          </p:nvPr>
        </p:nvSpPr>
        <p:spPr>
          <a:xfrm>
            <a:off x="0" y="-5504760"/>
            <a:ext cx="239760" cy="11249280"/>
          </a:xfrm>
          <a:prstGeom prst="rect">
            <a:avLst/>
          </a:prstGeom>
          <a:noFill/>
          <a:ln w="0">
            <a:noFill/>
          </a:ln>
        </p:spPr>
        <p:txBody>
          <a:bodyPr lIns="0" tIns="0" rIns="0" bIns="0" anchor="ctr">
            <a:noAutofit/>
          </a:bodyPr>
          <a:lstStyle/>
          <a:p>
            <a:pPr indent="0">
              <a:buNone/>
            </a:pPr>
            <a:r>
              <a:rPr lang="fr-FR" sz="1800" b="0" strike="noStrike" spc="-1">
                <a:solidFill>
                  <a:srgbClr val="000000"/>
                </a:solidFill>
                <a:latin typeface="Arial"/>
              </a:rPr>
              <a:t>Cliquez pour éditer le format du texte-titre</a:t>
            </a:r>
          </a:p>
        </p:txBody>
      </p:sp>
      <p:sp>
        <p:nvSpPr>
          <p:cNvPr id="44" name="PlaceHolder 2"/>
          <p:cNvSpPr>
            <a:spLocks noGrp="1"/>
          </p:cNvSpPr>
          <p:nvPr>
            <p:ph type="body"/>
          </p:nvPr>
        </p:nvSpPr>
        <p:spPr>
          <a:xfrm>
            <a:off x="609480" y="1604520"/>
            <a:ext cx="5353920" cy="1896480"/>
          </a:xfrm>
          <a:prstGeom prst="rect">
            <a:avLst/>
          </a:prstGeom>
          <a:noFill/>
          <a:ln w="0">
            <a:noFill/>
          </a:ln>
        </p:spPr>
        <p:txBody>
          <a:bodyPr lIns="0" tIns="0" rIns="0" bIns="0" anchor="t">
            <a:normAutofit fontScale="85000" lnSpcReduction="10000"/>
          </a:bodyPr>
          <a:lstStyle/>
          <a:p>
            <a:pPr marL="432000" indent="-324000">
              <a:spcBef>
                <a:spcPts val="1417"/>
              </a:spcBef>
              <a:buClr>
                <a:srgbClr val="000000"/>
              </a:buClr>
              <a:buSzPct val="45000"/>
              <a:buFont typeface="Wingdings" charset="2"/>
              <a:buChar char=""/>
            </a:pPr>
            <a:r>
              <a:rPr lang="fr-FR" sz="1800" b="0" strike="noStrike" spc="-1">
                <a:solidFill>
                  <a:srgbClr val="000000"/>
                </a:solidFill>
                <a:latin typeface="Arial"/>
              </a:rPr>
              <a:t>Cliquez pour éditer le format du plan de texte</a:t>
            </a:r>
          </a:p>
          <a:p>
            <a:pPr marL="864000" lvl="1" indent="-324000">
              <a:spcBef>
                <a:spcPts val="1134"/>
              </a:spcBef>
              <a:buClr>
                <a:srgbClr val="000000"/>
              </a:buClr>
              <a:buSzPct val="75000"/>
              <a:buFont typeface="Symbol" charset="2"/>
              <a:buChar char=""/>
            </a:pPr>
            <a:r>
              <a:rPr lang="fr-FR" sz="1800" b="0" strike="noStrike" spc="-1">
                <a:solidFill>
                  <a:srgbClr val="000000"/>
                </a:solidFill>
                <a:latin typeface="Arial"/>
              </a:rPr>
              <a:t>Second niveau de plan</a:t>
            </a:r>
          </a:p>
          <a:p>
            <a:pPr marL="1296000" lvl="2" indent="-288000">
              <a:spcBef>
                <a:spcPts val="850"/>
              </a:spcBef>
              <a:buClr>
                <a:srgbClr val="000000"/>
              </a:buClr>
              <a:buSzPct val="45000"/>
              <a:buFont typeface="Wingdings" charset="2"/>
              <a:buChar char=""/>
            </a:pPr>
            <a:r>
              <a:rPr lang="fr-FR" sz="1800" b="0" strike="noStrike" spc="-1">
                <a:solidFill>
                  <a:srgbClr val="000000"/>
                </a:solidFill>
                <a:latin typeface="Arial"/>
              </a:rPr>
              <a:t>Troisième niveau de plan</a:t>
            </a:r>
          </a:p>
          <a:p>
            <a:pPr marL="1728000" lvl="3" indent="-216000">
              <a:spcBef>
                <a:spcPts val="567"/>
              </a:spcBef>
              <a:buClr>
                <a:srgbClr val="000000"/>
              </a:buClr>
              <a:buSzPct val="75000"/>
              <a:buFont typeface="Symbol" charset="2"/>
              <a:buChar char=""/>
            </a:pPr>
            <a:r>
              <a:rPr lang="fr-FR" sz="1800" b="0" strike="noStrike" spc="-1">
                <a:solidFill>
                  <a:srgbClr val="000000"/>
                </a:solidFill>
                <a:latin typeface="Arial"/>
              </a:rPr>
              <a:t>Quatrième niveau de plan</a:t>
            </a:r>
          </a:p>
          <a:p>
            <a:pPr marL="2160000" lvl="4" indent="-216000">
              <a:spcBef>
                <a:spcPts val="283"/>
              </a:spcBef>
              <a:buClr>
                <a:srgbClr val="000000"/>
              </a:buClr>
              <a:buSzPct val="45000"/>
              <a:buFont typeface="Wingdings" charset="2"/>
              <a:buChar char=""/>
            </a:pPr>
            <a:r>
              <a:rPr lang="fr-FR" sz="1800" b="0" strike="noStrike" spc="-1">
                <a:solidFill>
                  <a:srgbClr val="000000"/>
                </a:solidFill>
                <a:latin typeface="Arial"/>
              </a:rPr>
              <a:t>Cinquième niveau de plan</a:t>
            </a:r>
          </a:p>
          <a:p>
            <a:pPr marL="2592000" lvl="5" indent="-216000">
              <a:spcBef>
                <a:spcPts val="283"/>
              </a:spcBef>
              <a:buClr>
                <a:srgbClr val="000000"/>
              </a:buClr>
              <a:buSzPct val="45000"/>
              <a:buFont typeface="Wingdings" charset="2"/>
              <a:buChar char=""/>
            </a:pPr>
            <a:r>
              <a:rPr lang="fr-FR" sz="1800" b="0" strike="noStrike" spc="-1">
                <a:solidFill>
                  <a:srgbClr val="000000"/>
                </a:solidFill>
                <a:latin typeface="Arial"/>
              </a:rPr>
              <a:t>Sixième niveau de plan</a:t>
            </a:r>
          </a:p>
          <a:p>
            <a:pPr marL="3024000" lvl="6" indent="-216000">
              <a:spcBef>
                <a:spcPts val="283"/>
              </a:spcBef>
              <a:buClr>
                <a:srgbClr val="000000"/>
              </a:buClr>
              <a:buSzPct val="45000"/>
              <a:buFont typeface="Wingdings" charset="2"/>
              <a:buChar char=""/>
            </a:pPr>
            <a:r>
              <a:rPr lang="fr-FR" sz="1800" b="0" strike="noStrike" spc="-1">
                <a:solidFill>
                  <a:srgbClr val="000000"/>
                </a:solidFill>
                <a:latin typeface="Arial"/>
              </a:rPr>
              <a:t>Septième niveau de plan</a:t>
            </a:r>
          </a:p>
        </p:txBody>
      </p:sp>
      <p:sp>
        <p:nvSpPr>
          <p:cNvPr id="45" name="PlaceHolder 3"/>
          <p:cNvSpPr>
            <a:spLocks noGrp="1"/>
          </p:cNvSpPr>
          <p:nvPr>
            <p:ph type="body"/>
          </p:nvPr>
        </p:nvSpPr>
        <p:spPr>
          <a:xfrm>
            <a:off x="6231960" y="1604520"/>
            <a:ext cx="5353920" cy="1896480"/>
          </a:xfrm>
          <a:prstGeom prst="rect">
            <a:avLst/>
          </a:prstGeom>
          <a:noFill/>
          <a:ln w="0">
            <a:noFill/>
          </a:ln>
        </p:spPr>
        <p:txBody>
          <a:bodyPr lIns="0" tIns="0" rIns="0" bIns="0" anchor="t">
            <a:normAutofit fontScale="85000" lnSpcReduction="10000"/>
          </a:bodyPr>
          <a:lstStyle/>
          <a:p>
            <a:pPr marL="432000" indent="-324000">
              <a:spcBef>
                <a:spcPts val="1417"/>
              </a:spcBef>
              <a:buClr>
                <a:srgbClr val="000000"/>
              </a:buClr>
              <a:buSzPct val="45000"/>
              <a:buFont typeface="Wingdings" charset="2"/>
              <a:buChar char=""/>
            </a:pPr>
            <a:r>
              <a:rPr lang="fr-FR" sz="1800" b="0" strike="noStrike" spc="-1">
                <a:solidFill>
                  <a:srgbClr val="000000"/>
                </a:solidFill>
                <a:latin typeface="Arial"/>
              </a:rPr>
              <a:t>Cliquez pour éditer le format du plan de texte</a:t>
            </a:r>
          </a:p>
          <a:p>
            <a:pPr marL="864000" lvl="1" indent="-324000">
              <a:spcBef>
                <a:spcPts val="1134"/>
              </a:spcBef>
              <a:buClr>
                <a:srgbClr val="000000"/>
              </a:buClr>
              <a:buSzPct val="75000"/>
              <a:buFont typeface="Symbol" charset="2"/>
              <a:buChar char=""/>
            </a:pPr>
            <a:r>
              <a:rPr lang="fr-FR" sz="1800" b="0" strike="noStrike" spc="-1">
                <a:solidFill>
                  <a:srgbClr val="000000"/>
                </a:solidFill>
                <a:latin typeface="Arial"/>
              </a:rPr>
              <a:t>Second niveau de plan</a:t>
            </a:r>
          </a:p>
          <a:p>
            <a:pPr marL="1296000" lvl="2" indent="-288000">
              <a:spcBef>
                <a:spcPts val="850"/>
              </a:spcBef>
              <a:buClr>
                <a:srgbClr val="000000"/>
              </a:buClr>
              <a:buSzPct val="45000"/>
              <a:buFont typeface="Wingdings" charset="2"/>
              <a:buChar char=""/>
            </a:pPr>
            <a:r>
              <a:rPr lang="fr-FR" sz="1800" b="0" strike="noStrike" spc="-1">
                <a:solidFill>
                  <a:srgbClr val="000000"/>
                </a:solidFill>
                <a:latin typeface="Arial"/>
              </a:rPr>
              <a:t>Troisième niveau de plan</a:t>
            </a:r>
          </a:p>
          <a:p>
            <a:pPr marL="1728000" lvl="3" indent="-216000">
              <a:spcBef>
                <a:spcPts val="567"/>
              </a:spcBef>
              <a:buClr>
                <a:srgbClr val="000000"/>
              </a:buClr>
              <a:buSzPct val="75000"/>
              <a:buFont typeface="Symbol" charset="2"/>
              <a:buChar char=""/>
            </a:pPr>
            <a:r>
              <a:rPr lang="fr-FR" sz="1800" b="0" strike="noStrike" spc="-1">
                <a:solidFill>
                  <a:srgbClr val="000000"/>
                </a:solidFill>
                <a:latin typeface="Arial"/>
              </a:rPr>
              <a:t>Quatrième niveau de plan</a:t>
            </a:r>
          </a:p>
          <a:p>
            <a:pPr marL="2160000" lvl="4" indent="-216000">
              <a:spcBef>
                <a:spcPts val="283"/>
              </a:spcBef>
              <a:buClr>
                <a:srgbClr val="000000"/>
              </a:buClr>
              <a:buSzPct val="45000"/>
              <a:buFont typeface="Wingdings" charset="2"/>
              <a:buChar char=""/>
            </a:pPr>
            <a:r>
              <a:rPr lang="fr-FR" sz="1800" b="0" strike="noStrike" spc="-1">
                <a:solidFill>
                  <a:srgbClr val="000000"/>
                </a:solidFill>
                <a:latin typeface="Arial"/>
              </a:rPr>
              <a:t>Cinquième niveau de plan</a:t>
            </a:r>
          </a:p>
          <a:p>
            <a:pPr marL="2592000" lvl="5" indent="-216000">
              <a:spcBef>
                <a:spcPts val="283"/>
              </a:spcBef>
              <a:buClr>
                <a:srgbClr val="000000"/>
              </a:buClr>
              <a:buSzPct val="45000"/>
              <a:buFont typeface="Wingdings" charset="2"/>
              <a:buChar char=""/>
            </a:pPr>
            <a:r>
              <a:rPr lang="fr-FR" sz="1800" b="0" strike="noStrike" spc="-1">
                <a:solidFill>
                  <a:srgbClr val="000000"/>
                </a:solidFill>
                <a:latin typeface="Arial"/>
              </a:rPr>
              <a:t>Sixième niveau de plan</a:t>
            </a:r>
          </a:p>
          <a:p>
            <a:pPr marL="3024000" lvl="6" indent="-216000">
              <a:spcBef>
                <a:spcPts val="283"/>
              </a:spcBef>
              <a:buClr>
                <a:srgbClr val="000000"/>
              </a:buClr>
              <a:buSzPct val="45000"/>
              <a:buFont typeface="Wingdings" charset="2"/>
              <a:buChar char=""/>
            </a:pPr>
            <a:r>
              <a:rPr lang="fr-FR" sz="1800" b="0" strike="noStrike" spc="-1">
                <a:solidFill>
                  <a:srgbClr val="000000"/>
                </a:solidFill>
                <a:latin typeface="Arial"/>
              </a:rPr>
              <a:t>Septième niveau de plan</a:t>
            </a:r>
          </a:p>
        </p:txBody>
      </p:sp>
      <p:sp>
        <p:nvSpPr>
          <p:cNvPr id="46" name="PlaceHolder 4"/>
          <p:cNvSpPr>
            <a:spLocks noGrp="1"/>
          </p:cNvSpPr>
          <p:nvPr>
            <p:ph type="body"/>
          </p:nvPr>
        </p:nvSpPr>
        <p:spPr>
          <a:xfrm>
            <a:off x="609480" y="3682080"/>
            <a:ext cx="10972080" cy="1896480"/>
          </a:xfrm>
          <a:prstGeom prst="rect">
            <a:avLst/>
          </a:prstGeom>
          <a:noFill/>
          <a:ln w="0">
            <a:noFill/>
          </a:ln>
        </p:spPr>
        <p:txBody>
          <a:bodyPr lIns="0" tIns="0" rIns="0" bIns="0" anchor="t">
            <a:normAutofit fontScale="92500" lnSpcReduction="20000"/>
          </a:bodyPr>
          <a:lstStyle/>
          <a:p>
            <a:pPr marL="432000" indent="-324000">
              <a:spcBef>
                <a:spcPts val="1417"/>
              </a:spcBef>
              <a:buClr>
                <a:srgbClr val="000000"/>
              </a:buClr>
              <a:buSzPct val="45000"/>
              <a:buFont typeface="Wingdings" charset="2"/>
              <a:buChar char=""/>
            </a:pPr>
            <a:r>
              <a:rPr lang="fr-FR" sz="1800" b="0" strike="noStrike" spc="-1">
                <a:solidFill>
                  <a:srgbClr val="000000"/>
                </a:solidFill>
                <a:latin typeface="Arial"/>
              </a:rPr>
              <a:t>Cliquez pour éditer le format du plan de texte</a:t>
            </a:r>
          </a:p>
          <a:p>
            <a:pPr marL="864000" lvl="1" indent="-324000">
              <a:spcBef>
                <a:spcPts val="1134"/>
              </a:spcBef>
              <a:buClr>
                <a:srgbClr val="000000"/>
              </a:buClr>
              <a:buSzPct val="75000"/>
              <a:buFont typeface="Symbol" charset="2"/>
              <a:buChar char=""/>
            </a:pPr>
            <a:r>
              <a:rPr lang="fr-FR" sz="1800" b="0" strike="noStrike" spc="-1">
                <a:solidFill>
                  <a:srgbClr val="000000"/>
                </a:solidFill>
                <a:latin typeface="Arial"/>
              </a:rPr>
              <a:t>Second niveau de plan</a:t>
            </a:r>
          </a:p>
          <a:p>
            <a:pPr marL="1296000" lvl="2" indent="-288000">
              <a:spcBef>
                <a:spcPts val="850"/>
              </a:spcBef>
              <a:buClr>
                <a:srgbClr val="000000"/>
              </a:buClr>
              <a:buSzPct val="45000"/>
              <a:buFont typeface="Wingdings" charset="2"/>
              <a:buChar char=""/>
            </a:pPr>
            <a:r>
              <a:rPr lang="fr-FR" sz="1800" b="0" strike="noStrike" spc="-1">
                <a:solidFill>
                  <a:srgbClr val="000000"/>
                </a:solidFill>
                <a:latin typeface="Arial"/>
              </a:rPr>
              <a:t>Troisième niveau de plan</a:t>
            </a:r>
          </a:p>
          <a:p>
            <a:pPr marL="1728000" lvl="3" indent="-216000">
              <a:spcBef>
                <a:spcPts val="567"/>
              </a:spcBef>
              <a:buClr>
                <a:srgbClr val="000000"/>
              </a:buClr>
              <a:buSzPct val="75000"/>
              <a:buFont typeface="Symbol" charset="2"/>
              <a:buChar char=""/>
            </a:pPr>
            <a:r>
              <a:rPr lang="fr-FR" sz="1800" b="0" strike="noStrike" spc="-1">
                <a:solidFill>
                  <a:srgbClr val="000000"/>
                </a:solidFill>
                <a:latin typeface="Arial"/>
              </a:rPr>
              <a:t>Quatrième niveau de plan</a:t>
            </a:r>
          </a:p>
          <a:p>
            <a:pPr marL="2160000" lvl="4" indent="-216000">
              <a:spcBef>
                <a:spcPts val="283"/>
              </a:spcBef>
              <a:buClr>
                <a:srgbClr val="000000"/>
              </a:buClr>
              <a:buSzPct val="45000"/>
              <a:buFont typeface="Wingdings" charset="2"/>
              <a:buChar char=""/>
            </a:pPr>
            <a:r>
              <a:rPr lang="fr-FR" sz="1800" b="0" strike="noStrike" spc="-1">
                <a:solidFill>
                  <a:srgbClr val="000000"/>
                </a:solidFill>
                <a:latin typeface="Arial"/>
              </a:rPr>
              <a:t>Cinquième niveau de plan</a:t>
            </a:r>
          </a:p>
          <a:p>
            <a:pPr marL="2592000" lvl="5" indent="-216000">
              <a:spcBef>
                <a:spcPts val="283"/>
              </a:spcBef>
              <a:buClr>
                <a:srgbClr val="000000"/>
              </a:buClr>
              <a:buSzPct val="45000"/>
              <a:buFont typeface="Wingdings" charset="2"/>
              <a:buChar char=""/>
            </a:pPr>
            <a:r>
              <a:rPr lang="fr-FR" sz="1800" b="0" strike="noStrike" spc="-1">
                <a:solidFill>
                  <a:srgbClr val="000000"/>
                </a:solidFill>
                <a:latin typeface="Arial"/>
              </a:rPr>
              <a:t>Sixième niveau de plan</a:t>
            </a:r>
          </a:p>
          <a:p>
            <a:pPr marL="3024000" lvl="6" indent="-216000">
              <a:spcBef>
                <a:spcPts val="283"/>
              </a:spcBef>
              <a:buClr>
                <a:srgbClr val="000000"/>
              </a:buClr>
              <a:buSzPct val="45000"/>
              <a:buFont typeface="Wingdings" charset="2"/>
              <a:buChar char=""/>
            </a:pPr>
            <a:r>
              <a:rPr lang="fr-FR" sz="1800" b="0" strike="noStrike" spc="-1">
                <a:solidFill>
                  <a:srgbClr val="000000"/>
                </a:solidFill>
                <a:latin typeface="Arial"/>
              </a:rPr>
              <a:t>Septième niveau de plan</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OverTx" preserve="1">
  <p:cSld name="OBJECT_OVER_TEXT">
    <p:bg>
      <p:bgPr>
        <a:solidFill>
          <a:srgbClr val="FFFFFF"/>
        </a:solidFill>
        <a:effectLst/>
      </p:bgPr>
    </p:bg>
    <p:spTree>
      <p:nvGrpSpPr>
        <p:cNvPr id="1" name=""/>
        <p:cNvGrpSpPr/>
        <p:nvPr/>
      </p:nvGrpSpPr>
      <p:grpSpPr>
        <a:xfrm>
          <a:off x="0" y="0"/>
          <a:ext cx="0" cy="0"/>
          <a:chOff x="0" y="0"/>
          <a:chExt cx="0" cy="0"/>
        </a:xfrm>
      </p:grpSpPr>
      <p:sp>
        <p:nvSpPr>
          <p:cNvPr id="3" name="Google Shape;11;p1"/>
          <p:cNvSpPr/>
          <p:nvPr/>
        </p:nvSpPr>
        <p:spPr>
          <a:xfrm>
            <a:off x="3048120" y="6517080"/>
            <a:ext cx="6095520" cy="228600"/>
          </a:xfrm>
          <a:custGeom>
            <a:avLst/>
            <a:gdLst>
              <a:gd name="textAreaLeft" fmla="*/ 0 w 6095520"/>
              <a:gd name="textAreaRight" fmla="*/ 6095880 w 6095520"/>
              <a:gd name="textAreaTop" fmla="*/ 0 h 228600"/>
              <a:gd name="textAreaBottom" fmla="*/ 228960 h 228600"/>
            </a:gdLst>
            <a:ahLst/>
            <a:cxnLst/>
            <a:rect l="textAreaLeft" t="textAreaTop" r="textAreaRight" b="textAreaBottom"/>
            <a:pathLst>
              <a:path w="21600" h="21600">
                <a:moveTo>
                  <a:pt x="0" y="0"/>
                </a:moveTo>
                <a:lnTo>
                  <a:pt x="21600" y="0"/>
                </a:lnTo>
                <a:lnTo>
                  <a:pt x="21600" y="21600"/>
                </a:lnTo>
                <a:lnTo>
                  <a:pt x="0" y="21600"/>
                </a:lnTo>
                <a:close/>
              </a:path>
            </a:pathLst>
          </a:custGeom>
          <a:noFill/>
          <a:ln w="0">
            <a:noFill/>
          </a:ln>
        </p:spPr>
        <p:style>
          <a:lnRef idx="0">
            <a:scrgbClr r="0" g="0" b="0"/>
          </a:lnRef>
          <a:fillRef idx="0">
            <a:scrgbClr r="0" g="0" b="0"/>
          </a:fillRef>
          <a:effectRef idx="0">
            <a:scrgbClr r="0" g="0" b="0"/>
          </a:effectRef>
          <a:fontRef idx="minor"/>
        </p:style>
        <p:txBody>
          <a:bodyPr anchor="t" anchorCtr="1">
            <a:noAutofit/>
          </a:bodyPr>
          <a:lstStyle/>
          <a:p>
            <a:pPr algn="ctr">
              <a:lnSpc>
                <a:spcPct val="100000"/>
              </a:lnSpc>
              <a:tabLst>
                <a:tab pos="0" algn="l"/>
              </a:tabLst>
            </a:pPr>
            <a:r>
              <a:rPr lang="fr-FR" sz="900" b="0" strike="noStrike" spc="-1">
                <a:solidFill>
                  <a:srgbClr val="000000"/>
                </a:solidFill>
                <a:latin typeface="Arial"/>
                <a:ea typeface="Arial"/>
              </a:rPr>
              <a:t>Direction du numérique pour l’éducation – Sous-direction de la transformation numérique</a:t>
            </a:r>
            <a:endParaRPr lang="fr-FR" sz="900" b="0" strike="noStrike" spc="-1">
              <a:solidFill>
                <a:srgbClr val="000000"/>
              </a:solidFill>
              <a:latin typeface="Calibri"/>
            </a:endParaRPr>
          </a:p>
        </p:txBody>
      </p:sp>
      <p:sp>
        <p:nvSpPr>
          <p:cNvPr id="4" name="PlaceHolder 1"/>
          <p:cNvSpPr>
            <a:spLocks noGrp="1"/>
          </p:cNvSpPr>
          <p:nvPr>
            <p:ph type="title"/>
          </p:nvPr>
        </p:nvSpPr>
        <p:spPr>
          <a:xfrm>
            <a:off x="0" y="-5504760"/>
            <a:ext cx="239760" cy="11249280"/>
          </a:xfrm>
          <a:prstGeom prst="rect">
            <a:avLst/>
          </a:prstGeom>
          <a:noFill/>
          <a:ln w="0">
            <a:noFill/>
          </a:ln>
        </p:spPr>
        <p:txBody>
          <a:bodyPr lIns="0" tIns="0" rIns="0" bIns="0" anchor="ctr">
            <a:noAutofit/>
          </a:bodyPr>
          <a:lstStyle/>
          <a:p>
            <a:pPr indent="0">
              <a:buNone/>
            </a:pPr>
            <a:r>
              <a:rPr lang="fr-FR" sz="1800" b="0" strike="noStrike" spc="-1">
                <a:solidFill>
                  <a:srgbClr val="000000"/>
                </a:solidFill>
                <a:latin typeface="Arial"/>
              </a:rPr>
              <a:t>Cliquez pour éditer le format du texte-titre</a:t>
            </a:r>
          </a:p>
        </p:txBody>
      </p:sp>
      <p:sp>
        <p:nvSpPr>
          <p:cNvPr id="5" name="PlaceHolder 2"/>
          <p:cNvSpPr>
            <a:spLocks noGrp="1"/>
          </p:cNvSpPr>
          <p:nvPr>
            <p:ph type="body"/>
          </p:nvPr>
        </p:nvSpPr>
        <p:spPr>
          <a:xfrm>
            <a:off x="609480" y="1604520"/>
            <a:ext cx="10972080" cy="1896480"/>
          </a:xfrm>
          <a:prstGeom prst="rect">
            <a:avLst/>
          </a:prstGeom>
          <a:noFill/>
          <a:ln w="0">
            <a:noFill/>
          </a:ln>
        </p:spPr>
        <p:txBody>
          <a:bodyPr lIns="0" tIns="0" rIns="0" bIns="0" anchor="t">
            <a:normAutofit fontScale="92500" lnSpcReduction="20000"/>
          </a:bodyPr>
          <a:lstStyle/>
          <a:p>
            <a:pPr marL="432000" indent="-324000">
              <a:spcBef>
                <a:spcPts val="1417"/>
              </a:spcBef>
              <a:buClr>
                <a:srgbClr val="000000"/>
              </a:buClr>
              <a:buSzPct val="45000"/>
              <a:buFont typeface="Wingdings" charset="2"/>
              <a:buChar char=""/>
            </a:pPr>
            <a:r>
              <a:rPr lang="fr-FR" sz="1800" b="0" strike="noStrike" spc="-1">
                <a:solidFill>
                  <a:srgbClr val="000000"/>
                </a:solidFill>
                <a:latin typeface="Arial"/>
              </a:rPr>
              <a:t>Cliquez pour éditer le format du plan de texte</a:t>
            </a:r>
          </a:p>
          <a:p>
            <a:pPr marL="864000" lvl="1" indent="-324000">
              <a:spcBef>
                <a:spcPts val="1134"/>
              </a:spcBef>
              <a:buClr>
                <a:srgbClr val="000000"/>
              </a:buClr>
              <a:buSzPct val="75000"/>
              <a:buFont typeface="Symbol" charset="2"/>
              <a:buChar char=""/>
            </a:pPr>
            <a:r>
              <a:rPr lang="fr-FR" sz="1800" b="0" strike="noStrike" spc="-1">
                <a:solidFill>
                  <a:srgbClr val="000000"/>
                </a:solidFill>
                <a:latin typeface="Arial"/>
              </a:rPr>
              <a:t>Second niveau de plan</a:t>
            </a:r>
          </a:p>
          <a:p>
            <a:pPr marL="1296000" lvl="2" indent="-288000">
              <a:spcBef>
                <a:spcPts val="850"/>
              </a:spcBef>
              <a:buClr>
                <a:srgbClr val="000000"/>
              </a:buClr>
              <a:buSzPct val="45000"/>
              <a:buFont typeface="Wingdings" charset="2"/>
              <a:buChar char=""/>
            </a:pPr>
            <a:r>
              <a:rPr lang="fr-FR" sz="1800" b="0" strike="noStrike" spc="-1">
                <a:solidFill>
                  <a:srgbClr val="000000"/>
                </a:solidFill>
                <a:latin typeface="Arial"/>
              </a:rPr>
              <a:t>Troisième niveau de plan</a:t>
            </a:r>
          </a:p>
          <a:p>
            <a:pPr marL="1728000" lvl="3" indent="-216000">
              <a:spcBef>
                <a:spcPts val="567"/>
              </a:spcBef>
              <a:buClr>
                <a:srgbClr val="000000"/>
              </a:buClr>
              <a:buSzPct val="75000"/>
              <a:buFont typeface="Symbol" charset="2"/>
              <a:buChar char=""/>
            </a:pPr>
            <a:r>
              <a:rPr lang="fr-FR" sz="1800" b="0" strike="noStrike" spc="-1">
                <a:solidFill>
                  <a:srgbClr val="000000"/>
                </a:solidFill>
                <a:latin typeface="Arial"/>
              </a:rPr>
              <a:t>Quatrième niveau de plan</a:t>
            </a:r>
          </a:p>
          <a:p>
            <a:pPr marL="2160000" lvl="4" indent="-216000">
              <a:spcBef>
                <a:spcPts val="283"/>
              </a:spcBef>
              <a:buClr>
                <a:srgbClr val="000000"/>
              </a:buClr>
              <a:buSzPct val="45000"/>
              <a:buFont typeface="Wingdings" charset="2"/>
              <a:buChar char=""/>
            </a:pPr>
            <a:r>
              <a:rPr lang="fr-FR" sz="1800" b="0" strike="noStrike" spc="-1">
                <a:solidFill>
                  <a:srgbClr val="000000"/>
                </a:solidFill>
                <a:latin typeface="Arial"/>
              </a:rPr>
              <a:t>Cinquième niveau de plan</a:t>
            </a:r>
          </a:p>
          <a:p>
            <a:pPr marL="2592000" lvl="5" indent="-216000">
              <a:spcBef>
                <a:spcPts val="283"/>
              </a:spcBef>
              <a:buClr>
                <a:srgbClr val="000000"/>
              </a:buClr>
              <a:buSzPct val="45000"/>
              <a:buFont typeface="Wingdings" charset="2"/>
              <a:buChar char=""/>
            </a:pPr>
            <a:r>
              <a:rPr lang="fr-FR" sz="1800" b="0" strike="noStrike" spc="-1">
                <a:solidFill>
                  <a:srgbClr val="000000"/>
                </a:solidFill>
                <a:latin typeface="Arial"/>
              </a:rPr>
              <a:t>Sixième niveau de plan</a:t>
            </a:r>
          </a:p>
          <a:p>
            <a:pPr marL="3024000" lvl="6" indent="-216000">
              <a:spcBef>
                <a:spcPts val="283"/>
              </a:spcBef>
              <a:buClr>
                <a:srgbClr val="000000"/>
              </a:buClr>
              <a:buSzPct val="45000"/>
              <a:buFont typeface="Wingdings" charset="2"/>
              <a:buChar char=""/>
            </a:pPr>
            <a:r>
              <a:rPr lang="fr-FR" sz="1800" b="0" strike="noStrike" spc="-1">
                <a:solidFill>
                  <a:srgbClr val="000000"/>
                </a:solidFill>
                <a:latin typeface="Arial"/>
              </a:rPr>
              <a:t>Septième niveau de plan</a:t>
            </a:r>
          </a:p>
        </p:txBody>
      </p:sp>
      <p:sp>
        <p:nvSpPr>
          <p:cNvPr id="6" name="PlaceHolder 3"/>
          <p:cNvSpPr>
            <a:spLocks noGrp="1"/>
          </p:cNvSpPr>
          <p:nvPr>
            <p:ph type="body"/>
          </p:nvPr>
        </p:nvSpPr>
        <p:spPr>
          <a:xfrm>
            <a:off x="609480" y="3682080"/>
            <a:ext cx="10972080" cy="1896480"/>
          </a:xfrm>
          <a:prstGeom prst="rect">
            <a:avLst/>
          </a:prstGeom>
          <a:noFill/>
          <a:ln w="0">
            <a:noFill/>
          </a:ln>
        </p:spPr>
        <p:txBody>
          <a:bodyPr lIns="0" tIns="0" rIns="0" bIns="0" anchor="t">
            <a:normAutofit fontScale="92500" lnSpcReduction="20000"/>
          </a:bodyPr>
          <a:lstStyle/>
          <a:p>
            <a:pPr marL="432000" indent="-324000">
              <a:spcBef>
                <a:spcPts val="1417"/>
              </a:spcBef>
              <a:buClr>
                <a:srgbClr val="000000"/>
              </a:buClr>
              <a:buSzPct val="45000"/>
              <a:buFont typeface="Wingdings" charset="2"/>
              <a:buChar char=""/>
            </a:pPr>
            <a:r>
              <a:rPr lang="fr-FR" sz="1800" b="0" strike="noStrike" spc="-1">
                <a:solidFill>
                  <a:srgbClr val="000000"/>
                </a:solidFill>
                <a:latin typeface="Arial"/>
              </a:rPr>
              <a:t>Cliquez pour éditer le format du plan de texte</a:t>
            </a:r>
          </a:p>
          <a:p>
            <a:pPr marL="864000" lvl="1" indent="-324000">
              <a:spcBef>
                <a:spcPts val="1134"/>
              </a:spcBef>
              <a:buClr>
                <a:srgbClr val="000000"/>
              </a:buClr>
              <a:buSzPct val="75000"/>
              <a:buFont typeface="Symbol" charset="2"/>
              <a:buChar char=""/>
            </a:pPr>
            <a:r>
              <a:rPr lang="fr-FR" sz="1800" b="0" strike="noStrike" spc="-1">
                <a:solidFill>
                  <a:srgbClr val="000000"/>
                </a:solidFill>
                <a:latin typeface="Arial"/>
              </a:rPr>
              <a:t>Second niveau de plan</a:t>
            </a:r>
          </a:p>
          <a:p>
            <a:pPr marL="1296000" lvl="2" indent="-288000">
              <a:spcBef>
                <a:spcPts val="850"/>
              </a:spcBef>
              <a:buClr>
                <a:srgbClr val="000000"/>
              </a:buClr>
              <a:buSzPct val="45000"/>
              <a:buFont typeface="Wingdings" charset="2"/>
              <a:buChar char=""/>
            </a:pPr>
            <a:r>
              <a:rPr lang="fr-FR" sz="1800" b="0" strike="noStrike" spc="-1">
                <a:solidFill>
                  <a:srgbClr val="000000"/>
                </a:solidFill>
                <a:latin typeface="Arial"/>
              </a:rPr>
              <a:t>Troisième niveau de plan</a:t>
            </a:r>
          </a:p>
          <a:p>
            <a:pPr marL="1728000" lvl="3" indent="-216000">
              <a:spcBef>
                <a:spcPts val="567"/>
              </a:spcBef>
              <a:buClr>
                <a:srgbClr val="000000"/>
              </a:buClr>
              <a:buSzPct val="75000"/>
              <a:buFont typeface="Symbol" charset="2"/>
              <a:buChar char=""/>
            </a:pPr>
            <a:r>
              <a:rPr lang="fr-FR" sz="1800" b="0" strike="noStrike" spc="-1">
                <a:solidFill>
                  <a:srgbClr val="000000"/>
                </a:solidFill>
                <a:latin typeface="Arial"/>
              </a:rPr>
              <a:t>Quatrième niveau de plan</a:t>
            </a:r>
          </a:p>
          <a:p>
            <a:pPr marL="2160000" lvl="4" indent="-216000">
              <a:spcBef>
                <a:spcPts val="283"/>
              </a:spcBef>
              <a:buClr>
                <a:srgbClr val="000000"/>
              </a:buClr>
              <a:buSzPct val="45000"/>
              <a:buFont typeface="Wingdings" charset="2"/>
              <a:buChar char=""/>
            </a:pPr>
            <a:r>
              <a:rPr lang="fr-FR" sz="1800" b="0" strike="noStrike" spc="-1">
                <a:solidFill>
                  <a:srgbClr val="000000"/>
                </a:solidFill>
                <a:latin typeface="Arial"/>
              </a:rPr>
              <a:t>Cinquième niveau de plan</a:t>
            </a:r>
          </a:p>
          <a:p>
            <a:pPr marL="2592000" lvl="5" indent="-216000">
              <a:spcBef>
                <a:spcPts val="283"/>
              </a:spcBef>
              <a:buClr>
                <a:srgbClr val="000000"/>
              </a:buClr>
              <a:buSzPct val="45000"/>
              <a:buFont typeface="Wingdings" charset="2"/>
              <a:buChar char=""/>
            </a:pPr>
            <a:r>
              <a:rPr lang="fr-FR" sz="1800" b="0" strike="noStrike" spc="-1">
                <a:solidFill>
                  <a:srgbClr val="000000"/>
                </a:solidFill>
                <a:latin typeface="Arial"/>
              </a:rPr>
              <a:t>Sixième niveau de plan</a:t>
            </a:r>
          </a:p>
          <a:p>
            <a:pPr marL="3024000" lvl="6" indent="-216000">
              <a:spcBef>
                <a:spcPts val="283"/>
              </a:spcBef>
              <a:buClr>
                <a:srgbClr val="000000"/>
              </a:buClr>
              <a:buSzPct val="45000"/>
              <a:buFont typeface="Wingdings" charset="2"/>
              <a:buChar char=""/>
            </a:pPr>
            <a:r>
              <a:rPr lang="fr-FR" sz="1800" b="0" strike="noStrike" spc="-1">
                <a:solidFill>
                  <a:srgbClr val="000000"/>
                </a:solidFill>
                <a:latin typeface="Arial"/>
              </a:rPr>
              <a:t>Septième niveau de plan</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fourObj" preserve="1">
  <p:cSld name="FOUR_OBJECTS">
    <p:bg>
      <p:bgPr>
        <a:solidFill>
          <a:srgbClr val="FFFFFF"/>
        </a:solidFill>
        <a:effectLst/>
      </p:bgPr>
    </p:bg>
    <p:spTree>
      <p:nvGrpSpPr>
        <p:cNvPr id="1" name=""/>
        <p:cNvGrpSpPr/>
        <p:nvPr/>
      </p:nvGrpSpPr>
      <p:grpSpPr>
        <a:xfrm>
          <a:off x="0" y="0"/>
          <a:ext cx="0" cy="0"/>
          <a:chOff x="0" y="0"/>
          <a:chExt cx="0" cy="0"/>
        </a:xfrm>
      </p:grpSpPr>
      <p:sp>
        <p:nvSpPr>
          <p:cNvPr id="7" name="Google Shape;11;p1"/>
          <p:cNvSpPr/>
          <p:nvPr/>
        </p:nvSpPr>
        <p:spPr>
          <a:xfrm>
            <a:off x="3048120" y="6517080"/>
            <a:ext cx="6095520" cy="228600"/>
          </a:xfrm>
          <a:custGeom>
            <a:avLst/>
            <a:gdLst>
              <a:gd name="textAreaLeft" fmla="*/ 0 w 6095520"/>
              <a:gd name="textAreaRight" fmla="*/ 6095880 w 6095520"/>
              <a:gd name="textAreaTop" fmla="*/ 0 h 228600"/>
              <a:gd name="textAreaBottom" fmla="*/ 228960 h 228600"/>
            </a:gdLst>
            <a:ahLst/>
            <a:cxnLst/>
            <a:rect l="textAreaLeft" t="textAreaTop" r="textAreaRight" b="textAreaBottom"/>
            <a:pathLst>
              <a:path w="21600" h="21600">
                <a:moveTo>
                  <a:pt x="0" y="0"/>
                </a:moveTo>
                <a:lnTo>
                  <a:pt x="21600" y="0"/>
                </a:lnTo>
                <a:lnTo>
                  <a:pt x="21600" y="21600"/>
                </a:lnTo>
                <a:lnTo>
                  <a:pt x="0" y="21600"/>
                </a:lnTo>
                <a:close/>
              </a:path>
            </a:pathLst>
          </a:custGeom>
          <a:noFill/>
          <a:ln w="0">
            <a:noFill/>
          </a:ln>
        </p:spPr>
        <p:style>
          <a:lnRef idx="0">
            <a:scrgbClr r="0" g="0" b="0"/>
          </a:lnRef>
          <a:fillRef idx="0">
            <a:scrgbClr r="0" g="0" b="0"/>
          </a:fillRef>
          <a:effectRef idx="0">
            <a:scrgbClr r="0" g="0" b="0"/>
          </a:effectRef>
          <a:fontRef idx="minor"/>
        </p:style>
        <p:txBody>
          <a:bodyPr anchor="t" anchorCtr="1">
            <a:noAutofit/>
          </a:bodyPr>
          <a:lstStyle/>
          <a:p>
            <a:pPr algn="ctr">
              <a:lnSpc>
                <a:spcPct val="100000"/>
              </a:lnSpc>
              <a:tabLst>
                <a:tab pos="0" algn="l"/>
              </a:tabLst>
            </a:pPr>
            <a:r>
              <a:rPr lang="fr-FR" sz="900" b="0" strike="noStrike" spc="-1">
                <a:solidFill>
                  <a:srgbClr val="000000"/>
                </a:solidFill>
                <a:latin typeface="Arial"/>
                <a:ea typeface="Arial"/>
              </a:rPr>
              <a:t>Direction du numérique pour l’éducation – Sous-direction de la transformation numérique</a:t>
            </a:r>
            <a:endParaRPr lang="fr-FR" sz="900" b="0" strike="noStrike" spc="-1">
              <a:solidFill>
                <a:srgbClr val="000000"/>
              </a:solidFill>
              <a:latin typeface="Calibri"/>
            </a:endParaRPr>
          </a:p>
        </p:txBody>
      </p:sp>
      <p:sp>
        <p:nvSpPr>
          <p:cNvPr id="8" name="PlaceHolder 1"/>
          <p:cNvSpPr>
            <a:spLocks noGrp="1"/>
          </p:cNvSpPr>
          <p:nvPr>
            <p:ph type="title"/>
          </p:nvPr>
        </p:nvSpPr>
        <p:spPr>
          <a:xfrm>
            <a:off x="0" y="-5504760"/>
            <a:ext cx="239760" cy="11249280"/>
          </a:xfrm>
          <a:prstGeom prst="rect">
            <a:avLst/>
          </a:prstGeom>
          <a:noFill/>
          <a:ln w="0">
            <a:noFill/>
          </a:ln>
        </p:spPr>
        <p:txBody>
          <a:bodyPr lIns="0" tIns="0" rIns="0" bIns="0" anchor="ctr">
            <a:noAutofit/>
          </a:bodyPr>
          <a:lstStyle/>
          <a:p>
            <a:pPr indent="0">
              <a:buNone/>
            </a:pPr>
            <a:r>
              <a:rPr lang="fr-FR" sz="1800" b="0" strike="noStrike" spc="-1">
                <a:solidFill>
                  <a:srgbClr val="000000"/>
                </a:solidFill>
                <a:latin typeface="Arial"/>
              </a:rPr>
              <a:t>Cliquez pour éditer le format du texte-titre</a:t>
            </a:r>
          </a:p>
        </p:txBody>
      </p:sp>
      <p:sp>
        <p:nvSpPr>
          <p:cNvPr id="9" name="PlaceHolder 2"/>
          <p:cNvSpPr>
            <a:spLocks noGrp="1"/>
          </p:cNvSpPr>
          <p:nvPr>
            <p:ph type="body"/>
          </p:nvPr>
        </p:nvSpPr>
        <p:spPr>
          <a:xfrm>
            <a:off x="609480" y="1604520"/>
            <a:ext cx="5353920" cy="1896480"/>
          </a:xfrm>
          <a:prstGeom prst="rect">
            <a:avLst/>
          </a:prstGeom>
          <a:noFill/>
          <a:ln w="0">
            <a:noFill/>
          </a:ln>
        </p:spPr>
        <p:txBody>
          <a:bodyPr lIns="0" tIns="0" rIns="0" bIns="0" anchor="t">
            <a:normAutofit fontScale="85000" lnSpcReduction="10000"/>
          </a:bodyPr>
          <a:lstStyle/>
          <a:p>
            <a:pPr marL="432000" indent="-324000">
              <a:spcBef>
                <a:spcPts val="1417"/>
              </a:spcBef>
              <a:buClr>
                <a:srgbClr val="000000"/>
              </a:buClr>
              <a:buSzPct val="45000"/>
              <a:buFont typeface="Wingdings" charset="2"/>
              <a:buChar char=""/>
            </a:pPr>
            <a:r>
              <a:rPr lang="fr-FR" sz="1800" b="0" strike="noStrike" spc="-1">
                <a:solidFill>
                  <a:srgbClr val="000000"/>
                </a:solidFill>
                <a:latin typeface="Arial"/>
              </a:rPr>
              <a:t>Cliquez pour éditer le format du plan de texte</a:t>
            </a:r>
          </a:p>
          <a:p>
            <a:pPr marL="864000" lvl="1" indent="-324000">
              <a:spcBef>
                <a:spcPts val="1134"/>
              </a:spcBef>
              <a:buClr>
                <a:srgbClr val="000000"/>
              </a:buClr>
              <a:buSzPct val="75000"/>
              <a:buFont typeface="Symbol" charset="2"/>
              <a:buChar char=""/>
            </a:pPr>
            <a:r>
              <a:rPr lang="fr-FR" sz="1800" b="0" strike="noStrike" spc="-1">
                <a:solidFill>
                  <a:srgbClr val="000000"/>
                </a:solidFill>
                <a:latin typeface="Arial"/>
              </a:rPr>
              <a:t>Second niveau de plan</a:t>
            </a:r>
          </a:p>
          <a:p>
            <a:pPr marL="1296000" lvl="2" indent="-288000">
              <a:spcBef>
                <a:spcPts val="850"/>
              </a:spcBef>
              <a:buClr>
                <a:srgbClr val="000000"/>
              </a:buClr>
              <a:buSzPct val="45000"/>
              <a:buFont typeface="Wingdings" charset="2"/>
              <a:buChar char=""/>
            </a:pPr>
            <a:r>
              <a:rPr lang="fr-FR" sz="1800" b="0" strike="noStrike" spc="-1">
                <a:solidFill>
                  <a:srgbClr val="000000"/>
                </a:solidFill>
                <a:latin typeface="Arial"/>
              </a:rPr>
              <a:t>Troisième niveau de plan</a:t>
            </a:r>
          </a:p>
          <a:p>
            <a:pPr marL="1728000" lvl="3" indent="-216000">
              <a:spcBef>
                <a:spcPts val="567"/>
              </a:spcBef>
              <a:buClr>
                <a:srgbClr val="000000"/>
              </a:buClr>
              <a:buSzPct val="75000"/>
              <a:buFont typeface="Symbol" charset="2"/>
              <a:buChar char=""/>
            </a:pPr>
            <a:r>
              <a:rPr lang="fr-FR" sz="1800" b="0" strike="noStrike" spc="-1">
                <a:solidFill>
                  <a:srgbClr val="000000"/>
                </a:solidFill>
                <a:latin typeface="Arial"/>
              </a:rPr>
              <a:t>Quatrième niveau de plan</a:t>
            </a:r>
          </a:p>
          <a:p>
            <a:pPr marL="2160000" lvl="4" indent="-216000">
              <a:spcBef>
                <a:spcPts val="283"/>
              </a:spcBef>
              <a:buClr>
                <a:srgbClr val="000000"/>
              </a:buClr>
              <a:buSzPct val="45000"/>
              <a:buFont typeface="Wingdings" charset="2"/>
              <a:buChar char=""/>
            </a:pPr>
            <a:r>
              <a:rPr lang="fr-FR" sz="1800" b="0" strike="noStrike" spc="-1">
                <a:solidFill>
                  <a:srgbClr val="000000"/>
                </a:solidFill>
                <a:latin typeface="Arial"/>
              </a:rPr>
              <a:t>Cinquième niveau de plan</a:t>
            </a:r>
          </a:p>
          <a:p>
            <a:pPr marL="2592000" lvl="5" indent="-216000">
              <a:spcBef>
                <a:spcPts val="283"/>
              </a:spcBef>
              <a:buClr>
                <a:srgbClr val="000000"/>
              </a:buClr>
              <a:buSzPct val="45000"/>
              <a:buFont typeface="Wingdings" charset="2"/>
              <a:buChar char=""/>
            </a:pPr>
            <a:r>
              <a:rPr lang="fr-FR" sz="1800" b="0" strike="noStrike" spc="-1">
                <a:solidFill>
                  <a:srgbClr val="000000"/>
                </a:solidFill>
                <a:latin typeface="Arial"/>
              </a:rPr>
              <a:t>Sixième niveau de plan</a:t>
            </a:r>
          </a:p>
          <a:p>
            <a:pPr marL="3024000" lvl="6" indent="-216000">
              <a:spcBef>
                <a:spcPts val="283"/>
              </a:spcBef>
              <a:buClr>
                <a:srgbClr val="000000"/>
              </a:buClr>
              <a:buSzPct val="45000"/>
              <a:buFont typeface="Wingdings" charset="2"/>
              <a:buChar char=""/>
            </a:pPr>
            <a:r>
              <a:rPr lang="fr-FR" sz="1800" b="0" strike="noStrike" spc="-1">
                <a:solidFill>
                  <a:srgbClr val="000000"/>
                </a:solidFill>
                <a:latin typeface="Arial"/>
              </a:rPr>
              <a:t>Septième niveau de plan</a:t>
            </a:r>
          </a:p>
        </p:txBody>
      </p:sp>
      <p:sp>
        <p:nvSpPr>
          <p:cNvPr id="10" name="PlaceHolder 3"/>
          <p:cNvSpPr>
            <a:spLocks noGrp="1"/>
          </p:cNvSpPr>
          <p:nvPr>
            <p:ph type="body"/>
          </p:nvPr>
        </p:nvSpPr>
        <p:spPr>
          <a:xfrm>
            <a:off x="6231960" y="1604520"/>
            <a:ext cx="5353920" cy="1896480"/>
          </a:xfrm>
          <a:prstGeom prst="rect">
            <a:avLst/>
          </a:prstGeom>
          <a:noFill/>
          <a:ln w="0">
            <a:noFill/>
          </a:ln>
        </p:spPr>
        <p:txBody>
          <a:bodyPr lIns="0" tIns="0" rIns="0" bIns="0" anchor="t">
            <a:normAutofit fontScale="85000" lnSpcReduction="10000"/>
          </a:bodyPr>
          <a:lstStyle/>
          <a:p>
            <a:pPr marL="432000" indent="-324000">
              <a:spcBef>
                <a:spcPts val="1417"/>
              </a:spcBef>
              <a:buClr>
                <a:srgbClr val="000000"/>
              </a:buClr>
              <a:buSzPct val="45000"/>
              <a:buFont typeface="Wingdings" charset="2"/>
              <a:buChar char=""/>
            </a:pPr>
            <a:r>
              <a:rPr lang="fr-FR" sz="1800" b="0" strike="noStrike" spc="-1">
                <a:solidFill>
                  <a:srgbClr val="000000"/>
                </a:solidFill>
                <a:latin typeface="Arial"/>
              </a:rPr>
              <a:t>Cliquez pour éditer le format du plan de texte</a:t>
            </a:r>
          </a:p>
          <a:p>
            <a:pPr marL="864000" lvl="1" indent="-324000">
              <a:spcBef>
                <a:spcPts val="1134"/>
              </a:spcBef>
              <a:buClr>
                <a:srgbClr val="000000"/>
              </a:buClr>
              <a:buSzPct val="75000"/>
              <a:buFont typeface="Symbol" charset="2"/>
              <a:buChar char=""/>
            </a:pPr>
            <a:r>
              <a:rPr lang="fr-FR" sz="1800" b="0" strike="noStrike" spc="-1">
                <a:solidFill>
                  <a:srgbClr val="000000"/>
                </a:solidFill>
                <a:latin typeface="Arial"/>
              </a:rPr>
              <a:t>Second niveau de plan</a:t>
            </a:r>
          </a:p>
          <a:p>
            <a:pPr marL="1296000" lvl="2" indent="-288000">
              <a:spcBef>
                <a:spcPts val="850"/>
              </a:spcBef>
              <a:buClr>
                <a:srgbClr val="000000"/>
              </a:buClr>
              <a:buSzPct val="45000"/>
              <a:buFont typeface="Wingdings" charset="2"/>
              <a:buChar char=""/>
            </a:pPr>
            <a:r>
              <a:rPr lang="fr-FR" sz="1800" b="0" strike="noStrike" spc="-1">
                <a:solidFill>
                  <a:srgbClr val="000000"/>
                </a:solidFill>
                <a:latin typeface="Arial"/>
              </a:rPr>
              <a:t>Troisième niveau de plan</a:t>
            </a:r>
          </a:p>
          <a:p>
            <a:pPr marL="1728000" lvl="3" indent="-216000">
              <a:spcBef>
                <a:spcPts val="567"/>
              </a:spcBef>
              <a:buClr>
                <a:srgbClr val="000000"/>
              </a:buClr>
              <a:buSzPct val="75000"/>
              <a:buFont typeface="Symbol" charset="2"/>
              <a:buChar char=""/>
            </a:pPr>
            <a:r>
              <a:rPr lang="fr-FR" sz="1800" b="0" strike="noStrike" spc="-1">
                <a:solidFill>
                  <a:srgbClr val="000000"/>
                </a:solidFill>
                <a:latin typeface="Arial"/>
              </a:rPr>
              <a:t>Quatrième niveau de plan</a:t>
            </a:r>
          </a:p>
          <a:p>
            <a:pPr marL="2160000" lvl="4" indent="-216000">
              <a:spcBef>
                <a:spcPts val="283"/>
              </a:spcBef>
              <a:buClr>
                <a:srgbClr val="000000"/>
              </a:buClr>
              <a:buSzPct val="45000"/>
              <a:buFont typeface="Wingdings" charset="2"/>
              <a:buChar char=""/>
            </a:pPr>
            <a:r>
              <a:rPr lang="fr-FR" sz="1800" b="0" strike="noStrike" spc="-1">
                <a:solidFill>
                  <a:srgbClr val="000000"/>
                </a:solidFill>
                <a:latin typeface="Arial"/>
              </a:rPr>
              <a:t>Cinquième niveau de plan</a:t>
            </a:r>
          </a:p>
          <a:p>
            <a:pPr marL="2592000" lvl="5" indent="-216000">
              <a:spcBef>
                <a:spcPts val="283"/>
              </a:spcBef>
              <a:buClr>
                <a:srgbClr val="000000"/>
              </a:buClr>
              <a:buSzPct val="45000"/>
              <a:buFont typeface="Wingdings" charset="2"/>
              <a:buChar char=""/>
            </a:pPr>
            <a:r>
              <a:rPr lang="fr-FR" sz="1800" b="0" strike="noStrike" spc="-1">
                <a:solidFill>
                  <a:srgbClr val="000000"/>
                </a:solidFill>
                <a:latin typeface="Arial"/>
              </a:rPr>
              <a:t>Sixième niveau de plan</a:t>
            </a:r>
          </a:p>
          <a:p>
            <a:pPr marL="3024000" lvl="6" indent="-216000">
              <a:spcBef>
                <a:spcPts val="283"/>
              </a:spcBef>
              <a:buClr>
                <a:srgbClr val="000000"/>
              </a:buClr>
              <a:buSzPct val="45000"/>
              <a:buFont typeface="Wingdings" charset="2"/>
              <a:buChar char=""/>
            </a:pPr>
            <a:r>
              <a:rPr lang="fr-FR" sz="1800" b="0" strike="noStrike" spc="-1">
                <a:solidFill>
                  <a:srgbClr val="000000"/>
                </a:solidFill>
                <a:latin typeface="Arial"/>
              </a:rPr>
              <a:t>Septième niveau de plan</a:t>
            </a:r>
          </a:p>
        </p:txBody>
      </p:sp>
      <p:sp>
        <p:nvSpPr>
          <p:cNvPr id="11" name="PlaceHolder 4"/>
          <p:cNvSpPr>
            <a:spLocks noGrp="1"/>
          </p:cNvSpPr>
          <p:nvPr>
            <p:ph type="body"/>
          </p:nvPr>
        </p:nvSpPr>
        <p:spPr>
          <a:xfrm>
            <a:off x="609480" y="3682080"/>
            <a:ext cx="5353920" cy="1896480"/>
          </a:xfrm>
          <a:prstGeom prst="rect">
            <a:avLst/>
          </a:prstGeom>
          <a:noFill/>
          <a:ln w="0">
            <a:noFill/>
          </a:ln>
        </p:spPr>
        <p:txBody>
          <a:bodyPr lIns="0" tIns="0" rIns="0" bIns="0" anchor="t">
            <a:normAutofit fontScale="85000" lnSpcReduction="10000"/>
          </a:bodyPr>
          <a:lstStyle/>
          <a:p>
            <a:pPr marL="432000" indent="-324000">
              <a:spcBef>
                <a:spcPts val="1417"/>
              </a:spcBef>
              <a:buClr>
                <a:srgbClr val="000000"/>
              </a:buClr>
              <a:buSzPct val="45000"/>
              <a:buFont typeface="Wingdings" charset="2"/>
              <a:buChar char=""/>
            </a:pPr>
            <a:r>
              <a:rPr lang="fr-FR" sz="1800" b="0" strike="noStrike" spc="-1">
                <a:solidFill>
                  <a:srgbClr val="000000"/>
                </a:solidFill>
                <a:latin typeface="Arial"/>
              </a:rPr>
              <a:t>Cliquez pour éditer le format du plan de texte</a:t>
            </a:r>
          </a:p>
          <a:p>
            <a:pPr marL="864000" lvl="1" indent="-324000">
              <a:spcBef>
                <a:spcPts val="1134"/>
              </a:spcBef>
              <a:buClr>
                <a:srgbClr val="000000"/>
              </a:buClr>
              <a:buSzPct val="75000"/>
              <a:buFont typeface="Symbol" charset="2"/>
              <a:buChar char=""/>
            </a:pPr>
            <a:r>
              <a:rPr lang="fr-FR" sz="1800" b="0" strike="noStrike" spc="-1">
                <a:solidFill>
                  <a:srgbClr val="000000"/>
                </a:solidFill>
                <a:latin typeface="Arial"/>
              </a:rPr>
              <a:t>Second niveau de plan</a:t>
            </a:r>
          </a:p>
          <a:p>
            <a:pPr marL="1296000" lvl="2" indent="-288000">
              <a:spcBef>
                <a:spcPts val="850"/>
              </a:spcBef>
              <a:buClr>
                <a:srgbClr val="000000"/>
              </a:buClr>
              <a:buSzPct val="45000"/>
              <a:buFont typeface="Wingdings" charset="2"/>
              <a:buChar char=""/>
            </a:pPr>
            <a:r>
              <a:rPr lang="fr-FR" sz="1800" b="0" strike="noStrike" spc="-1">
                <a:solidFill>
                  <a:srgbClr val="000000"/>
                </a:solidFill>
                <a:latin typeface="Arial"/>
              </a:rPr>
              <a:t>Troisième niveau de plan</a:t>
            </a:r>
          </a:p>
          <a:p>
            <a:pPr marL="1728000" lvl="3" indent="-216000">
              <a:spcBef>
                <a:spcPts val="567"/>
              </a:spcBef>
              <a:buClr>
                <a:srgbClr val="000000"/>
              </a:buClr>
              <a:buSzPct val="75000"/>
              <a:buFont typeface="Symbol" charset="2"/>
              <a:buChar char=""/>
            </a:pPr>
            <a:r>
              <a:rPr lang="fr-FR" sz="1800" b="0" strike="noStrike" spc="-1">
                <a:solidFill>
                  <a:srgbClr val="000000"/>
                </a:solidFill>
                <a:latin typeface="Arial"/>
              </a:rPr>
              <a:t>Quatrième niveau de plan</a:t>
            </a:r>
          </a:p>
          <a:p>
            <a:pPr marL="2160000" lvl="4" indent="-216000">
              <a:spcBef>
                <a:spcPts val="283"/>
              </a:spcBef>
              <a:buClr>
                <a:srgbClr val="000000"/>
              </a:buClr>
              <a:buSzPct val="45000"/>
              <a:buFont typeface="Wingdings" charset="2"/>
              <a:buChar char=""/>
            </a:pPr>
            <a:r>
              <a:rPr lang="fr-FR" sz="1800" b="0" strike="noStrike" spc="-1">
                <a:solidFill>
                  <a:srgbClr val="000000"/>
                </a:solidFill>
                <a:latin typeface="Arial"/>
              </a:rPr>
              <a:t>Cinquième niveau de plan</a:t>
            </a:r>
          </a:p>
          <a:p>
            <a:pPr marL="2592000" lvl="5" indent="-216000">
              <a:spcBef>
                <a:spcPts val="283"/>
              </a:spcBef>
              <a:buClr>
                <a:srgbClr val="000000"/>
              </a:buClr>
              <a:buSzPct val="45000"/>
              <a:buFont typeface="Wingdings" charset="2"/>
              <a:buChar char=""/>
            </a:pPr>
            <a:r>
              <a:rPr lang="fr-FR" sz="1800" b="0" strike="noStrike" spc="-1">
                <a:solidFill>
                  <a:srgbClr val="000000"/>
                </a:solidFill>
                <a:latin typeface="Arial"/>
              </a:rPr>
              <a:t>Sixième niveau de plan</a:t>
            </a:r>
          </a:p>
          <a:p>
            <a:pPr marL="3024000" lvl="6" indent="-216000">
              <a:spcBef>
                <a:spcPts val="283"/>
              </a:spcBef>
              <a:buClr>
                <a:srgbClr val="000000"/>
              </a:buClr>
              <a:buSzPct val="45000"/>
              <a:buFont typeface="Wingdings" charset="2"/>
              <a:buChar char=""/>
            </a:pPr>
            <a:r>
              <a:rPr lang="fr-FR" sz="1800" b="0" strike="noStrike" spc="-1">
                <a:solidFill>
                  <a:srgbClr val="000000"/>
                </a:solidFill>
                <a:latin typeface="Arial"/>
              </a:rPr>
              <a:t>Septième niveau de plan</a:t>
            </a:r>
          </a:p>
        </p:txBody>
      </p:sp>
      <p:sp>
        <p:nvSpPr>
          <p:cNvPr id="12" name="PlaceHolder 5"/>
          <p:cNvSpPr>
            <a:spLocks noGrp="1"/>
          </p:cNvSpPr>
          <p:nvPr>
            <p:ph type="body"/>
          </p:nvPr>
        </p:nvSpPr>
        <p:spPr>
          <a:xfrm>
            <a:off x="6231960" y="3682080"/>
            <a:ext cx="5353920" cy="1896480"/>
          </a:xfrm>
          <a:prstGeom prst="rect">
            <a:avLst/>
          </a:prstGeom>
          <a:noFill/>
          <a:ln w="0">
            <a:noFill/>
          </a:ln>
        </p:spPr>
        <p:txBody>
          <a:bodyPr lIns="0" tIns="0" rIns="0" bIns="0" anchor="t">
            <a:normAutofit fontScale="85000" lnSpcReduction="10000"/>
          </a:bodyPr>
          <a:lstStyle/>
          <a:p>
            <a:pPr marL="432000" indent="-324000">
              <a:spcBef>
                <a:spcPts val="1417"/>
              </a:spcBef>
              <a:buClr>
                <a:srgbClr val="000000"/>
              </a:buClr>
              <a:buSzPct val="45000"/>
              <a:buFont typeface="Wingdings" charset="2"/>
              <a:buChar char=""/>
            </a:pPr>
            <a:r>
              <a:rPr lang="fr-FR" sz="1800" b="0" strike="noStrike" spc="-1">
                <a:solidFill>
                  <a:srgbClr val="000000"/>
                </a:solidFill>
                <a:latin typeface="Arial"/>
              </a:rPr>
              <a:t>Cliquez pour éditer le format du plan de texte</a:t>
            </a:r>
          </a:p>
          <a:p>
            <a:pPr marL="864000" lvl="1" indent="-324000">
              <a:spcBef>
                <a:spcPts val="1134"/>
              </a:spcBef>
              <a:buClr>
                <a:srgbClr val="000000"/>
              </a:buClr>
              <a:buSzPct val="75000"/>
              <a:buFont typeface="Symbol" charset="2"/>
              <a:buChar char=""/>
            </a:pPr>
            <a:r>
              <a:rPr lang="fr-FR" sz="1800" b="0" strike="noStrike" spc="-1">
                <a:solidFill>
                  <a:srgbClr val="000000"/>
                </a:solidFill>
                <a:latin typeface="Arial"/>
              </a:rPr>
              <a:t>Second niveau de plan</a:t>
            </a:r>
          </a:p>
          <a:p>
            <a:pPr marL="1296000" lvl="2" indent="-288000">
              <a:spcBef>
                <a:spcPts val="850"/>
              </a:spcBef>
              <a:buClr>
                <a:srgbClr val="000000"/>
              </a:buClr>
              <a:buSzPct val="45000"/>
              <a:buFont typeface="Wingdings" charset="2"/>
              <a:buChar char=""/>
            </a:pPr>
            <a:r>
              <a:rPr lang="fr-FR" sz="1800" b="0" strike="noStrike" spc="-1">
                <a:solidFill>
                  <a:srgbClr val="000000"/>
                </a:solidFill>
                <a:latin typeface="Arial"/>
              </a:rPr>
              <a:t>Troisième niveau de plan</a:t>
            </a:r>
          </a:p>
          <a:p>
            <a:pPr marL="1728000" lvl="3" indent="-216000">
              <a:spcBef>
                <a:spcPts val="567"/>
              </a:spcBef>
              <a:buClr>
                <a:srgbClr val="000000"/>
              </a:buClr>
              <a:buSzPct val="75000"/>
              <a:buFont typeface="Symbol" charset="2"/>
              <a:buChar char=""/>
            </a:pPr>
            <a:r>
              <a:rPr lang="fr-FR" sz="1800" b="0" strike="noStrike" spc="-1">
                <a:solidFill>
                  <a:srgbClr val="000000"/>
                </a:solidFill>
                <a:latin typeface="Arial"/>
              </a:rPr>
              <a:t>Quatrième niveau de plan</a:t>
            </a:r>
          </a:p>
          <a:p>
            <a:pPr marL="2160000" lvl="4" indent="-216000">
              <a:spcBef>
                <a:spcPts val="283"/>
              </a:spcBef>
              <a:buClr>
                <a:srgbClr val="000000"/>
              </a:buClr>
              <a:buSzPct val="45000"/>
              <a:buFont typeface="Wingdings" charset="2"/>
              <a:buChar char=""/>
            </a:pPr>
            <a:r>
              <a:rPr lang="fr-FR" sz="1800" b="0" strike="noStrike" spc="-1">
                <a:solidFill>
                  <a:srgbClr val="000000"/>
                </a:solidFill>
                <a:latin typeface="Arial"/>
              </a:rPr>
              <a:t>Cinquième niveau de plan</a:t>
            </a:r>
          </a:p>
          <a:p>
            <a:pPr marL="2592000" lvl="5" indent="-216000">
              <a:spcBef>
                <a:spcPts val="283"/>
              </a:spcBef>
              <a:buClr>
                <a:srgbClr val="000000"/>
              </a:buClr>
              <a:buSzPct val="45000"/>
              <a:buFont typeface="Wingdings" charset="2"/>
              <a:buChar char=""/>
            </a:pPr>
            <a:r>
              <a:rPr lang="fr-FR" sz="1800" b="0" strike="noStrike" spc="-1">
                <a:solidFill>
                  <a:srgbClr val="000000"/>
                </a:solidFill>
                <a:latin typeface="Arial"/>
              </a:rPr>
              <a:t>Sixième niveau de plan</a:t>
            </a:r>
          </a:p>
          <a:p>
            <a:pPr marL="3024000" lvl="6" indent="-216000">
              <a:spcBef>
                <a:spcPts val="283"/>
              </a:spcBef>
              <a:buClr>
                <a:srgbClr val="000000"/>
              </a:buClr>
              <a:buSzPct val="45000"/>
              <a:buFont typeface="Wingdings" charset="2"/>
              <a:buChar char=""/>
            </a:pPr>
            <a:r>
              <a:rPr lang="fr-FR" sz="1800" b="0" strike="noStrike" spc="-1">
                <a:solidFill>
                  <a:srgbClr val="000000"/>
                </a:solidFill>
                <a:latin typeface="Arial"/>
              </a:rPr>
              <a:t>Septième niveau de plan</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Title, 6 Content">
    <p:bg>
      <p:bgPr>
        <a:solidFill>
          <a:srgbClr val="FFFFFF"/>
        </a:solidFill>
        <a:effectLst/>
      </p:bgPr>
    </p:bg>
    <p:spTree>
      <p:nvGrpSpPr>
        <p:cNvPr id="1" name=""/>
        <p:cNvGrpSpPr/>
        <p:nvPr/>
      </p:nvGrpSpPr>
      <p:grpSpPr>
        <a:xfrm>
          <a:off x="0" y="0"/>
          <a:ext cx="0" cy="0"/>
          <a:chOff x="0" y="0"/>
          <a:chExt cx="0" cy="0"/>
        </a:xfrm>
      </p:grpSpPr>
      <p:sp>
        <p:nvSpPr>
          <p:cNvPr id="13" name="Google Shape;11;p1"/>
          <p:cNvSpPr/>
          <p:nvPr/>
        </p:nvSpPr>
        <p:spPr>
          <a:xfrm>
            <a:off x="3048120" y="6517080"/>
            <a:ext cx="6095520" cy="228600"/>
          </a:xfrm>
          <a:custGeom>
            <a:avLst/>
            <a:gdLst>
              <a:gd name="textAreaLeft" fmla="*/ 0 w 6095520"/>
              <a:gd name="textAreaRight" fmla="*/ 6095880 w 6095520"/>
              <a:gd name="textAreaTop" fmla="*/ 0 h 228600"/>
              <a:gd name="textAreaBottom" fmla="*/ 228960 h 228600"/>
            </a:gdLst>
            <a:ahLst/>
            <a:cxnLst/>
            <a:rect l="textAreaLeft" t="textAreaTop" r="textAreaRight" b="textAreaBottom"/>
            <a:pathLst>
              <a:path w="21600" h="21600">
                <a:moveTo>
                  <a:pt x="0" y="0"/>
                </a:moveTo>
                <a:lnTo>
                  <a:pt x="21600" y="0"/>
                </a:lnTo>
                <a:lnTo>
                  <a:pt x="21600" y="21600"/>
                </a:lnTo>
                <a:lnTo>
                  <a:pt x="0" y="21600"/>
                </a:lnTo>
                <a:close/>
              </a:path>
            </a:pathLst>
          </a:custGeom>
          <a:noFill/>
          <a:ln w="0">
            <a:noFill/>
          </a:ln>
        </p:spPr>
        <p:style>
          <a:lnRef idx="0">
            <a:scrgbClr r="0" g="0" b="0"/>
          </a:lnRef>
          <a:fillRef idx="0">
            <a:scrgbClr r="0" g="0" b="0"/>
          </a:fillRef>
          <a:effectRef idx="0">
            <a:scrgbClr r="0" g="0" b="0"/>
          </a:effectRef>
          <a:fontRef idx="minor"/>
        </p:style>
        <p:txBody>
          <a:bodyPr anchor="t" anchorCtr="1">
            <a:noAutofit/>
          </a:bodyPr>
          <a:lstStyle/>
          <a:p>
            <a:pPr algn="ctr">
              <a:lnSpc>
                <a:spcPct val="100000"/>
              </a:lnSpc>
              <a:tabLst>
                <a:tab pos="0" algn="l"/>
              </a:tabLst>
            </a:pPr>
            <a:r>
              <a:rPr lang="fr-FR" sz="900" b="0" strike="noStrike" spc="-1">
                <a:solidFill>
                  <a:srgbClr val="000000"/>
                </a:solidFill>
                <a:latin typeface="Arial"/>
                <a:ea typeface="Arial"/>
              </a:rPr>
              <a:t>Direction du numérique pour l’éducation – Sous-direction de la transformation numérique</a:t>
            </a:r>
            <a:endParaRPr lang="fr-FR" sz="900" b="0" strike="noStrike" spc="-1">
              <a:solidFill>
                <a:srgbClr val="000000"/>
              </a:solidFill>
              <a:latin typeface="Calibri"/>
            </a:endParaRPr>
          </a:p>
        </p:txBody>
      </p:sp>
      <p:sp>
        <p:nvSpPr>
          <p:cNvPr id="14" name="PlaceHolder 1"/>
          <p:cNvSpPr>
            <a:spLocks noGrp="1"/>
          </p:cNvSpPr>
          <p:nvPr>
            <p:ph type="title"/>
          </p:nvPr>
        </p:nvSpPr>
        <p:spPr>
          <a:xfrm>
            <a:off x="0" y="-5504760"/>
            <a:ext cx="239760" cy="11249280"/>
          </a:xfrm>
          <a:prstGeom prst="rect">
            <a:avLst/>
          </a:prstGeom>
          <a:noFill/>
          <a:ln w="0">
            <a:noFill/>
          </a:ln>
        </p:spPr>
        <p:txBody>
          <a:bodyPr lIns="0" tIns="0" rIns="0" bIns="0" anchor="ctr">
            <a:noAutofit/>
          </a:bodyPr>
          <a:lstStyle/>
          <a:p>
            <a:pPr indent="0">
              <a:buNone/>
            </a:pPr>
            <a:r>
              <a:rPr lang="fr-FR" sz="1800" b="0" strike="noStrike" spc="-1">
                <a:solidFill>
                  <a:srgbClr val="000000"/>
                </a:solidFill>
                <a:latin typeface="Arial"/>
              </a:rPr>
              <a:t>Cliquez pour éditer le format du texte-titre</a:t>
            </a:r>
          </a:p>
        </p:txBody>
      </p:sp>
      <p:sp>
        <p:nvSpPr>
          <p:cNvPr id="15" name="PlaceHolder 2"/>
          <p:cNvSpPr>
            <a:spLocks noGrp="1"/>
          </p:cNvSpPr>
          <p:nvPr>
            <p:ph type="body"/>
          </p:nvPr>
        </p:nvSpPr>
        <p:spPr>
          <a:xfrm>
            <a:off x="609480" y="1604520"/>
            <a:ext cx="3532680" cy="1896480"/>
          </a:xfrm>
          <a:prstGeom prst="rect">
            <a:avLst/>
          </a:prstGeom>
          <a:noFill/>
          <a:ln w="0">
            <a:noFill/>
          </a:ln>
        </p:spPr>
        <p:txBody>
          <a:bodyPr lIns="0" tIns="0" rIns="0" bIns="0" anchor="t">
            <a:normAutofit fontScale="55000" lnSpcReduction="20000"/>
          </a:bodyPr>
          <a:lstStyle/>
          <a:p>
            <a:pPr marL="432000" indent="-324000">
              <a:spcBef>
                <a:spcPts val="1417"/>
              </a:spcBef>
              <a:buClr>
                <a:srgbClr val="000000"/>
              </a:buClr>
              <a:buSzPct val="45000"/>
              <a:buFont typeface="Wingdings" charset="2"/>
              <a:buChar char=""/>
            </a:pPr>
            <a:r>
              <a:rPr lang="fr-FR" sz="1800" b="0" strike="noStrike" spc="-1">
                <a:solidFill>
                  <a:srgbClr val="000000"/>
                </a:solidFill>
                <a:latin typeface="Arial"/>
              </a:rPr>
              <a:t>Cliquez pour éditer le format du plan de texte</a:t>
            </a:r>
          </a:p>
          <a:p>
            <a:pPr marL="864000" lvl="1" indent="-324000">
              <a:spcBef>
                <a:spcPts val="1134"/>
              </a:spcBef>
              <a:buClr>
                <a:srgbClr val="000000"/>
              </a:buClr>
              <a:buSzPct val="75000"/>
              <a:buFont typeface="Symbol" charset="2"/>
              <a:buChar char=""/>
            </a:pPr>
            <a:r>
              <a:rPr lang="fr-FR" sz="1800" b="0" strike="noStrike" spc="-1">
                <a:solidFill>
                  <a:srgbClr val="000000"/>
                </a:solidFill>
                <a:latin typeface="Arial"/>
              </a:rPr>
              <a:t>Second niveau de plan</a:t>
            </a:r>
          </a:p>
          <a:p>
            <a:pPr marL="1296000" lvl="2" indent="-288000">
              <a:spcBef>
                <a:spcPts val="850"/>
              </a:spcBef>
              <a:buClr>
                <a:srgbClr val="000000"/>
              </a:buClr>
              <a:buSzPct val="45000"/>
              <a:buFont typeface="Wingdings" charset="2"/>
              <a:buChar char=""/>
            </a:pPr>
            <a:r>
              <a:rPr lang="fr-FR" sz="1800" b="0" strike="noStrike" spc="-1">
                <a:solidFill>
                  <a:srgbClr val="000000"/>
                </a:solidFill>
                <a:latin typeface="Arial"/>
              </a:rPr>
              <a:t>Troisième niveau de plan</a:t>
            </a:r>
          </a:p>
          <a:p>
            <a:pPr marL="1728000" lvl="3" indent="-216000">
              <a:spcBef>
                <a:spcPts val="567"/>
              </a:spcBef>
              <a:buClr>
                <a:srgbClr val="000000"/>
              </a:buClr>
              <a:buSzPct val="75000"/>
              <a:buFont typeface="Symbol" charset="2"/>
              <a:buChar char=""/>
            </a:pPr>
            <a:r>
              <a:rPr lang="fr-FR" sz="1800" b="0" strike="noStrike" spc="-1">
                <a:solidFill>
                  <a:srgbClr val="000000"/>
                </a:solidFill>
                <a:latin typeface="Arial"/>
              </a:rPr>
              <a:t>Quatrième niveau de plan</a:t>
            </a:r>
          </a:p>
          <a:p>
            <a:pPr marL="2160000" lvl="4" indent="-216000">
              <a:spcBef>
                <a:spcPts val="283"/>
              </a:spcBef>
              <a:buClr>
                <a:srgbClr val="000000"/>
              </a:buClr>
              <a:buSzPct val="45000"/>
              <a:buFont typeface="Wingdings" charset="2"/>
              <a:buChar char=""/>
            </a:pPr>
            <a:r>
              <a:rPr lang="fr-FR" sz="1800" b="0" strike="noStrike" spc="-1">
                <a:solidFill>
                  <a:srgbClr val="000000"/>
                </a:solidFill>
                <a:latin typeface="Arial"/>
              </a:rPr>
              <a:t>Cinquième niveau de plan</a:t>
            </a:r>
          </a:p>
          <a:p>
            <a:pPr marL="2592000" lvl="5" indent="-216000">
              <a:spcBef>
                <a:spcPts val="283"/>
              </a:spcBef>
              <a:buClr>
                <a:srgbClr val="000000"/>
              </a:buClr>
              <a:buSzPct val="45000"/>
              <a:buFont typeface="Wingdings" charset="2"/>
              <a:buChar char=""/>
            </a:pPr>
            <a:r>
              <a:rPr lang="fr-FR" sz="1800" b="0" strike="noStrike" spc="-1">
                <a:solidFill>
                  <a:srgbClr val="000000"/>
                </a:solidFill>
                <a:latin typeface="Arial"/>
              </a:rPr>
              <a:t>Sixième niveau de plan</a:t>
            </a:r>
          </a:p>
          <a:p>
            <a:pPr marL="3024000" lvl="6" indent="-216000">
              <a:spcBef>
                <a:spcPts val="283"/>
              </a:spcBef>
              <a:buClr>
                <a:srgbClr val="000000"/>
              </a:buClr>
              <a:buSzPct val="45000"/>
              <a:buFont typeface="Wingdings" charset="2"/>
              <a:buChar char=""/>
            </a:pPr>
            <a:r>
              <a:rPr lang="fr-FR" sz="1800" b="0" strike="noStrike" spc="-1">
                <a:solidFill>
                  <a:srgbClr val="000000"/>
                </a:solidFill>
                <a:latin typeface="Arial"/>
              </a:rPr>
              <a:t>Septième niveau de plan</a:t>
            </a:r>
          </a:p>
        </p:txBody>
      </p:sp>
      <p:sp>
        <p:nvSpPr>
          <p:cNvPr id="16" name="PlaceHolder 3"/>
          <p:cNvSpPr>
            <a:spLocks noGrp="1"/>
          </p:cNvSpPr>
          <p:nvPr>
            <p:ph type="body"/>
          </p:nvPr>
        </p:nvSpPr>
        <p:spPr>
          <a:xfrm>
            <a:off x="4319640" y="1604520"/>
            <a:ext cx="3532680" cy="1896480"/>
          </a:xfrm>
          <a:prstGeom prst="rect">
            <a:avLst/>
          </a:prstGeom>
          <a:noFill/>
          <a:ln w="0">
            <a:noFill/>
          </a:ln>
        </p:spPr>
        <p:txBody>
          <a:bodyPr lIns="0" tIns="0" rIns="0" bIns="0" anchor="t">
            <a:normAutofit fontScale="55000" lnSpcReduction="20000"/>
          </a:bodyPr>
          <a:lstStyle/>
          <a:p>
            <a:pPr marL="432000" indent="-324000">
              <a:spcBef>
                <a:spcPts val="1417"/>
              </a:spcBef>
              <a:buClr>
                <a:srgbClr val="000000"/>
              </a:buClr>
              <a:buSzPct val="45000"/>
              <a:buFont typeface="Wingdings" charset="2"/>
              <a:buChar char=""/>
            </a:pPr>
            <a:r>
              <a:rPr lang="fr-FR" sz="1800" b="0" strike="noStrike" spc="-1">
                <a:solidFill>
                  <a:srgbClr val="000000"/>
                </a:solidFill>
                <a:latin typeface="Arial"/>
              </a:rPr>
              <a:t>Cliquez pour éditer le format du plan de texte</a:t>
            </a:r>
          </a:p>
          <a:p>
            <a:pPr marL="864000" lvl="1" indent="-324000">
              <a:spcBef>
                <a:spcPts val="1134"/>
              </a:spcBef>
              <a:buClr>
                <a:srgbClr val="000000"/>
              </a:buClr>
              <a:buSzPct val="75000"/>
              <a:buFont typeface="Symbol" charset="2"/>
              <a:buChar char=""/>
            </a:pPr>
            <a:r>
              <a:rPr lang="fr-FR" sz="1800" b="0" strike="noStrike" spc="-1">
                <a:solidFill>
                  <a:srgbClr val="000000"/>
                </a:solidFill>
                <a:latin typeface="Arial"/>
              </a:rPr>
              <a:t>Second niveau de plan</a:t>
            </a:r>
          </a:p>
          <a:p>
            <a:pPr marL="1296000" lvl="2" indent="-288000">
              <a:spcBef>
                <a:spcPts val="850"/>
              </a:spcBef>
              <a:buClr>
                <a:srgbClr val="000000"/>
              </a:buClr>
              <a:buSzPct val="45000"/>
              <a:buFont typeface="Wingdings" charset="2"/>
              <a:buChar char=""/>
            </a:pPr>
            <a:r>
              <a:rPr lang="fr-FR" sz="1800" b="0" strike="noStrike" spc="-1">
                <a:solidFill>
                  <a:srgbClr val="000000"/>
                </a:solidFill>
                <a:latin typeface="Arial"/>
              </a:rPr>
              <a:t>Troisième niveau de plan</a:t>
            </a:r>
          </a:p>
          <a:p>
            <a:pPr marL="1728000" lvl="3" indent="-216000">
              <a:spcBef>
                <a:spcPts val="567"/>
              </a:spcBef>
              <a:buClr>
                <a:srgbClr val="000000"/>
              </a:buClr>
              <a:buSzPct val="75000"/>
              <a:buFont typeface="Symbol" charset="2"/>
              <a:buChar char=""/>
            </a:pPr>
            <a:r>
              <a:rPr lang="fr-FR" sz="1800" b="0" strike="noStrike" spc="-1">
                <a:solidFill>
                  <a:srgbClr val="000000"/>
                </a:solidFill>
                <a:latin typeface="Arial"/>
              </a:rPr>
              <a:t>Quatrième niveau de plan</a:t>
            </a:r>
          </a:p>
          <a:p>
            <a:pPr marL="2160000" lvl="4" indent="-216000">
              <a:spcBef>
                <a:spcPts val="283"/>
              </a:spcBef>
              <a:buClr>
                <a:srgbClr val="000000"/>
              </a:buClr>
              <a:buSzPct val="45000"/>
              <a:buFont typeface="Wingdings" charset="2"/>
              <a:buChar char=""/>
            </a:pPr>
            <a:r>
              <a:rPr lang="fr-FR" sz="1800" b="0" strike="noStrike" spc="-1">
                <a:solidFill>
                  <a:srgbClr val="000000"/>
                </a:solidFill>
                <a:latin typeface="Arial"/>
              </a:rPr>
              <a:t>Cinquième niveau de plan</a:t>
            </a:r>
          </a:p>
          <a:p>
            <a:pPr marL="2592000" lvl="5" indent="-216000">
              <a:spcBef>
                <a:spcPts val="283"/>
              </a:spcBef>
              <a:buClr>
                <a:srgbClr val="000000"/>
              </a:buClr>
              <a:buSzPct val="45000"/>
              <a:buFont typeface="Wingdings" charset="2"/>
              <a:buChar char=""/>
            </a:pPr>
            <a:r>
              <a:rPr lang="fr-FR" sz="1800" b="0" strike="noStrike" spc="-1">
                <a:solidFill>
                  <a:srgbClr val="000000"/>
                </a:solidFill>
                <a:latin typeface="Arial"/>
              </a:rPr>
              <a:t>Sixième niveau de plan</a:t>
            </a:r>
          </a:p>
          <a:p>
            <a:pPr marL="3024000" lvl="6" indent="-216000">
              <a:spcBef>
                <a:spcPts val="283"/>
              </a:spcBef>
              <a:buClr>
                <a:srgbClr val="000000"/>
              </a:buClr>
              <a:buSzPct val="45000"/>
              <a:buFont typeface="Wingdings" charset="2"/>
              <a:buChar char=""/>
            </a:pPr>
            <a:r>
              <a:rPr lang="fr-FR" sz="1800" b="0" strike="noStrike" spc="-1">
                <a:solidFill>
                  <a:srgbClr val="000000"/>
                </a:solidFill>
                <a:latin typeface="Arial"/>
              </a:rPr>
              <a:t>Septième niveau de plan</a:t>
            </a:r>
          </a:p>
        </p:txBody>
      </p:sp>
      <p:sp>
        <p:nvSpPr>
          <p:cNvPr id="17" name="PlaceHolder 4"/>
          <p:cNvSpPr>
            <a:spLocks noGrp="1"/>
          </p:cNvSpPr>
          <p:nvPr>
            <p:ph type="body"/>
          </p:nvPr>
        </p:nvSpPr>
        <p:spPr>
          <a:xfrm>
            <a:off x="8029800" y="1604520"/>
            <a:ext cx="3532680" cy="1896480"/>
          </a:xfrm>
          <a:prstGeom prst="rect">
            <a:avLst/>
          </a:prstGeom>
          <a:noFill/>
          <a:ln w="0">
            <a:noFill/>
          </a:ln>
        </p:spPr>
        <p:txBody>
          <a:bodyPr lIns="0" tIns="0" rIns="0" bIns="0" anchor="t">
            <a:normAutofit fontScale="55000" lnSpcReduction="20000"/>
          </a:bodyPr>
          <a:lstStyle/>
          <a:p>
            <a:pPr marL="432000" indent="-324000">
              <a:spcBef>
                <a:spcPts val="1417"/>
              </a:spcBef>
              <a:buClr>
                <a:srgbClr val="000000"/>
              </a:buClr>
              <a:buSzPct val="45000"/>
              <a:buFont typeface="Wingdings" charset="2"/>
              <a:buChar char=""/>
            </a:pPr>
            <a:r>
              <a:rPr lang="fr-FR" sz="1800" b="0" strike="noStrike" spc="-1">
                <a:solidFill>
                  <a:srgbClr val="000000"/>
                </a:solidFill>
                <a:latin typeface="Arial"/>
              </a:rPr>
              <a:t>Cliquez pour éditer le format du plan de texte</a:t>
            </a:r>
          </a:p>
          <a:p>
            <a:pPr marL="864000" lvl="1" indent="-324000">
              <a:spcBef>
                <a:spcPts val="1134"/>
              </a:spcBef>
              <a:buClr>
                <a:srgbClr val="000000"/>
              </a:buClr>
              <a:buSzPct val="75000"/>
              <a:buFont typeface="Symbol" charset="2"/>
              <a:buChar char=""/>
            </a:pPr>
            <a:r>
              <a:rPr lang="fr-FR" sz="1800" b="0" strike="noStrike" spc="-1">
                <a:solidFill>
                  <a:srgbClr val="000000"/>
                </a:solidFill>
                <a:latin typeface="Arial"/>
              </a:rPr>
              <a:t>Second niveau de plan</a:t>
            </a:r>
          </a:p>
          <a:p>
            <a:pPr marL="1296000" lvl="2" indent="-288000">
              <a:spcBef>
                <a:spcPts val="850"/>
              </a:spcBef>
              <a:buClr>
                <a:srgbClr val="000000"/>
              </a:buClr>
              <a:buSzPct val="45000"/>
              <a:buFont typeface="Wingdings" charset="2"/>
              <a:buChar char=""/>
            </a:pPr>
            <a:r>
              <a:rPr lang="fr-FR" sz="1800" b="0" strike="noStrike" spc="-1">
                <a:solidFill>
                  <a:srgbClr val="000000"/>
                </a:solidFill>
                <a:latin typeface="Arial"/>
              </a:rPr>
              <a:t>Troisième niveau de plan</a:t>
            </a:r>
          </a:p>
          <a:p>
            <a:pPr marL="1728000" lvl="3" indent="-216000">
              <a:spcBef>
                <a:spcPts val="567"/>
              </a:spcBef>
              <a:buClr>
                <a:srgbClr val="000000"/>
              </a:buClr>
              <a:buSzPct val="75000"/>
              <a:buFont typeface="Symbol" charset="2"/>
              <a:buChar char=""/>
            </a:pPr>
            <a:r>
              <a:rPr lang="fr-FR" sz="1800" b="0" strike="noStrike" spc="-1">
                <a:solidFill>
                  <a:srgbClr val="000000"/>
                </a:solidFill>
                <a:latin typeface="Arial"/>
              </a:rPr>
              <a:t>Quatrième niveau de plan</a:t>
            </a:r>
          </a:p>
          <a:p>
            <a:pPr marL="2160000" lvl="4" indent="-216000">
              <a:spcBef>
                <a:spcPts val="283"/>
              </a:spcBef>
              <a:buClr>
                <a:srgbClr val="000000"/>
              </a:buClr>
              <a:buSzPct val="45000"/>
              <a:buFont typeface="Wingdings" charset="2"/>
              <a:buChar char=""/>
            </a:pPr>
            <a:r>
              <a:rPr lang="fr-FR" sz="1800" b="0" strike="noStrike" spc="-1">
                <a:solidFill>
                  <a:srgbClr val="000000"/>
                </a:solidFill>
                <a:latin typeface="Arial"/>
              </a:rPr>
              <a:t>Cinquième niveau de plan</a:t>
            </a:r>
          </a:p>
          <a:p>
            <a:pPr marL="2592000" lvl="5" indent="-216000">
              <a:spcBef>
                <a:spcPts val="283"/>
              </a:spcBef>
              <a:buClr>
                <a:srgbClr val="000000"/>
              </a:buClr>
              <a:buSzPct val="45000"/>
              <a:buFont typeface="Wingdings" charset="2"/>
              <a:buChar char=""/>
            </a:pPr>
            <a:r>
              <a:rPr lang="fr-FR" sz="1800" b="0" strike="noStrike" spc="-1">
                <a:solidFill>
                  <a:srgbClr val="000000"/>
                </a:solidFill>
                <a:latin typeface="Arial"/>
              </a:rPr>
              <a:t>Sixième niveau de plan</a:t>
            </a:r>
          </a:p>
          <a:p>
            <a:pPr marL="3024000" lvl="6" indent="-216000">
              <a:spcBef>
                <a:spcPts val="283"/>
              </a:spcBef>
              <a:buClr>
                <a:srgbClr val="000000"/>
              </a:buClr>
              <a:buSzPct val="45000"/>
              <a:buFont typeface="Wingdings" charset="2"/>
              <a:buChar char=""/>
            </a:pPr>
            <a:r>
              <a:rPr lang="fr-FR" sz="1800" b="0" strike="noStrike" spc="-1">
                <a:solidFill>
                  <a:srgbClr val="000000"/>
                </a:solidFill>
                <a:latin typeface="Arial"/>
              </a:rPr>
              <a:t>Septième niveau de plan</a:t>
            </a:r>
          </a:p>
        </p:txBody>
      </p:sp>
      <p:sp>
        <p:nvSpPr>
          <p:cNvPr id="18" name="PlaceHolder 5"/>
          <p:cNvSpPr>
            <a:spLocks noGrp="1"/>
          </p:cNvSpPr>
          <p:nvPr>
            <p:ph type="body"/>
          </p:nvPr>
        </p:nvSpPr>
        <p:spPr>
          <a:xfrm>
            <a:off x="609480" y="3682080"/>
            <a:ext cx="3532680" cy="1896480"/>
          </a:xfrm>
          <a:prstGeom prst="rect">
            <a:avLst/>
          </a:prstGeom>
          <a:noFill/>
          <a:ln w="0">
            <a:noFill/>
          </a:ln>
        </p:spPr>
        <p:txBody>
          <a:bodyPr lIns="0" tIns="0" rIns="0" bIns="0" anchor="t">
            <a:normAutofit fontScale="55000" lnSpcReduction="20000"/>
          </a:bodyPr>
          <a:lstStyle/>
          <a:p>
            <a:pPr marL="432000" indent="-324000">
              <a:spcBef>
                <a:spcPts val="1417"/>
              </a:spcBef>
              <a:buClr>
                <a:srgbClr val="000000"/>
              </a:buClr>
              <a:buSzPct val="45000"/>
              <a:buFont typeface="Wingdings" charset="2"/>
              <a:buChar char=""/>
            </a:pPr>
            <a:r>
              <a:rPr lang="fr-FR" sz="1800" b="0" strike="noStrike" spc="-1">
                <a:solidFill>
                  <a:srgbClr val="000000"/>
                </a:solidFill>
                <a:latin typeface="Arial"/>
              </a:rPr>
              <a:t>Cliquez pour éditer le format du plan de texte</a:t>
            </a:r>
          </a:p>
          <a:p>
            <a:pPr marL="864000" lvl="1" indent="-324000">
              <a:spcBef>
                <a:spcPts val="1134"/>
              </a:spcBef>
              <a:buClr>
                <a:srgbClr val="000000"/>
              </a:buClr>
              <a:buSzPct val="75000"/>
              <a:buFont typeface="Symbol" charset="2"/>
              <a:buChar char=""/>
            </a:pPr>
            <a:r>
              <a:rPr lang="fr-FR" sz="1800" b="0" strike="noStrike" spc="-1">
                <a:solidFill>
                  <a:srgbClr val="000000"/>
                </a:solidFill>
                <a:latin typeface="Arial"/>
              </a:rPr>
              <a:t>Second niveau de plan</a:t>
            </a:r>
          </a:p>
          <a:p>
            <a:pPr marL="1296000" lvl="2" indent="-288000">
              <a:spcBef>
                <a:spcPts val="850"/>
              </a:spcBef>
              <a:buClr>
                <a:srgbClr val="000000"/>
              </a:buClr>
              <a:buSzPct val="45000"/>
              <a:buFont typeface="Wingdings" charset="2"/>
              <a:buChar char=""/>
            </a:pPr>
            <a:r>
              <a:rPr lang="fr-FR" sz="1800" b="0" strike="noStrike" spc="-1">
                <a:solidFill>
                  <a:srgbClr val="000000"/>
                </a:solidFill>
                <a:latin typeface="Arial"/>
              </a:rPr>
              <a:t>Troisième niveau de plan</a:t>
            </a:r>
          </a:p>
          <a:p>
            <a:pPr marL="1728000" lvl="3" indent="-216000">
              <a:spcBef>
                <a:spcPts val="567"/>
              </a:spcBef>
              <a:buClr>
                <a:srgbClr val="000000"/>
              </a:buClr>
              <a:buSzPct val="75000"/>
              <a:buFont typeface="Symbol" charset="2"/>
              <a:buChar char=""/>
            </a:pPr>
            <a:r>
              <a:rPr lang="fr-FR" sz="1800" b="0" strike="noStrike" spc="-1">
                <a:solidFill>
                  <a:srgbClr val="000000"/>
                </a:solidFill>
                <a:latin typeface="Arial"/>
              </a:rPr>
              <a:t>Quatrième niveau de plan</a:t>
            </a:r>
          </a:p>
          <a:p>
            <a:pPr marL="2160000" lvl="4" indent="-216000">
              <a:spcBef>
                <a:spcPts val="283"/>
              </a:spcBef>
              <a:buClr>
                <a:srgbClr val="000000"/>
              </a:buClr>
              <a:buSzPct val="45000"/>
              <a:buFont typeface="Wingdings" charset="2"/>
              <a:buChar char=""/>
            </a:pPr>
            <a:r>
              <a:rPr lang="fr-FR" sz="1800" b="0" strike="noStrike" spc="-1">
                <a:solidFill>
                  <a:srgbClr val="000000"/>
                </a:solidFill>
                <a:latin typeface="Arial"/>
              </a:rPr>
              <a:t>Cinquième niveau de plan</a:t>
            </a:r>
          </a:p>
          <a:p>
            <a:pPr marL="2592000" lvl="5" indent="-216000">
              <a:spcBef>
                <a:spcPts val="283"/>
              </a:spcBef>
              <a:buClr>
                <a:srgbClr val="000000"/>
              </a:buClr>
              <a:buSzPct val="45000"/>
              <a:buFont typeface="Wingdings" charset="2"/>
              <a:buChar char=""/>
            </a:pPr>
            <a:r>
              <a:rPr lang="fr-FR" sz="1800" b="0" strike="noStrike" spc="-1">
                <a:solidFill>
                  <a:srgbClr val="000000"/>
                </a:solidFill>
                <a:latin typeface="Arial"/>
              </a:rPr>
              <a:t>Sixième niveau de plan</a:t>
            </a:r>
          </a:p>
          <a:p>
            <a:pPr marL="3024000" lvl="6" indent="-216000">
              <a:spcBef>
                <a:spcPts val="283"/>
              </a:spcBef>
              <a:buClr>
                <a:srgbClr val="000000"/>
              </a:buClr>
              <a:buSzPct val="45000"/>
              <a:buFont typeface="Wingdings" charset="2"/>
              <a:buChar char=""/>
            </a:pPr>
            <a:r>
              <a:rPr lang="fr-FR" sz="1800" b="0" strike="noStrike" spc="-1">
                <a:solidFill>
                  <a:srgbClr val="000000"/>
                </a:solidFill>
                <a:latin typeface="Arial"/>
              </a:rPr>
              <a:t>Septième niveau de plan</a:t>
            </a:r>
          </a:p>
        </p:txBody>
      </p:sp>
      <p:sp>
        <p:nvSpPr>
          <p:cNvPr id="19" name="PlaceHolder 6"/>
          <p:cNvSpPr>
            <a:spLocks noGrp="1"/>
          </p:cNvSpPr>
          <p:nvPr>
            <p:ph type="body"/>
          </p:nvPr>
        </p:nvSpPr>
        <p:spPr>
          <a:xfrm>
            <a:off x="4319640" y="3682080"/>
            <a:ext cx="3532680" cy="1896480"/>
          </a:xfrm>
          <a:prstGeom prst="rect">
            <a:avLst/>
          </a:prstGeom>
          <a:noFill/>
          <a:ln w="0">
            <a:noFill/>
          </a:ln>
        </p:spPr>
        <p:txBody>
          <a:bodyPr lIns="0" tIns="0" rIns="0" bIns="0" anchor="t">
            <a:normAutofit fontScale="55000" lnSpcReduction="20000"/>
          </a:bodyPr>
          <a:lstStyle/>
          <a:p>
            <a:pPr marL="432000" indent="-324000">
              <a:spcBef>
                <a:spcPts val="1417"/>
              </a:spcBef>
              <a:buClr>
                <a:srgbClr val="000000"/>
              </a:buClr>
              <a:buSzPct val="45000"/>
              <a:buFont typeface="Wingdings" charset="2"/>
              <a:buChar char=""/>
            </a:pPr>
            <a:r>
              <a:rPr lang="fr-FR" sz="1800" b="0" strike="noStrike" spc="-1">
                <a:solidFill>
                  <a:srgbClr val="000000"/>
                </a:solidFill>
                <a:latin typeface="Arial"/>
              </a:rPr>
              <a:t>Cliquez pour éditer le format du plan de texte</a:t>
            </a:r>
          </a:p>
          <a:p>
            <a:pPr marL="864000" lvl="1" indent="-324000">
              <a:spcBef>
                <a:spcPts val="1134"/>
              </a:spcBef>
              <a:buClr>
                <a:srgbClr val="000000"/>
              </a:buClr>
              <a:buSzPct val="75000"/>
              <a:buFont typeface="Symbol" charset="2"/>
              <a:buChar char=""/>
            </a:pPr>
            <a:r>
              <a:rPr lang="fr-FR" sz="1800" b="0" strike="noStrike" spc="-1">
                <a:solidFill>
                  <a:srgbClr val="000000"/>
                </a:solidFill>
                <a:latin typeface="Arial"/>
              </a:rPr>
              <a:t>Second niveau de plan</a:t>
            </a:r>
          </a:p>
          <a:p>
            <a:pPr marL="1296000" lvl="2" indent="-288000">
              <a:spcBef>
                <a:spcPts val="850"/>
              </a:spcBef>
              <a:buClr>
                <a:srgbClr val="000000"/>
              </a:buClr>
              <a:buSzPct val="45000"/>
              <a:buFont typeface="Wingdings" charset="2"/>
              <a:buChar char=""/>
            </a:pPr>
            <a:r>
              <a:rPr lang="fr-FR" sz="1800" b="0" strike="noStrike" spc="-1">
                <a:solidFill>
                  <a:srgbClr val="000000"/>
                </a:solidFill>
                <a:latin typeface="Arial"/>
              </a:rPr>
              <a:t>Troisième niveau de plan</a:t>
            </a:r>
          </a:p>
          <a:p>
            <a:pPr marL="1728000" lvl="3" indent="-216000">
              <a:spcBef>
                <a:spcPts val="567"/>
              </a:spcBef>
              <a:buClr>
                <a:srgbClr val="000000"/>
              </a:buClr>
              <a:buSzPct val="75000"/>
              <a:buFont typeface="Symbol" charset="2"/>
              <a:buChar char=""/>
            </a:pPr>
            <a:r>
              <a:rPr lang="fr-FR" sz="1800" b="0" strike="noStrike" spc="-1">
                <a:solidFill>
                  <a:srgbClr val="000000"/>
                </a:solidFill>
                <a:latin typeface="Arial"/>
              </a:rPr>
              <a:t>Quatrième niveau de plan</a:t>
            </a:r>
          </a:p>
          <a:p>
            <a:pPr marL="2160000" lvl="4" indent="-216000">
              <a:spcBef>
                <a:spcPts val="283"/>
              </a:spcBef>
              <a:buClr>
                <a:srgbClr val="000000"/>
              </a:buClr>
              <a:buSzPct val="45000"/>
              <a:buFont typeface="Wingdings" charset="2"/>
              <a:buChar char=""/>
            </a:pPr>
            <a:r>
              <a:rPr lang="fr-FR" sz="1800" b="0" strike="noStrike" spc="-1">
                <a:solidFill>
                  <a:srgbClr val="000000"/>
                </a:solidFill>
                <a:latin typeface="Arial"/>
              </a:rPr>
              <a:t>Cinquième niveau de plan</a:t>
            </a:r>
          </a:p>
          <a:p>
            <a:pPr marL="2592000" lvl="5" indent="-216000">
              <a:spcBef>
                <a:spcPts val="283"/>
              </a:spcBef>
              <a:buClr>
                <a:srgbClr val="000000"/>
              </a:buClr>
              <a:buSzPct val="45000"/>
              <a:buFont typeface="Wingdings" charset="2"/>
              <a:buChar char=""/>
            </a:pPr>
            <a:r>
              <a:rPr lang="fr-FR" sz="1800" b="0" strike="noStrike" spc="-1">
                <a:solidFill>
                  <a:srgbClr val="000000"/>
                </a:solidFill>
                <a:latin typeface="Arial"/>
              </a:rPr>
              <a:t>Sixième niveau de plan</a:t>
            </a:r>
          </a:p>
          <a:p>
            <a:pPr marL="3024000" lvl="6" indent="-216000">
              <a:spcBef>
                <a:spcPts val="283"/>
              </a:spcBef>
              <a:buClr>
                <a:srgbClr val="000000"/>
              </a:buClr>
              <a:buSzPct val="45000"/>
              <a:buFont typeface="Wingdings" charset="2"/>
              <a:buChar char=""/>
            </a:pPr>
            <a:r>
              <a:rPr lang="fr-FR" sz="1800" b="0" strike="noStrike" spc="-1">
                <a:solidFill>
                  <a:srgbClr val="000000"/>
                </a:solidFill>
                <a:latin typeface="Arial"/>
              </a:rPr>
              <a:t>Septième niveau de plan</a:t>
            </a:r>
          </a:p>
        </p:txBody>
      </p:sp>
      <p:sp>
        <p:nvSpPr>
          <p:cNvPr id="20" name="PlaceHolder 7"/>
          <p:cNvSpPr>
            <a:spLocks noGrp="1"/>
          </p:cNvSpPr>
          <p:nvPr>
            <p:ph type="body"/>
          </p:nvPr>
        </p:nvSpPr>
        <p:spPr>
          <a:xfrm>
            <a:off x="8029800" y="3682080"/>
            <a:ext cx="3532680" cy="1896480"/>
          </a:xfrm>
          <a:prstGeom prst="rect">
            <a:avLst/>
          </a:prstGeom>
          <a:noFill/>
          <a:ln w="0">
            <a:noFill/>
          </a:ln>
        </p:spPr>
        <p:txBody>
          <a:bodyPr lIns="0" tIns="0" rIns="0" bIns="0" anchor="t">
            <a:normAutofit fontScale="55000" lnSpcReduction="20000"/>
          </a:bodyPr>
          <a:lstStyle/>
          <a:p>
            <a:pPr marL="432000" indent="-324000">
              <a:spcBef>
                <a:spcPts val="1417"/>
              </a:spcBef>
              <a:buClr>
                <a:srgbClr val="000000"/>
              </a:buClr>
              <a:buSzPct val="45000"/>
              <a:buFont typeface="Wingdings" charset="2"/>
              <a:buChar char=""/>
            </a:pPr>
            <a:r>
              <a:rPr lang="fr-FR" sz="1800" b="0" strike="noStrike" spc="-1">
                <a:solidFill>
                  <a:srgbClr val="000000"/>
                </a:solidFill>
                <a:latin typeface="Arial"/>
              </a:rPr>
              <a:t>Cliquez pour éditer le format du plan de texte</a:t>
            </a:r>
          </a:p>
          <a:p>
            <a:pPr marL="864000" lvl="1" indent="-324000">
              <a:spcBef>
                <a:spcPts val="1134"/>
              </a:spcBef>
              <a:buClr>
                <a:srgbClr val="000000"/>
              </a:buClr>
              <a:buSzPct val="75000"/>
              <a:buFont typeface="Symbol" charset="2"/>
              <a:buChar char=""/>
            </a:pPr>
            <a:r>
              <a:rPr lang="fr-FR" sz="1800" b="0" strike="noStrike" spc="-1">
                <a:solidFill>
                  <a:srgbClr val="000000"/>
                </a:solidFill>
                <a:latin typeface="Arial"/>
              </a:rPr>
              <a:t>Second niveau de plan</a:t>
            </a:r>
          </a:p>
          <a:p>
            <a:pPr marL="1296000" lvl="2" indent="-288000">
              <a:spcBef>
                <a:spcPts val="850"/>
              </a:spcBef>
              <a:buClr>
                <a:srgbClr val="000000"/>
              </a:buClr>
              <a:buSzPct val="45000"/>
              <a:buFont typeface="Wingdings" charset="2"/>
              <a:buChar char=""/>
            </a:pPr>
            <a:r>
              <a:rPr lang="fr-FR" sz="1800" b="0" strike="noStrike" spc="-1">
                <a:solidFill>
                  <a:srgbClr val="000000"/>
                </a:solidFill>
                <a:latin typeface="Arial"/>
              </a:rPr>
              <a:t>Troisième niveau de plan</a:t>
            </a:r>
          </a:p>
          <a:p>
            <a:pPr marL="1728000" lvl="3" indent="-216000">
              <a:spcBef>
                <a:spcPts val="567"/>
              </a:spcBef>
              <a:buClr>
                <a:srgbClr val="000000"/>
              </a:buClr>
              <a:buSzPct val="75000"/>
              <a:buFont typeface="Symbol" charset="2"/>
              <a:buChar char=""/>
            </a:pPr>
            <a:r>
              <a:rPr lang="fr-FR" sz="1800" b="0" strike="noStrike" spc="-1">
                <a:solidFill>
                  <a:srgbClr val="000000"/>
                </a:solidFill>
                <a:latin typeface="Arial"/>
              </a:rPr>
              <a:t>Quatrième niveau de plan</a:t>
            </a:r>
          </a:p>
          <a:p>
            <a:pPr marL="2160000" lvl="4" indent="-216000">
              <a:spcBef>
                <a:spcPts val="283"/>
              </a:spcBef>
              <a:buClr>
                <a:srgbClr val="000000"/>
              </a:buClr>
              <a:buSzPct val="45000"/>
              <a:buFont typeface="Wingdings" charset="2"/>
              <a:buChar char=""/>
            </a:pPr>
            <a:r>
              <a:rPr lang="fr-FR" sz="1800" b="0" strike="noStrike" spc="-1">
                <a:solidFill>
                  <a:srgbClr val="000000"/>
                </a:solidFill>
                <a:latin typeface="Arial"/>
              </a:rPr>
              <a:t>Cinquième niveau de plan</a:t>
            </a:r>
          </a:p>
          <a:p>
            <a:pPr marL="2592000" lvl="5" indent="-216000">
              <a:spcBef>
                <a:spcPts val="283"/>
              </a:spcBef>
              <a:buClr>
                <a:srgbClr val="000000"/>
              </a:buClr>
              <a:buSzPct val="45000"/>
              <a:buFont typeface="Wingdings" charset="2"/>
              <a:buChar char=""/>
            </a:pPr>
            <a:r>
              <a:rPr lang="fr-FR" sz="1800" b="0" strike="noStrike" spc="-1">
                <a:solidFill>
                  <a:srgbClr val="000000"/>
                </a:solidFill>
                <a:latin typeface="Arial"/>
              </a:rPr>
              <a:t>Sixième niveau de plan</a:t>
            </a:r>
          </a:p>
          <a:p>
            <a:pPr marL="3024000" lvl="6" indent="-216000">
              <a:spcBef>
                <a:spcPts val="283"/>
              </a:spcBef>
              <a:buClr>
                <a:srgbClr val="000000"/>
              </a:buClr>
              <a:buSzPct val="45000"/>
              <a:buFont typeface="Wingdings" charset="2"/>
              <a:buChar char=""/>
            </a:pPr>
            <a:r>
              <a:rPr lang="fr-FR" sz="1800" b="0" strike="noStrike" spc="-1">
                <a:solidFill>
                  <a:srgbClr val="000000"/>
                </a:solidFill>
                <a:latin typeface="Arial"/>
              </a:rPr>
              <a:t>Septième niveau de plan</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bg>
      <p:bgPr>
        <a:solidFill>
          <a:srgbClr val="FFFFFF"/>
        </a:solidFill>
        <a:effectLst/>
      </p:bgPr>
    </p:bg>
    <p:spTree>
      <p:nvGrpSpPr>
        <p:cNvPr id="1" name=""/>
        <p:cNvGrpSpPr/>
        <p:nvPr/>
      </p:nvGrpSpPr>
      <p:grpSpPr>
        <a:xfrm>
          <a:off x="0" y="0"/>
          <a:ext cx="0" cy="0"/>
          <a:chOff x="0" y="0"/>
          <a:chExt cx="0" cy="0"/>
        </a:xfrm>
      </p:grpSpPr>
      <p:sp>
        <p:nvSpPr>
          <p:cNvPr id="21" name="Google Shape;11;p1"/>
          <p:cNvSpPr/>
          <p:nvPr/>
        </p:nvSpPr>
        <p:spPr>
          <a:xfrm>
            <a:off x="3048120" y="6517080"/>
            <a:ext cx="6095520" cy="228600"/>
          </a:xfrm>
          <a:custGeom>
            <a:avLst/>
            <a:gdLst>
              <a:gd name="textAreaLeft" fmla="*/ 0 w 6095520"/>
              <a:gd name="textAreaRight" fmla="*/ 6095880 w 6095520"/>
              <a:gd name="textAreaTop" fmla="*/ 0 h 228600"/>
              <a:gd name="textAreaBottom" fmla="*/ 228960 h 228600"/>
            </a:gdLst>
            <a:ahLst/>
            <a:cxnLst/>
            <a:rect l="textAreaLeft" t="textAreaTop" r="textAreaRight" b="textAreaBottom"/>
            <a:pathLst>
              <a:path w="21600" h="21600">
                <a:moveTo>
                  <a:pt x="0" y="0"/>
                </a:moveTo>
                <a:lnTo>
                  <a:pt x="21600" y="0"/>
                </a:lnTo>
                <a:lnTo>
                  <a:pt x="21600" y="21600"/>
                </a:lnTo>
                <a:lnTo>
                  <a:pt x="0" y="21600"/>
                </a:lnTo>
                <a:close/>
              </a:path>
            </a:pathLst>
          </a:custGeom>
          <a:noFill/>
          <a:ln w="0">
            <a:noFill/>
          </a:ln>
        </p:spPr>
        <p:style>
          <a:lnRef idx="0">
            <a:scrgbClr r="0" g="0" b="0"/>
          </a:lnRef>
          <a:fillRef idx="0">
            <a:scrgbClr r="0" g="0" b="0"/>
          </a:fillRef>
          <a:effectRef idx="0">
            <a:scrgbClr r="0" g="0" b="0"/>
          </a:effectRef>
          <a:fontRef idx="minor"/>
        </p:style>
        <p:txBody>
          <a:bodyPr anchor="t" anchorCtr="1">
            <a:noAutofit/>
          </a:bodyPr>
          <a:lstStyle/>
          <a:p>
            <a:pPr algn="ctr">
              <a:lnSpc>
                <a:spcPct val="100000"/>
              </a:lnSpc>
              <a:tabLst>
                <a:tab pos="0" algn="l"/>
              </a:tabLst>
            </a:pPr>
            <a:r>
              <a:rPr lang="fr-FR" sz="900" b="0" strike="noStrike" spc="-1">
                <a:solidFill>
                  <a:srgbClr val="000000"/>
                </a:solidFill>
                <a:latin typeface="Arial"/>
                <a:ea typeface="Arial"/>
              </a:rPr>
              <a:t>Direction du numérique pour l’éducation – Sous-direction de la transformation numérique</a:t>
            </a:r>
            <a:endParaRPr lang="fr-FR" sz="900" b="0" strike="noStrike" spc="-1">
              <a:solidFill>
                <a:srgbClr val="000000"/>
              </a:solidFill>
              <a:latin typeface="Calibri"/>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x" preserve="1">
  <p:cSld name="TITLE_AND_BODY">
    <p:bg>
      <p:bgPr>
        <a:solidFill>
          <a:srgbClr val="FFFFFF"/>
        </a:solidFill>
        <a:effectLst/>
      </p:bgPr>
    </p:bg>
    <p:spTree>
      <p:nvGrpSpPr>
        <p:cNvPr id="1" name=""/>
        <p:cNvGrpSpPr/>
        <p:nvPr/>
      </p:nvGrpSpPr>
      <p:grpSpPr>
        <a:xfrm>
          <a:off x="0" y="0"/>
          <a:ext cx="0" cy="0"/>
          <a:chOff x="0" y="0"/>
          <a:chExt cx="0" cy="0"/>
        </a:xfrm>
      </p:grpSpPr>
      <p:sp>
        <p:nvSpPr>
          <p:cNvPr id="22" name="Google Shape;11;p1"/>
          <p:cNvSpPr/>
          <p:nvPr/>
        </p:nvSpPr>
        <p:spPr>
          <a:xfrm>
            <a:off x="3048120" y="6517080"/>
            <a:ext cx="6095520" cy="228600"/>
          </a:xfrm>
          <a:custGeom>
            <a:avLst/>
            <a:gdLst>
              <a:gd name="textAreaLeft" fmla="*/ 0 w 6095520"/>
              <a:gd name="textAreaRight" fmla="*/ 6095880 w 6095520"/>
              <a:gd name="textAreaTop" fmla="*/ 0 h 228600"/>
              <a:gd name="textAreaBottom" fmla="*/ 228960 h 228600"/>
            </a:gdLst>
            <a:ahLst/>
            <a:cxnLst/>
            <a:rect l="textAreaLeft" t="textAreaTop" r="textAreaRight" b="textAreaBottom"/>
            <a:pathLst>
              <a:path w="21600" h="21600">
                <a:moveTo>
                  <a:pt x="0" y="0"/>
                </a:moveTo>
                <a:lnTo>
                  <a:pt x="21600" y="0"/>
                </a:lnTo>
                <a:lnTo>
                  <a:pt x="21600" y="21600"/>
                </a:lnTo>
                <a:lnTo>
                  <a:pt x="0" y="21600"/>
                </a:lnTo>
                <a:close/>
              </a:path>
            </a:pathLst>
          </a:custGeom>
          <a:noFill/>
          <a:ln w="0">
            <a:noFill/>
          </a:ln>
        </p:spPr>
        <p:style>
          <a:lnRef idx="0">
            <a:scrgbClr r="0" g="0" b="0"/>
          </a:lnRef>
          <a:fillRef idx="0">
            <a:scrgbClr r="0" g="0" b="0"/>
          </a:fillRef>
          <a:effectRef idx="0">
            <a:scrgbClr r="0" g="0" b="0"/>
          </a:effectRef>
          <a:fontRef idx="minor"/>
        </p:style>
        <p:txBody>
          <a:bodyPr anchor="t" anchorCtr="1">
            <a:noAutofit/>
          </a:bodyPr>
          <a:lstStyle/>
          <a:p>
            <a:pPr algn="ctr">
              <a:lnSpc>
                <a:spcPct val="100000"/>
              </a:lnSpc>
              <a:tabLst>
                <a:tab pos="0" algn="l"/>
              </a:tabLst>
            </a:pPr>
            <a:r>
              <a:rPr lang="fr-FR" sz="900" b="0" strike="noStrike" spc="-1">
                <a:solidFill>
                  <a:srgbClr val="000000"/>
                </a:solidFill>
                <a:latin typeface="Arial"/>
                <a:ea typeface="Arial"/>
              </a:rPr>
              <a:t>Direction du numérique pour l’éducation – Sous-direction de la transformation numérique</a:t>
            </a:r>
            <a:endParaRPr lang="fr-FR" sz="900" b="0" strike="noStrike" spc="-1">
              <a:solidFill>
                <a:srgbClr val="000000"/>
              </a:solidFill>
              <a:latin typeface="Calibri"/>
            </a:endParaRPr>
          </a:p>
        </p:txBody>
      </p:sp>
      <p:sp>
        <p:nvSpPr>
          <p:cNvPr id="23" name="PlaceHolder 1"/>
          <p:cNvSpPr>
            <a:spLocks noGrp="1"/>
          </p:cNvSpPr>
          <p:nvPr>
            <p:ph type="title"/>
          </p:nvPr>
        </p:nvSpPr>
        <p:spPr>
          <a:xfrm>
            <a:off x="0" y="-5504760"/>
            <a:ext cx="239760" cy="11249280"/>
          </a:xfrm>
          <a:prstGeom prst="rect">
            <a:avLst/>
          </a:prstGeom>
          <a:noFill/>
          <a:ln w="0">
            <a:noFill/>
          </a:ln>
        </p:spPr>
        <p:txBody>
          <a:bodyPr lIns="0" tIns="0" rIns="0" bIns="0" anchor="ctr">
            <a:noAutofit/>
          </a:bodyPr>
          <a:lstStyle/>
          <a:p>
            <a:pPr indent="0">
              <a:buNone/>
            </a:pPr>
            <a:r>
              <a:rPr lang="fr-FR" sz="1800" b="0" strike="noStrike" spc="-1">
                <a:solidFill>
                  <a:srgbClr val="000000"/>
                </a:solidFill>
                <a:latin typeface="Arial"/>
              </a:rPr>
              <a:t>Cliquez pour éditer le format du texte-titre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OBJECT">
    <p:bg>
      <p:bgPr>
        <a:solidFill>
          <a:srgbClr val="FFFFFF"/>
        </a:solidFill>
        <a:effectLst/>
      </p:bgPr>
    </p:bg>
    <p:spTree>
      <p:nvGrpSpPr>
        <p:cNvPr id="1" name=""/>
        <p:cNvGrpSpPr/>
        <p:nvPr/>
      </p:nvGrpSpPr>
      <p:grpSpPr>
        <a:xfrm>
          <a:off x="0" y="0"/>
          <a:ext cx="0" cy="0"/>
          <a:chOff x="0" y="0"/>
          <a:chExt cx="0" cy="0"/>
        </a:xfrm>
      </p:grpSpPr>
      <p:sp>
        <p:nvSpPr>
          <p:cNvPr id="24" name="Google Shape;11;p1"/>
          <p:cNvSpPr/>
          <p:nvPr/>
        </p:nvSpPr>
        <p:spPr>
          <a:xfrm>
            <a:off x="3048120" y="6517080"/>
            <a:ext cx="6095520" cy="228600"/>
          </a:xfrm>
          <a:custGeom>
            <a:avLst/>
            <a:gdLst>
              <a:gd name="textAreaLeft" fmla="*/ 0 w 6095520"/>
              <a:gd name="textAreaRight" fmla="*/ 6095880 w 6095520"/>
              <a:gd name="textAreaTop" fmla="*/ 0 h 228600"/>
              <a:gd name="textAreaBottom" fmla="*/ 228960 h 228600"/>
            </a:gdLst>
            <a:ahLst/>
            <a:cxnLst/>
            <a:rect l="textAreaLeft" t="textAreaTop" r="textAreaRight" b="textAreaBottom"/>
            <a:pathLst>
              <a:path w="21600" h="21600">
                <a:moveTo>
                  <a:pt x="0" y="0"/>
                </a:moveTo>
                <a:lnTo>
                  <a:pt x="21600" y="0"/>
                </a:lnTo>
                <a:lnTo>
                  <a:pt x="21600" y="21600"/>
                </a:lnTo>
                <a:lnTo>
                  <a:pt x="0" y="21600"/>
                </a:lnTo>
                <a:close/>
              </a:path>
            </a:pathLst>
          </a:custGeom>
          <a:noFill/>
          <a:ln w="0">
            <a:noFill/>
          </a:ln>
        </p:spPr>
        <p:style>
          <a:lnRef idx="0">
            <a:scrgbClr r="0" g="0" b="0"/>
          </a:lnRef>
          <a:fillRef idx="0">
            <a:scrgbClr r="0" g="0" b="0"/>
          </a:fillRef>
          <a:effectRef idx="0">
            <a:scrgbClr r="0" g="0" b="0"/>
          </a:effectRef>
          <a:fontRef idx="minor"/>
        </p:style>
        <p:txBody>
          <a:bodyPr anchor="t" anchorCtr="1">
            <a:noAutofit/>
          </a:bodyPr>
          <a:lstStyle/>
          <a:p>
            <a:pPr algn="ctr">
              <a:lnSpc>
                <a:spcPct val="100000"/>
              </a:lnSpc>
              <a:tabLst>
                <a:tab pos="0" algn="l"/>
              </a:tabLst>
            </a:pPr>
            <a:r>
              <a:rPr lang="fr-FR" sz="900" b="0" strike="noStrike" spc="-1">
                <a:solidFill>
                  <a:srgbClr val="000000"/>
                </a:solidFill>
                <a:latin typeface="Arial"/>
                <a:ea typeface="Arial"/>
              </a:rPr>
              <a:t>Direction du numérique pour l’éducation – Sous-direction de la transformation numérique</a:t>
            </a:r>
            <a:endParaRPr lang="fr-FR" sz="900" b="0" strike="noStrike" spc="-1">
              <a:solidFill>
                <a:srgbClr val="000000"/>
              </a:solidFill>
              <a:latin typeface="Calibri"/>
            </a:endParaRPr>
          </a:p>
        </p:txBody>
      </p:sp>
      <p:sp>
        <p:nvSpPr>
          <p:cNvPr id="25" name="PlaceHolder 1"/>
          <p:cNvSpPr>
            <a:spLocks noGrp="1"/>
          </p:cNvSpPr>
          <p:nvPr>
            <p:ph type="title"/>
          </p:nvPr>
        </p:nvSpPr>
        <p:spPr>
          <a:xfrm>
            <a:off x="0" y="-5504760"/>
            <a:ext cx="239760" cy="11249280"/>
          </a:xfrm>
          <a:prstGeom prst="rect">
            <a:avLst/>
          </a:prstGeom>
          <a:noFill/>
          <a:ln w="0">
            <a:noFill/>
          </a:ln>
        </p:spPr>
        <p:txBody>
          <a:bodyPr lIns="0" tIns="0" rIns="0" bIns="0" anchor="ctr">
            <a:noAutofit/>
          </a:bodyPr>
          <a:lstStyle/>
          <a:p>
            <a:pPr indent="0">
              <a:buNone/>
            </a:pPr>
            <a:r>
              <a:rPr lang="fr-FR" sz="1800" b="0" strike="noStrike" spc="-1">
                <a:solidFill>
                  <a:srgbClr val="000000"/>
                </a:solidFill>
                <a:latin typeface="Arial"/>
              </a:rPr>
              <a:t>Cliquez pour éditer le format du texte-titre</a:t>
            </a:r>
          </a:p>
        </p:txBody>
      </p:sp>
      <p:sp>
        <p:nvSpPr>
          <p:cNvPr id="26" name="PlaceHolder 2"/>
          <p:cNvSpPr>
            <a:spLocks noGrp="1"/>
          </p:cNvSpPr>
          <p:nvPr>
            <p:ph type="body"/>
          </p:nvPr>
        </p:nvSpPr>
        <p:spPr>
          <a:xfrm>
            <a:off x="609480" y="1604520"/>
            <a:ext cx="10972080" cy="3976920"/>
          </a:xfrm>
          <a:prstGeom prst="rect">
            <a:avLst/>
          </a:prstGeom>
          <a:noFill/>
          <a:ln w="0">
            <a:noFill/>
          </a:ln>
        </p:spPr>
        <p:txBody>
          <a:bodyPr lIns="0" tIns="0" rIns="0" bIns="0" anchor="t">
            <a:normAutofit/>
          </a:bodyPr>
          <a:lstStyle/>
          <a:p>
            <a:pPr marL="432000" indent="-324000">
              <a:spcBef>
                <a:spcPts val="1417"/>
              </a:spcBef>
              <a:buClr>
                <a:srgbClr val="000000"/>
              </a:buClr>
              <a:buSzPct val="45000"/>
              <a:buFont typeface="Wingdings" charset="2"/>
              <a:buChar char=""/>
            </a:pPr>
            <a:r>
              <a:rPr lang="fr-FR" sz="1800" b="0" strike="noStrike" spc="-1">
                <a:solidFill>
                  <a:srgbClr val="000000"/>
                </a:solidFill>
                <a:latin typeface="Arial"/>
              </a:rPr>
              <a:t>Cliquez pour éditer le format du plan de texte</a:t>
            </a:r>
          </a:p>
          <a:p>
            <a:pPr marL="864000" lvl="1" indent="-324000">
              <a:spcBef>
                <a:spcPts val="1134"/>
              </a:spcBef>
              <a:buClr>
                <a:srgbClr val="000000"/>
              </a:buClr>
              <a:buSzPct val="75000"/>
              <a:buFont typeface="Symbol" charset="2"/>
              <a:buChar char=""/>
            </a:pPr>
            <a:r>
              <a:rPr lang="fr-FR" sz="1800" b="0" strike="noStrike" spc="-1">
                <a:solidFill>
                  <a:srgbClr val="000000"/>
                </a:solidFill>
                <a:latin typeface="Arial"/>
              </a:rPr>
              <a:t>Second niveau de plan</a:t>
            </a:r>
          </a:p>
          <a:p>
            <a:pPr marL="1296000" lvl="2" indent="-288000">
              <a:spcBef>
                <a:spcPts val="850"/>
              </a:spcBef>
              <a:buClr>
                <a:srgbClr val="000000"/>
              </a:buClr>
              <a:buSzPct val="45000"/>
              <a:buFont typeface="Wingdings" charset="2"/>
              <a:buChar char=""/>
            </a:pPr>
            <a:r>
              <a:rPr lang="fr-FR" sz="1800" b="0" strike="noStrike" spc="-1">
                <a:solidFill>
                  <a:srgbClr val="000000"/>
                </a:solidFill>
                <a:latin typeface="Arial"/>
              </a:rPr>
              <a:t>Troisième niveau de plan</a:t>
            </a:r>
          </a:p>
          <a:p>
            <a:pPr marL="1728000" lvl="3" indent="-216000">
              <a:spcBef>
                <a:spcPts val="567"/>
              </a:spcBef>
              <a:buClr>
                <a:srgbClr val="000000"/>
              </a:buClr>
              <a:buSzPct val="75000"/>
              <a:buFont typeface="Symbol" charset="2"/>
              <a:buChar char=""/>
            </a:pPr>
            <a:r>
              <a:rPr lang="fr-FR" sz="1800" b="0" strike="noStrike" spc="-1">
                <a:solidFill>
                  <a:srgbClr val="000000"/>
                </a:solidFill>
                <a:latin typeface="Arial"/>
              </a:rPr>
              <a:t>Quatrième niveau de plan</a:t>
            </a:r>
          </a:p>
          <a:p>
            <a:pPr marL="2160000" lvl="4" indent="-216000">
              <a:spcBef>
                <a:spcPts val="283"/>
              </a:spcBef>
              <a:buClr>
                <a:srgbClr val="000000"/>
              </a:buClr>
              <a:buSzPct val="45000"/>
              <a:buFont typeface="Wingdings" charset="2"/>
              <a:buChar char=""/>
            </a:pPr>
            <a:r>
              <a:rPr lang="fr-FR" sz="1800" b="0" strike="noStrike" spc="-1">
                <a:solidFill>
                  <a:srgbClr val="000000"/>
                </a:solidFill>
                <a:latin typeface="Arial"/>
              </a:rPr>
              <a:t>Cinquième niveau de plan</a:t>
            </a:r>
          </a:p>
          <a:p>
            <a:pPr marL="2592000" lvl="5" indent="-216000">
              <a:spcBef>
                <a:spcPts val="283"/>
              </a:spcBef>
              <a:buClr>
                <a:srgbClr val="000000"/>
              </a:buClr>
              <a:buSzPct val="45000"/>
              <a:buFont typeface="Wingdings" charset="2"/>
              <a:buChar char=""/>
            </a:pPr>
            <a:r>
              <a:rPr lang="fr-FR" sz="1800" b="0" strike="noStrike" spc="-1">
                <a:solidFill>
                  <a:srgbClr val="000000"/>
                </a:solidFill>
                <a:latin typeface="Arial"/>
              </a:rPr>
              <a:t>Sixième niveau de plan</a:t>
            </a:r>
          </a:p>
          <a:p>
            <a:pPr marL="3024000" lvl="6" indent="-216000">
              <a:spcBef>
                <a:spcPts val="283"/>
              </a:spcBef>
              <a:buClr>
                <a:srgbClr val="000000"/>
              </a:buClr>
              <a:buSzPct val="45000"/>
              <a:buFont typeface="Wingdings" charset="2"/>
              <a:buChar char=""/>
            </a:pPr>
            <a:r>
              <a:rPr lang="fr-FR" sz="1800" b="0" strike="noStrike" spc="-1">
                <a:solidFill>
                  <a:srgbClr val="000000"/>
                </a:solidFill>
                <a:latin typeface="Arial"/>
              </a:rPr>
              <a:t>Septième niveau de plan</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_OBJECTS">
    <p:bg>
      <p:bgPr>
        <a:solidFill>
          <a:srgbClr val="FFFFFF"/>
        </a:solidFill>
        <a:effectLst/>
      </p:bgPr>
    </p:bg>
    <p:spTree>
      <p:nvGrpSpPr>
        <p:cNvPr id="1" name=""/>
        <p:cNvGrpSpPr/>
        <p:nvPr/>
      </p:nvGrpSpPr>
      <p:grpSpPr>
        <a:xfrm>
          <a:off x="0" y="0"/>
          <a:ext cx="0" cy="0"/>
          <a:chOff x="0" y="0"/>
          <a:chExt cx="0" cy="0"/>
        </a:xfrm>
      </p:grpSpPr>
      <p:sp>
        <p:nvSpPr>
          <p:cNvPr id="27" name="Google Shape;11;p1"/>
          <p:cNvSpPr/>
          <p:nvPr/>
        </p:nvSpPr>
        <p:spPr>
          <a:xfrm>
            <a:off x="3048120" y="6517080"/>
            <a:ext cx="6095520" cy="228600"/>
          </a:xfrm>
          <a:custGeom>
            <a:avLst/>
            <a:gdLst>
              <a:gd name="textAreaLeft" fmla="*/ 0 w 6095520"/>
              <a:gd name="textAreaRight" fmla="*/ 6095880 w 6095520"/>
              <a:gd name="textAreaTop" fmla="*/ 0 h 228600"/>
              <a:gd name="textAreaBottom" fmla="*/ 228960 h 228600"/>
            </a:gdLst>
            <a:ahLst/>
            <a:cxnLst/>
            <a:rect l="textAreaLeft" t="textAreaTop" r="textAreaRight" b="textAreaBottom"/>
            <a:pathLst>
              <a:path w="21600" h="21600">
                <a:moveTo>
                  <a:pt x="0" y="0"/>
                </a:moveTo>
                <a:lnTo>
                  <a:pt x="21600" y="0"/>
                </a:lnTo>
                <a:lnTo>
                  <a:pt x="21600" y="21600"/>
                </a:lnTo>
                <a:lnTo>
                  <a:pt x="0" y="21600"/>
                </a:lnTo>
                <a:close/>
              </a:path>
            </a:pathLst>
          </a:custGeom>
          <a:noFill/>
          <a:ln w="0">
            <a:noFill/>
          </a:ln>
        </p:spPr>
        <p:style>
          <a:lnRef idx="0">
            <a:scrgbClr r="0" g="0" b="0"/>
          </a:lnRef>
          <a:fillRef idx="0">
            <a:scrgbClr r="0" g="0" b="0"/>
          </a:fillRef>
          <a:effectRef idx="0">
            <a:scrgbClr r="0" g="0" b="0"/>
          </a:effectRef>
          <a:fontRef idx="minor"/>
        </p:style>
        <p:txBody>
          <a:bodyPr anchor="t" anchorCtr="1">
            <a:noAutofit/>
          </a:bodyPr>
          <a:lstStyle/>
          <a:p>
            <a:pPr algn="ctr">
              <a:lnSpc>
                <a:spcPct val="100000"/>
              </a:lnSpc>
              <a:tabLst>
                <a:tab pos="0" algn="l"/>
              </a:tabLst>
            </a:pPr>
            <a:r>
              <a:rPr lang="fr-FR" sz="900" b="0" strike="noStrike" spc="-1">
                <a:solidFill>
                  <a:srgbClr val="000000"/>
                </a:solidFill>
                <a:latin typeface="Arial"/>
                <a:ea typeface="Arial"/>
              </a:rPr>
              <a:t>Direction du numérique pour l’éducation – Sous-direction de la transformation numérique</a:t>
            </a:r>
            <a:endParaRPr lang="fr-FR" sz="900" b="0" strike="noStrike" spc="-1">
              <a:solidFill>
                <a:srgbClr val="000000"/>
              </a:solidFill>
              <a:latin typeface="Calibri"/>
            </a:endParaRPr>
          </a:p>
        </p:txBody>
      </p:sp>
      <p:sp>
        <p:nvSpPr>
          <p:cNvPr id="28" name="PlaceHolder 1"/>
          <p:cNvSpPr>
            <a:spLocks noGrp="1"/>
          </p:cNvSpPr>
          <p:nvPr>
            <p:ph type="title"/>
          </p:nvPr>
        </p:nvSpPr>
        <p:spPr>
          <a:xfrm>
            <a:off x="0" y="-5504760"/>
            <a:ext cx="239760" cy="11249280"/>
          </a:xfrm>
          <a:prstGeom prst="rect">
            <a:avLst/>
          </a:prstGeom>
          <a:noFill/>
          <a:ln w="0">
            <a:noFill/>
          </a:ln>
        </p:spPr>
        <p:txBody>
          <a:bodyPr lIns="0" tIns="0" rIns="0" bIns="0" anchor="ctr">
            <a:noAutofit/>
          </a:bodyPr>
          <a:lstStyle/>
          <a:p>
            <a:pPr indent="0">
              <a:buNone/>
            </a:pPr>
            <a:r>
              <a:rPr lang="fr-FR" sz="1800" b="0" strike="noStrike" spc="-1">
                <a:solidFill>
                  <a:srgbClr val="000000"/>
                </a:solidFill>
                <a:latin typeface="Arial"/>
              </a:rPr>
              <a:t>Cliquez pour éditer le format du texte-titre</a:t>
            </a:r>
          </a:p>
        </p:txBody>
      </p:sp>
      <p:sp>
        <p:nvSpPr>
          <p:cNvPr id="29" name="PlaceHolder 2"/>
          <p:cNvSpPr>
            <a:spLocks noGrp="1"/>
          </p:cNvSpPr>
          <p:nvPr>
            <p:ph type="body"/>
          </p:nvPr>
        </p:nvSpPr>
        <p:spPr>
          <a:xfrm>
            <a:off x="609480" y="1604520"/>
            <a:ext cx="5353920" cy="3976920"/>
          </a:xfrm>
          <a:prstGeom prst="rect">
            <a:avLst/>
          </a:prstGeom>
          <a:noFill/>
          <a:ln w="0">
            <a:noFill/>
          </a:ln>
        </p:spPr>
        <p:txBody>
          <a:bodyPr lIns="0" tIns="0" rIns="0" bIns="0" anchor="t">
            <a:normAutofit/>
          </a:bodyPr>
          <a:lstStyle/>
          <a:p>
            <a:pPr marL="432000" indent="-324000">
              <a:spcBef>
                <a:spcPts val="1417"/>
              </a:spcBef>
              <a:buClr>
                <a:srgbClr val="000000"/>
              </a:buClr>
              <a:buSzPct val="45000"/>
              <a:buFont typeface="Wingdings" charset="2"/>
              <a:buChar char=""/>
            </a:pPr>
            <a:r>
              <a:rPr lang="fr-FR" sz="1800" b="0" strike="noStrike" spc="-1">
                <a:solidFill>
                  <a:srgbClr val="000000"/>
                </a:solidFill>
                <a:latin typeface="Arial"/>
              </a:rPr>
              <a:t>Cliquez pour éditer le format du plan de texte</a:t>
            </a:r>
          </a:p>
          <a:p>
            <a:pPr marL="864000" lvl="1" indent="-324000">
              <a:spcBef>
                <a:spcPts val="1134"/>
              </a:spcBef>
              <a:buClr>
                <a:srgbClr val="000000"/>
              </a:buClr>
              <a:buSzPct val="75000"/>
              <a:buFont typeface="Symbol" charset="2"/>
              <a:buChar char=""/>
            </a:pPr>
            <a:r>
              <a:rPr lang="fr-FR" sz="1800" b="0" strike="noStrike" spc="-1">
                <a:solidFill>
                  <a:srgbClr val="000000"/>
                </a:solidFill>
                <a:latin typeface="Arial"/>
              </a:rPr>
              <a:t>Second niveau de plan</a:t>
            </a:r>
          </a:p>
          <a:p>
            <a:pPr marL="1296000" lvl="2" indent="-288000">
              <a:spcBef>
                <a:spcPts val="850"/>
              </a:spcBef>
              <a:buClr>
                <a:srgbClr val="000000"/>
              </a:buClr>
              <a:buSzPct val="45000"/>
              <a:buFont typeface="Wingdings" charset="2"/>
              <a:buChar char=""/>
            </a:pPr>
            <a:r>
              <a:rPr lang="fr-FR" sz="1800" b="0" strike="noStrike" spc="-1">
                <a:solidFill>
                  <a:srgbClr val="000000"/>
                </a:solidFill>
                <a:latin typeface="Arial"/>
              </a:rPr>
              <a:t>Troisième niveau de plan</a:t>
            </a:r>
          </a:p>
          <a:p>
            <a:pPr marL="1728000" lvl="3" indent="-216000">
              <a:spcBef>
                <a:spcPts val="567"/>
              </a:spcBef>
              <a:buClr>
                <a:srgbClr val="000000"/>
              </a:buClr>
              <a:buSzPct val="75000"/>
              <a:buFont typeface="Symbol" charset="2"/>
              <a:buChar char=""/>
            </a:pPr>
            <a:r>
              <a:rPr lang="fr-FR" sz="1800" b="0" strike="noStrike" spc="-1">
                <a:solidFill>
                  <a:srgbClr val="000000"/>
                </a:solidFill>
                <a:latin typeface="Arial"/>
              </a:rPr>
              <a:t>Quatrième niveau de plan</a:t>
            </a:r>
          </a:p>
          <a:p>
            <a:pPr marL="2160000" lvl="4" indent="-216000">
              <a:spcBef>
                <a:spcPts val="283"/>
              </a:spcBef>
              <a:buClr>
                <a:srgbClr val="000000"/>
              </a:buClr>
              <a:buSzPct val="45000"/>
              <a:buFont typeface="Wingdings" charset="2"/>
              <a:buChar char=""/>
            </a:pPr>
            <a:r>
              <a:rPr lang="fr-FR" sz="1800" b="0" strike="noStrike" spc="-1">
                <a:solidFill>
                  <a:srgbClr val="000000"/>
                </a:solidFill>
                <a:latin typeface="Arial"/>
              </a:rPr>
              <a:t>Cinquième niveau de plan</a:t>
            </a:r>
          </a:p>
          <a:p>
            <a:pPr marL="2592000" lvl="5" indent="-216000">
              <a:spcBef>
                <a:spcPts val="283"/>
              </a:spcBef>
              <a:buClr>
                <a:srgbClr val="000000"/>
              </a:buClr>
              <a:buSzPct val="45000"/>
              <a:buFont typeface="Wingdings" charset="2"/>
              <a:buChar char=""/>
            </a:pPr>
            <a:r>
              <a:rPr lang="fr-FR" sz="1800" b="0" strike="noStrike" spc="-1">
                <a:solidFill>
                  <a:srgbClr val="000000"/>
                </a:solidFill>
                <a:latin typeface="Arial"/>
              </a:rPr>
              <a:t>Sixième niveau de plan</a:t>
            </a:r>
          </a:p>
          <a:p>
            <a:pPr marL="3024000" lvl="6" indent="-216000">
              <a:spcBef>
                <a:spcPts val="283"/>
              </a:spcBef>
              <a:buClr>
                <a:srgbClr val="000000"/>
              </a:buClr>
              <a:buSzPct val="45000"/>
              <a:buFont typeface="Wingdings" charset="2"/>
              <a:buChar char=""/>
            </a:pPr>
            <a:r>
              <a:rPr lang="fr-FR" sz="1800" b="0" strike="noStrike" spc="-1">
                <a:solidFill>
                  <a:srgbClr val="000000"/>
                </a:solidFill>
                <a:latin typeface="Arial"/>
              </a:rPr>
              <a:t>Septième niveau de plan</a:t>
            </a:r>
          </a:p>
        </p:txBody>
      </p:sp>
      <p:sp>
        <p:nvSpPr>
          <p:cNvPr id="30" name="PlaceHolder 3"/>
          <p:cNvSpPr>
            <a:spLocks noGrp="1"/>
          </p:cNvSpPr>
          <p:nvPr>
            <p:ph type="body"/>
          </p:nvPr>
        </p:nvSpPr>
        <p:spPr>
          <a:xfrm>
            <a:off x="6231960" y="1604520"/>
            <a:ext cx="5353920" cy="3976920"/>
          </a:xfrm>
          <a:prstGeom prst="rect">
            <a:avLst/>
          </a:prstGeom>
          <a:noFill/>
          <a:ln w="0">
            <a:noFill/>
          </a:ln>
        </p:spPr>
        <p:txBody>
          <a:bodyPr lIns="0" tIns="0" rIns="0" bIns="0" anchor="t">
            <a:normAutofit/>
          </a:bodyPr>
          <a:lstStyle/>
          <a:p>
            <a:pPr marL="432000" indent="-324000">
              <a:spcBef>
                <a:spcPts val="1417"/>
              </a:spcBef>
              <a:buClr>
                <a:srgbClr val="000000"/>
              </a:buClr>
              <a:buSzPct val="45000"/>
              <a:buFont typeface="Wingdings" charset="2"/>
              <a:buChar char=""/>
            </a:pPr>
            <a:r>
              <a:rPr lang="fr-FR" sz="1800" b="0" strike="noStrike" spc="-1">
                <a:solidFill>
                  <a:srgbClr val="000000"/>
                </a:solidFill>
                <a:latin typeface="Arial"/>
              </a:rPr>
              <a:t>Cliquez pour éditer le format du plan de texte</a:t>
            </a:r>
          </a:p>
          <a:p>
            <a:pPr marL="864000" lvl="1" indent="-324000">
              <a:spcBef>
                <a:spcPts val="1134"/>
              </a:spcBef>
              <a:buClr>
                <a:srgbClr val="000000"/>
              </a:buClr>
              <a:buSzPct val="75000"/>
              <a:buFont typeface="Symbol" charset="2"/>
              <a:buChar char=""/>
            </a:pPr>
            <a:r>
              <a:rPr lang="fr-FR" sz="1800" b="0" strike="noStrike" spc="-1">
                <a:solidFill>
                  <a:srgbClr val="000000"/>
                </a:solidFill>
                <a:latin typeface="Arial"/>
              </a:rPr>
              <a:t>Second niveau de plan</a:t>
            </a:r>
          </a:p>
          <a:p>
            <a:pPr marL="1296000" lvl="2" indent="-288000">
              <a:spcBef>
                <a:spcPts val="850"/>
              </a:spcBef>
              <a:buClr>
                <a:srgbClr val="000000"/>
              </a:buClr>
              <a:buSzPct val="45000"/>
              <a:buFont typeface="Wingdings" charset="2"/>
              <a:buChar char=""/>
            </a:pPr>
            <a:r>
              <a:rPr lang="fr-FR" sz="1800" b="0" strike="noStrike" spc="-1">
                <a:solidFill>
                  <a:srgbClr val="000000"/>
                </a:solidFill>
                <a:latin typeface="Arial"/>
              </a:rPr>
              <a:t>Troisième niveau de plan</a:t>
            </a:r>
          </a:p>
          <a:p>
            <a:pPr marL="1728000" lvl="3" indent="-216000">
              <a:spcBef>
                <a:spcPts val="567"/>
              </a:spcBef>
              <a:buClr>
                <a:srgbClr val="000000"/>
              </a:buClr>
              <a:buSzPct val="75000"/>
              <a:buFont typeface="Symbol" charset="2"/>
              <a:buChar char=""/>
            </a:pPr>
            <a:r>
              <a:rPr lang="fr-FR" sz="1800" b="0" strike="noStrike" spc="-1">
                <a:solidFill>
                  <a:srgbClr val="000000"/>
                </a:solidFill>
                <a:latin typeface="Arial"/>
              </a:rPr>
              <a:t>Quatrième niveau de plan</a:t>
            </a:r>
          </a:p>
          <a:p>
            <a:pPr marL="2160000" lvl="4" indent="-216000">
              <a:spcBef>
                <a:spcPts val="283"/>
              </a:spcBef>
              <a:buClr>
                <a:srgbClr val="000000"/>
              </a:buClr>
              <a:buSzPct val="45000"/>
              <a:buFont typeface="Wingdings" charset="2"/>
              <a:buChar char=""/>
            </a:pPr>
            <a:r>
              <a:rPr lang="fr-FR" sz="1800" b="0" strike="noStrike" spc="-1">
                <a:solidFill>
                  <a:srgbClr val="000000"/>
                </a:solidFill>
                <a:latin typeface="Arial"/>
              </a:rPr>
              <a:t>Cinquième niveau de plan</a:t>
            </a:r>
          </a:p>
          <a:p>
            <a:pPr marL="2592000" lvl="5" indent="-216000">
              <a:spcBef>
                <a:spcPts val="283"/>
              </a:spcBef>
              <a:buClr>
                <a:srgbClr val="000000"/>
              </a:buClr>
              <a:buSzPct val="45000"/>
              <a:buFont typeface="Wingdings" charset="2"/>
              <a:buChar char=""/>
            </a:pPr>
            <a:r>
              <a:rPr lang="fr-FR" sz="1800" b="0" strike="noStrike" spc="-1">
                <a:solidFill>
                  <a:srgbClr val="000000"/>
                </a:solidFill>
                <a:latin typeface="Arial"/>
              </a:rPr>
              <a:t>Sixième niveau de plan</a:t>
            </a:r>
          </a:p>
          <a:p>
            <a:pPr marL="3024000" lvl="6" indent="-216000">
              <a:spcBef>
                <a:spcPts val="283"/>
              </a:spcBef>
              <a:buClr>
                <a:srgbClr val="000000"/>
              </a:buClr>
              <a:buSzPct val="45000"/>
              <a:buFont typeface="Wingdings" charset="2"/>
              <a:buChar char=""/>
            </a:pPr>
            <a:r>
              <a:rPr lang="fr-FR" sz="1800" b="0" strike="noStrike" spc="-1">
                <a:solidFill>
                  <a:srgbClr val="000000"/>
                </a:solidFill>
                <a:latin typeface="Arial"/>
              </a:rPr>
              <a:t>Septième niveau de plan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mediaAndTx" preserve="1">
  <p:cSld name="OBJECT_ONLY">
    <p:bg>
      <p:bgPr>
        <a:solidFill>
          <a:srgbClr val="FFFFFF"/>
        </a:solidFill>
        <a:effectLst/>
      </p:bgPr>
    </p:bg>
    <p:spTree>
      <p:nvGrpSpPr>
        <p:cNvPr id="1" name=""/>
        <p:cNvGrpSpPr/>
        <p:nvPr/>
      </p:nvGrpSpPr>
      <p:grpSpPr>
        <a:xfrm>
          <a:off x="0" y="0"/>
          <a:ext cx="0" cy="0"/>
          <a:chOff x="0" y="0"/>
          <a:chExt cx="0" cy="0"/>
        </a:xfrm>
      </p:grpSpPr>
      <p:sp>
        <p:nvSpPr>
          <p:cNvPr id="31" name="Google Shape;11;p1"/>
          <p:cNvSpPr/>
          <p:nvPr/>
        </p:nvSpPr>
        <p:spPr>
          <a:xfrm>
            <a:off x="3048120" y="6517080"/>
            <a:ext cx="6095520" cy="228600"/>
          </a:xfrm>
          <a:custGeom>
            <a:avLst/>
            <a:gdLst>
              <a:gd name="textAreaLeft" fmla="*/ 0 w 6095520"/>
              <a:gd name="textAreaRight" fmla="*/ 6095880 w 6095520"/>
              <a:gd name="textAreaTop" fmla="*/ 0 h 228600"/>
              <a:gd name="textAreaBottom" fmla="*/ 228960 h 228600"/>
            </a:gdLst>
            <a:ahLst/>
            <a:cxnLst/>
            <a:rect l="textAreaLeft" t="textAreaTop" r="textAreaRight" b="textAreaBottom"/>
            <a:pathLst>
              <a:path w="21600" h="21600">
                <a:moveTo>
                  <a:pt x="0" y="0"/>
                </a:moveTo>
                <a:lnTo>
                  <a:pt x="21600" y="0"/>
                </a:lnTo>
                <a:lnTo>
                  <a:pt x="21600" y="21600"/>
                </a:lnTo>
                <a:lnTo>
                  <a:pt x="0" y="21600"/>
                </a:lnTo>
                <a:close/>
              </a:path>
            </a:pathLst>
          </a:custGeom>
          <a:noFill/>
          <a:ln w="0">
            <a:noFill/>
          </a:ln>
        </p:spPr>
        <p:style>
          <a:lnRef idx="0">
            <a:scrgbClr r="0" g="0" b="0"/>
          </a:lnRef>
          <a:fillRef idx="0">
            <a:scrgbClr r="0" g="0" b="0"/>
          </a:fillRef>
          <a:effectRef idx="0">
            <a:scrgbClr r="0" g="0" b="0"/>
          </a:effectRef>
          <a:fontRef idx="minor"/>
        </p:style>
        <p:txBody>
          <a:bodyPr anchor="t" anchorCtr="1">
            <a:noAutofit/>
          </a:bodyPr>
          <a:lstStyle/>
          <a:p>
            <a:pPr algn="ctr">
              <a:lnSpc>
                <a:spcPct val="100000"/>
              </a:lnSpc>
              <a:tabLst>
                <a:tab pos="0" algn="l"/>
              </a:tabLst>
            </a:pPr>
            <a:r>
              <a:rPr lang="fr-FR" sz="900" b="0" strike="noStrike" spc="-1">
                <a:solidFill>
                  <a:srgbClr val="000000"/>
                </a:solidFill>
                <a:latin typeface="Arial"/>
                <a:ea typeface="Arial"/>
              </a:rPr>
              <a:t>Direction du numérique pour l’éducation – Sous-direction de la transformation numérique</a:t>
            </a:r>
            <a:endParaRPr lang="fr-FR" sz="900" b="0" strike="noStrike" spc="-1">
              <a:solidFill>
                <a:srgbClr val="000000"/>
              </a:solidFill>
              <a:latin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hyperlink" Target="https://www.pedagogie.ac-nantes.fr/education-physique-et-sportive/enseignement/numerique-educatif/"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hyperlink" Target="https://www.pedagogie.ac-nantes.fr/education-physique-et-sportive/enseignement/numerique-educatif/suivre-les-acquis-technique/suivi-et-numerique-en-eps-traam-2024-1517762.kjsp?RH=1163268108546"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hyperlink" Target="https://www.pedagogie.ac-nantes.fr/education-physique-et-sportive/enseignement/numerique-educatif/suivre-les-acquis-technique/tester-un-process-excel-gain-eps--1439272.kjsp?RH=1163268108546" TargetMode="External"/><Relationship Id="rId7" Type="http://schemas.openxmlformats.org/officeDocument/2006/relationships/hyperlink" Target="https://www.pedagogie.ac-nantes.fr/education-physique-et-sportive/enseignement/numerique-educatif/suivre-les-acquis-pedagogique/scenario-numerique-une-education-au-choix-en-eps-1356788.kjsp?RH=1515170125499"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hyperlink" Target="https://edubase.eduscol.education.fr/fiche/21732" TargetMode="External"/><Relationship Id="rId5" Type="http://schemas.openxmlformats.org/officeDocument/2006/relationships/hyperlink" Target="https://www.pedagogie.ac-nantes.fr/education-physique-et-sportive/enseignement/numerique-educatif/suivre-les-acquis-technique/suivi-et-numerique-en-eps-traam-2022-2024-1517762.kjsp?RH=1163268108546" TargetMode="External"/><Relationship Id="rId4" Type="http://schemas.openxmlformats.org/officeDocument/2006/relationships/hyperlink" Target="https://edubase.eduscol.education.fr/fiche/21731" TargetMode="Externa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1.xml"/><Relationship Id="rId1" Type="http://schemas.openxmlformats.org/officeDocument/2006/relationships/themeOverride" Target="../theme/themeOverride1.xml"/><Relationship Id="rId6" Type="http://schemas.openxmlformats.org/officeDocument/2006/relationships/hyperlink" Target="https://www.pedagogie.ac-nantes.fr/education-physique-et-sportive/enseignement/numerique-educatif/suivre-les-acquis-technique/suivi-et-numerique-en-eps-traam-2022-2024-1517762.kjsp?RH=1163268108546" TargetMode="External"/><Relationship Id="rId5" Type="http://schemas.openxmlformats.org/officeDocument/2006/relationships/hyperlink" Target="https://edubase.eduscol.education.fr/fiche/23268" TargetMode="External"/><Relationship Id="rId4" Type="http://schemas.openxmlformats.org/officeDocument/2006/relationships/hyperlink" Target="https://www.pedagogie.ac-nantes.fr/education-physique-et-sportive/enseignement/numerique-educatif/suivre-les-acquis-technique/generateur-de-fiches-de-suivi-eps-eleve-professeur-sequence--1635455.kjsp?RH=1163268108546"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cnam.hal.science/hal-03234523/document"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comments" Target="../comments/comment1.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3" name="Google Shape;66;p14"/>
          <p:cNvSpPr/>
          <p:nvPr/>
        </p:nvSpPr>
        <p:spPr>
          <a:xfrm>
            <a:off x="630000" y="1680480"/>
            <a:ext cx="11561760" cy="5177520"/>
          </a:xfrm>
          <a:prstGeom prst="rect">
            <a:avLst/>
          </a:prstGeom>
          <a:solidFill>
            <a:srgbClr val="000091"/>
          </a:solidFill>
          <a:ln w="0">
            <a:noFill/>
          </a:ln>
        </p:spPr>
        <p:style>
          <a:lnRef idx="0">
            <a:scrgbClr r="0" g="0" b="0"/>
          </a:lnRef>
          <a:fillRef idx="0">
            <a:scrgbClr r="0" g="0" b="0"/>
          </a:fillRef>
          <a:effectRef idx="0">
            <a:scrgbClr r="0" g="0" b="0"/>
          </a:effectRef>
          <a:fontRef idx="minor"/>
        </p:style>
        <p:txBody>
          <a:bodyPr anchor="ctr">
            <a:noAutofit/>
          </a:bodyPr>
          <a:lstStyle/>
          <a:p>
            <a:pPr algn="ctr">
              <a:lnSpc>
                <a:spcPct val="100000"/>
              </a:lnSpc>
              <a:tabLst>
                <a:tab pos="0" algn="l"/>
              </a:tabLst>
            </a:pPr>
            <a:endParaRPr lang="fr-FR" sz="1800" b="0" strike="noStrike" spc="-1" dirty="0">
              <a:solidFill>
                <a:srgbClr val="FFFFFF"/>
              </a:solidFill>
              <a:latin typeface="Arial"/>
              <a:ea typeface="Arial"/>
            </a:endParaRPr>
          </a:p>
        </p:txBody>
      </p:sp>
      <p:pic>
        <p:nvPicPr>
          <p:cNvPr id="54" name="Google Shape;67;p14"/>
          <p:cNvPicPr/>
          <p:nvPr/>
        </p:nvPicPr>
        <p:blipFill>
          <a:blip r:embed="rId3"/>
          <a:stretch/>
        </p:blipFill>
        <p:spPr>
          <a:xfrm>
            <a:off x="507240" y="144360"/>
            <a:ext cx="1663200" cy="1367280"/>
          </a:xfrm>
          <a:prstGeom prst="rect">
            <a:avLst/>
          </a:prstGeom>
          <a:noFill/>
          <a:ln w="0">
            <a:noFill/>
          </a:ln>
        </p:spPr>
      </p:pic>
      <p:sp>
        <p:nvSpPr>
          <p:cNvPr id="55" name="Google Shape;68;p14"/>
          <p:cNvSpPr/>
          <p:nvPr/>
        </p:nvSpPr>
        <p:spPr>
          <a:xfrm>
            <a:off x="986040" y="5447160"/>
            <a:ext cx="10814400" cy="548280"/>
          </a:xfrm>
          <a:prstGeom prst="rect">
            <a:avLst/>
          </a:prstGeom>
          <a:noFill/>
          <a:ln w="0">
            <a:noFill/>
          </a:ln>
        </p:spPr>
        <p:style>
          <a:lnRef idx="0">
            <a:scrgbClr r="0" g="0" b="0"/>
          </a:lnRef>
          <a:fillRef idx="0">
            <a:scrgbClr r="0" g="0" b="0"/>
          </a:fillRef>
          <a:effectRef idx="0">
            <a:scrgbClr r="0" g="0" b="0"/>
          </a:effectRef>
          <a:fontRef idx="minor"/>
        </p:style>
        <p:txBody>
          <a:bodyPr anchor="t">
            <a:spAutoFit/>
          </a:bodyPr>
          <a:lstStyle/>
          <a:p>
            <a:pPr>
              <a:lnSpc>
                <a:spcPct val="100000"/>
              </a:lnSpc>
              <a:tabLst>
                <a:tab pos="0" algn="l"/>
              </a:tabLst>
            </a:pPr>
            <a:r>
              <a:rPr lang="fr-FR" sz="3000" b="1" strike="noStrike" spc="-1" dirty="0">
                <a:solidFill>
                  <a:srgbClr val="9900FF"/>
                </a:solidFill>
                <a:latin typeface="Arial"/>
                <a:ea typeface="Arial"/>
              </a:rPr>
              <a:t>Education Physique et Sportive</a:t>
            </a:r>
            <a:endParaRPr lang="fr-FR" sz="3000" b="0" strike="noStrike" spc="-1" dirty="0">
              <a:solidFill>
                <a:srgbClr val="000000"/>
              </a:solidFill>
              <a:latin typeface="Calibri"/>
            </a:endParaRPr>
          </a:p>
        </p:txBody>
      </p:sp>
      <p:sp>
        <p:nvSpPr>
          <p:cNvPr id="56" name="Google Shape;69;p14"/>
          <p:cNvSpPr/>
          <p:nvPr/>
        </p:nvSpPr>
        <p:spPr>
          <a:xfrm>
            <a:off x="986040" y="3556800"/>
            <a:ext cx="10533960" cy="1538883"/>
          </a:xfrm>
          <a:prstGeom prst="rect">
            <a:avLst/>
          </a:prstGeom>
          <a:noFill/>
          <a:ln w="0">
            <a:noFill/>
          </a:ln>
        </p:spPr>
        <p:style>
          <a:lnRef idx="0">
            <a:scrgbClr r="0" g="0" b="0"/>
          </a:lnRef>
          <a:fillRef idx="0">
            <a:scrgbClr r="0" g="0" b="0"/>
          </a:fillRef>
          <a:effectRef idx="0">
            <a:scrgbClr r="0" g="0" b="0"/>
          </a:effectRef>
          <a:fontRef idx="minor"/>
        </p:style>
        <p:txBody>
          <a:bodyPr anchor="t">
            <a:spAutoFit/>
          </a:bodyPr>
          <a:lstStyle/>
          <a:p>
            <a:pPr>
              <a:lnSpc>
                <a:spcPct val="100000"/>
              </a:lnSpc>
              <a:tabLst>
                <a:tab pos="0" algn="l"/>
              </a:tabLst>
            </a:pPr>
            <a:endParaRPr lang="fr-FR" sz="5400" b="0" strike="noStrike" spc="-1" dirty="0">
              <a:solidFill>
                <a:srgbClr val="000000"/>
              </a:solidFill>
              <a:latin typeface="Calibri"/>
            </a:endParaRPr>
          </a:p>
          <a:p>
            <a:pPr>
              <a:lnSpc>
                <a:spcPct val="100000"/>
              </a:lnSpc>
              <a:tabLst>
                <a:tab pos="0" algn="l"/>
              </a:tabLst>
            </a:pPr>
            <a:r>
              <a:rPr lang="fr-FR" sz="4000" b="1" i="1" strike="noStrike" spc="-1" dirty="0">
                <a:solidFill>
                  <a:schemeClr val="bg1"/>
                </a:solidFill>
                <a:latin typeface="Arial"/>
                <a:ea typeface="Arial"/>
              </a:rPr>
              <a:t>Bilan de l’académie de Nantes  </a:t>
            </a:r>
            <a:r>
              <a:rPr lang="fr-FR" sz="2400" b="1" i="1" strike="noStrike" spc="-1" dirty="0">
                <a:solidFill>
                  <a:srgbClr val="FFFFFF"/>
                </a:solidFill>
                <a:latin typeface="Arial"/>
                <a:ea typeface="Arial"/>
              </a:rPr>
              <a:t>2024-2025</a:t>
            </a:r>
            <a:endParaRPr lang="fr-FR" sz="4000" b="0" strike="noStrike" spc="-1" dirty="0">
              <a:solidFill>
                <a:srgbClr val="000000"/>
              </a:solidFill>
              <a:latin typeface="Calibri"/>
            </a:endParaRPr>
          </a:p>
        </p:txBody>
      </p:sp>
      <p:pic>
        <p:nvPicPr>
          <p:cNvPr id="57" name="Google Shape;70;p14"/>
          <p:cNvPicPr/>
          <p:nvPr/>
        </p:nvPicPr>
        <p:blipFill>
          <a:blip r:embed="rId4"/>
          <a:stretch/>
        </p:blipFill>
        <p:spPr>
          <a:xfrm>
            <a:off x="830520" y="2166840"/>
            <a:ext cx="3212280" cy="2064600"/>
          </a:xfrm>
          <a:prstGeom prst="rect">
            <a:avLst/>
          </a:prstGeom>
          <a:noFill/>
          <a:ln w="0">
            <a:noFill/>
          </a:ln>
        </p:spPr>
      </p:pic>
      <p:sp>
        <p:nvSpPr>
          <p:cNvPr id="58" name="Google Shape;71;p14"/>
          <p:cNvSpPr/>
          <p:nvPr/>
        </p:nvSpPr>
        <p:spPr>
          <a:xfrm>
            <a:off x="4521600" y="522000"/>
            <a:ext cx="1904040" cy="426600"/>
          </a:xfrm>
          <a:prstGeom prst="rect">
            <a:avLst/>
          </a:prstGeom>
          <a:noFill/>
          <a:ln w="0">
            <a:noFill/>
          </a:ln>
        </p:spPr>
        <p:style>
          <a:lnRef idx="0">
            <a:scrgbClr r="0" g="0" b="0"/>
          </a:lnRef>
          <a:fillRef idx="0">
            <a:scrgbClr r="0" g="0" b="0"/>
          </a:fillRef>
          <a:effectRef idx="0">
            <a:scrgbClr r="0" g="0" b="0"/>
          </a:effectRef>
          <a:fontRef idx="minor"/>
        </p:style>
        <p:txBody>
          <a:bodyPr anchor="t">
            <a:spAutoFit/>
          </a:bodyPr>
          <a:lstStyle/>
          <a:p>
            <a:pPr>
              <a:lnSpc>
                <a:spcPct val="100000"/>
              </a:lnSpc>
              <a:tabLst>
                <a:tab pos="0" algn="l"/>
              </a:tabLst>
            </a:pPr>
            <a:r>
              <a:rPr lang="fr-FR" sz="1100" b="1" strike="noStrike" spc="-1" dirty="0">
                <a:solidFill>
                  <a:srgbClr val="000000"/>
                </a:solidFill>
                <a:latin typeface="Arial"/>
                <a:ea typeface="Arial"/>
              </a:rPr>
              <a:t>Direction du numérique </a:t>
            </a:r>
            <a:br>
              <a:rPr sz="1100" dirty="0"/>
            </a:br>
            <a:r>
              <a:rPr lang="fr-FR" sz="1100" b="1" strike="noStrike" spc="-1" dirty="0">
                <a:solidFill>
                  <a:srgbClr val="000000"/>
                </a:solidFill>
                <a:latin typeface="Arial"/>
                <a:ea typeface="Arial"/>
              </a:rPr>
              <a:t>pour l’éducation</a:t>
            </a:r>
            <a:endParaRPr lang="fr-FR" sz="1100" b="0" strike="noStrike" spc="-1" dirty="0">
              <a:solidFill>
                <a:srgbClr val="000000"/>
              </a:solidFill>
              <a:latin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9" name="Google Shape;77;p15"/>
          <p:cNvSpPr/>
          <p:nvPr/>
        </p:nvSpPr>
        <p:spPr>
          <a:xfrm>
            <a:off x="464940" y="1327394"/>
            <a:ext cx="11296080" cy="5269680"/>
          </a:xfrm>
          <a:prstGeom prst="rect">
            <a:avLst/>
          </a:prstGeom>
          <a:noFill/>
          <a:ln w="0">
            <a:noFill/>
          </a:ln>
        </p:spPr>
        <p:style>
          <a:lnRef idx="0">
            <a:scrgbClr r="0" g="0" b="0"/>
          </a:lnRef>
          <a:fillRef idx="0">
            <a:scrgbClr r="0" g="0" b="0"/>
          </a:fillRef>
          <a:effectRef idx="0">
            <a:scrgbClr r="0" g="0" b="0"/>
          </a:effectRef>
          <a:fontRef idx="minor"/>
        </p:style>
        <p:txBody>
          <a:bodyPr anchor="t">
            <a:noAutofit/>
          </a:bodyPr>
          <a:lstStyle/>
          <a:p>
            <a:pPr>
              <a:lnSpc>
                <a:spcPct val="100000"/>
              </a:lnSpc>
              <a:tabLst>
                <a:tab pos="0" algn="l"/>
              </a:tabLst>
            </a:pPr>
            <a:r>
              <a:rPr lang="fr-FR" sz="2000" b="1" strike="noStrike" spc="-1" dirty="0">
                <a:solidFill>
                  <a:srgbClr val="000091"/>
                </a:solidFill>
                <a:latin typeface="Arial"/>
                <a:ea typeface="Arial"/>
              </a:rPr>
              <a:t>Présentation du projet académique </a:t>
            </a:r>
            <a:br>
              <a:rPr sz="2000" dirty="0"/>
            </a:br>
            <a:endParaRPr lang="fr-FR" sz="2000" b="0" strike="noStrike" spc="-1" dirty="0">
              <a:solidFill>
                <a:srgbClr val="000000"/>
              </a:solidFill>
              <a:latin typeface="Calibri"/>
            </a:endParaRPr>
          </a:p>
          <a:p>
            <a:pPr>
              <a:lnSpc>
                <a:spcPct val="100000"/>
              </a:lnSpc>
              <a:tabLst>
                <a:tab pos="0" algn="l"/>
              </a:tabLst>
            </a:pPr>
            <a:r>
              <a:rPr lang="fr-FR" sz="1600" b="0" strike="noStrike" spc="-1" dirty="0">
                <a:solidFill>
                  <a:srgbClr val="000000"/>
                </a:solidFill>
                <a:latin typeface="Arial"/>
                <a:ea typeface="Arial"/>
              </a:rPr>
              <a:t>Proposer aux équipes et enseignants d’EPS des solutions, accessibles au plus grand nombre, pérennes, gratuites et respectueuses du RGPD qui puissent leur permette de suivre les acquisitions de leurs élèves au bénéfice des apprentissages. Envisager un Suivi des apprentissages sur différentes temporalités de la leçon, de la séquence au cours d’une année, d’un cursus. </a:t>
            </a:r>
            <a:br>
              <a:rPr sz="1600" dirty="0"/>
            </a:br>
            <a:r>
              <a:rPr lang="fr-FR" sz="1600" b="0" strike="noStrike" spc="-1" dirty="0">
                <a:solidFill>
                  <a:srgbClr val="000000"/>
                </a:solidFill>
                <a:latin typeface="Arial"/>
                <a:ea typeface="Arial"/>
              </a:rPr>
              <a:t>Le groupe </a:t>
            </a:r>
            <a:r>
              <a:rPr lang="fr-FR" sz="1600" b="0" strike="noStrike" spc="-1" dirty="0" err="1">
                <a:solidFill>
                  <a:srgbClr val="000000"/>
                </a:solidFill>
                <a:latin typeface="Arial"/>
                <a:ea typeface="Arial"/>
              </a:rPr>
              <a:t>TraAM</a:t>
            </a:r>
            <a:r>
              <a:rPr lang="fr-FR" sz="1600" b="0" strike="noStrike" spc="-1" dirty="0">
                <a:solidFill>
                  <a:srgbClr val="000000"/>
                </a:solidFill>
                <a:latin typeface="Arial"/>
                <a:ea typeface="Arial"/>
              </a:rPr>
              <a:t> constitué a amélioré les solutions déjà proposées (Gain EPS, EPS Suivi </a:t>
            </a:r>
            <a:r>
              <a:rPr lang="fr-FR" sz="1600" b="0" strike="noStrike" spc="-1">
                <a:solidFill>
                  <a:srgbClr val="000000"/>
                </a:solidFill>
                <a:latin typeface="Arial"/>
                <a:ea typeface="Arial"/>
              </a:rPr>
              <a:t>+ notamment) </a:t>
            </a:r>
            <a:r>
              <a:rPr lang="fr-FR" sz="1600" b="0" strike="noStrike" spc="-1" dirty="0">
                <a:solidFill>
                  <a:srgbClr val="000000"/>
                </a:solidFill>
                <a:latin typeface="Arial"/>
                <a:ea typeface="Arial"/>
              </a:rPr>
              <a:t>et a développé un  nouvel outil </a:t>
            </a:r>
            <a:r>
              <a:rPr lang="fr-FR" sz="1600" b="0" strike="noStrike" spc="-1">
                <a:solidFill>
                  <a:srgbClr val="000000"/>
                </a:solidFill>
                <a:latin typeface="Arial"/>
                <a:ea typeface="Arial"/>
              </a:rPr>
              <a:t>: </a:t>
            </a:r>
            <a:r>
              <a:rPr lang="fr-FR" sz="1600" spc="-1">
                <a:solidFill>
                  <a:srgbClr val="000000"/>
                </a:solidFill>
                <a:latin typeface="Arial"/>
                <a:ea typeface="Arial"/>
              </a:rPr>
              <a:t>un</a:t>
            </a:r>
            <a:r>
              <a:rPr lang="fr-FR" sz="1600" b="0" strike="noStrike" spc="-1">
                <a:solidFill>
                  <a:srgbClr val="000000"/>
                </a:solidFill>
                <a:latin typeface="Arial"/>
                <a:ea typeface="Arial"/>
              </a:rPr>
              <a:t> </a:t>
            </a:r>
            <a:r>
              <a:rPr lang="fr-FR" sz="1600" b="0" strike="noStrike" spc="-1" dirty="0">
                <a:solidFill>
                  <a:srgbClr val="000000"/>
                </a:solidFill>
                <a:latin typeface="Arial"/>
                <a:ea typeface="Arial"/>
              </a:rPr>
              <a:t>générateur de fiche de suivi de séquence (élèves et professeurs</a:t>
            </a:r>
            <a:r>
              <a:rPr lang="fr-FR" sz="1600" b="0" strike="noStrike" spc="-1">
                <a:solidFill>
                  <a:srgbClr val="000000"/>
                </a:solidFill>
                <a:latin typeface="Arial"/>
                <a:ea typeface="Arial"/>
              </a:rPr>
              <a:t>). </a:t>
            </a:r>
            <a:br>
              <a:rPr lang="fr-FR" sz="1600" b="0" strike="noStrike" spc="-1">
                <a:solidFill>
                  <a:srgbClr val="000000"/>
                </a:solidFill>
                <a:latin typeface="Arial"/>
                <a:ea typeface="Arial"/>
              </a:rPr>
            </a:br>
            <a:r>
              <a:rPr lang="fr-FR" sz="1600" b="0" strike="noStrike" spc="-1">
                <a:solidFill>
                  <a:srgbClr val="000000"/>
                </a:solidFill>
                <a:latin typeface="Arial"/>
                <a:ea typeface="Arial"/>
              </a:rPr>
              <a:t>L’utilisation </a:t>
            </a:r>
            <a:r>
              <a:rPr lang="fr-FR" sz="1600" b="0" strike="noStrike" spc="-1" dirty="0">
                <a:solidFill>
                  <a:srgbClr val="000000"/>
                </a:solidFill>
                <a:latin typeface="Arial"/>
                <a:ea typeface="Arial"/>
              </a:rPr>
              <a:t>de Nuage a été cette année largement expérimenté pour des usages avec ou sans connexion internet (déploiement et récupération des données des applications élèves facilités). </a:t>
            </a:r>
            <a:br>
              <a:rPr sz="1600" dirty="0"/>
            </a:br>
            <a:br>
              <a:rPr sz="1600" dirty="0"/>
            </a:br>
            <a:r>
              <a:rPr lang="fr-FR" sz="1600" b="0" strike="noStrike" spc="-1" dirty="0">
                <a:solidFill>
                  <a:srgbClr val="000000"/>
                </a:solidFill>
                <a:latin typeface="Arial"/>
                <a:ea typeface="Arial"/>
              </a:rPr>
              <a:t>Au-delà de développer des solutions qui permettent aux élèves et aux enseignants un suivi des apprentissages</a:t>
            </a:r>
            <a:r>
              <a:rPr lang="fr-FR" sz="1600" spc="-1" dirty="0">
                <a:solidFill>
                  <a:srgbClr val="000000"/>
                </a:solidFill>
                <a:latin typeface="Arial"/>
                <a:ea typeface="Arial"/>
              </a:rPr>
              <a:t>,</a:t>
            </a:r>
            <a:br>
              <a:rPr sz="1600" dirty="0"/>
            </a:br>
            <a:r>
              <a:rPr lang="fr-FR" sz="1600" spc="-1" dirty="0">
                <a:solidFill>
                  <a:srgbClr val="000000"/>
                </a:solidFill>
                <a:latin typeface="Arial"/>
              </a:rPr>
              <a:t>l</a:t>
            </a:r>
            <a:r>
              <a:rPr lang="fr-FR" sz="1600" b="0" strike="noStrike" spc="-1" dirty="0">
                <a:solidFill>
                  <a:srgbClr val="000000"/>
                </a:solidFill>
                <a:latin typeface="Arial"/>
                <a:ea typeface="Arial"/>
              </a:rPr>
              <a:t>’ambition du groupe est de permettre à tous de prendre en main facilement les outils créés et de pouvoir les personnaliser. Participer au développement de compétences numériques chez nos collègues par le biais de formations et apporter un soutien à la création d’outils propres, fidèles à la démarche d’enseignement de chacun y compris hybride. </a:t>
            </a:r>
            <a:br>
              <a:rPr sz="1600" dirty="0"/>
            </a:br>
            <a:r>
              <a:rPr lang="fr-FR" sz="1600" b="0" strike="noStrike" spc="-1" dirty="0">
                <a:solidFill>
                  <a:srgbClr val="000000"/>
                </a:solidFill>
                <a:latin typeface="Arial"/>
                <a:ea typeface="Arial"/>
              </a:rPr>
              <a:t>Enfin, les différentes propositions et ressources produites s’efforcent de placer l’élève comme acteur de son parcours de formation et de contribuer à développer les compétences du CRCN.</a:t>
            </a:r>
            <a:r>
              <a:rPr lang="fr-FR" sz="2000" b="0" strike="noStrike" spc="-1" dirty="0">
                <a:solidFill>
                  <a:srgbClr val="000000"/>
                </a:solidFill>
                <a:latin typeface="Arial"/>
                <a:ea typeface="Arial"/>
              </a:rPr>
              <a:t> </a:t>
            </a:r>
            <a:br>
              <a:rPr lang="fr-FR" sz="2000" b="0" strike="noStrike" spc="-1" dirty="0">
                <a:solidFill>
                  <a:srgbClr val="000000"/>
                </a:solidFill>
                <a:latin typeface="Arial"/>
                <a:ea typeface="Arial"/>
              </a:rPr>
            </a:br>
            <a:endParaRPr lang="fr-FR" sz="1800" dirty="0"/>
          </a:p>
          <a:p>
            <a:pPr>
              <a:lnSpc>
                <a:spcPct val="100000"/>
              </a:lnSpc>
              <a:tabLst>
                <a:tab pos="0" algn="l"/>
              </a:tabLst>
            </a:pPr>
            <a:r>
              <a:rPr lang="fr-FR" dirty="0">
                <a:hlinkClick r:id="rId3"/>
              </a:rPr>
              <a:t>Page EPS « numérique éducatif » du site académique de l’académie de Nantes</a:t>
            </a:r>
            <a:endParaRPr lang="fr-FR" dirty="0"/>
          </a:p>
          <a:p>
            <a:pPr>
              <a:lnSpc>
                <a:spcPct val="100000"/>
              </a:lnSpc>
              <a:tabLst>
                <a:tab pos="0" algn="l"/>
              </a:tabLst>
            </a:pPr>
            <a:r>
              <a:rPr lang="fr-FR" dirty="0">
                <a:hlinkClick r:id="rId4">
                  <a:extLst>
                    <a:ext uri="{A12FA001-AC4F-418D-AE19-62706E023703}">
                      <ahyp:hlinkClr xmlns:ahyp="http://schemas.microsoft.com/office/drawing/2018/hyperlinkcolor" val="tx"/>
                    </a:ext>
                  </a:extLst>
                </a:hlinkClick>
              </a:rPr>
              <a:t>Publication </a:t>
            </a:r>
            <a:r>
              <a:rPr lang="fr-FR" dirty="0" err="1">
                <a:hlinkClick r:id="rId4">
                  <a:extLst>
                    <a:ext uri="{A12FA001-AC4F-418D-AE19-62706E023703}">
                      <ahyp:hlinkClr xmlns:ahyp="http://schemas.microsoft.com/office/drawing/2018/hyperlinkcolor" val="tx"/>
                    </a:ext>
                  </a:extLst>
                </a:hlinkClick>
              </a:rPr>
              <a:t>TraAM</a:t>
            </a:r>
            <a:r>
              <a:rPr lang="fr-FR" dirty="0">
                <a:hlinkClick r:id="rId4">
                  <a:extLst>
                    <a:ext uri="{A12FA001-AC4F-418D-AE19-62706E023703}">
                      <ahyp:hlinkClr xmlns:ahyp="http://schemas.microsoft.com/office/drawing/2018/hyperlinkcolor" val="tx"/>
                    </a:ext>
                  </a:extLst>
                </a:hlinkClick>
              </a:rPr>
              <a:t> EPS 2024 2025, académie de Nantes</a:t>
            </a:r>
            <a:br>
              <a:rPr sz="1600" dirty="0"/>
            </a:br>
            <a:r>
              <a:rPr lang="fr-FR" sz="1600" b="0" strike="noStrike" spc="-1" dirty="0" err="1">
                <a:solidFill>
                  <a:srgbClr val="FFFFFF"/>
                </a:solidFill>
                <a:latin typeface="Arial"/>
                <a:ea typeface="Arial"/>
              </a:rPr>
              <a:t>df</a:t>
            </a:r>
            <a:endParaRPr lang="fr-FR" sz="1600" b="0" strike="noStrike" spc="-1" dirty="0">
              <a:solidFill>
                <a:srgbClr val="000000"/>
              </a:solidFill>
              <a:latin typeface="Calibri"/>
            </a:endParaRPr>
          </a:p>
        </p:txBody>
      </p:sp>
      <p:sp>
        <p:nvSpPr>
          <p:cNvPr id="61" name="Google Shape;80;p15"/>
          <p:cNvSpPr/>
          <p:nvPr/>
        </p:nvSpPr>
        <p:spPr>
          <a:xfrm>
            <a:off x="1828260" y="258237"/>
            <a:ext cx="9932760" cy="1126440"/>
          </a:xfrm>
          <a:prstGeom prst="rect">
            <a:avLst/>
          </a:prstGeom>
          <a:noFill/>
          <a:ln w="0">
            <a:noFill/>
          </a:ln>
        </p:spPr>
        <p:style>
          <a:lnRef idx="0">
            <a:scrgbClr r="0" g="0" b="0"/>
          </a:lnRef>
          <a:fillRef idx="0">
            <a:scrgbClr r="0" g="0" b="0"/>
          </a:fillRef>
          <a:effectRef idx="0">
            <a:scrgbClr r="0" g="0" b="0"/>
          </a:effectRef>
          <a:fontRef idx="minor"/>
        </p:style>
        <p:txBody>
          <a:bodyPr anchor="t">
            <a:noAutofit/>
          </a:bodyPr>
          <a:lstStyle/>
          <a:p>
            <a:pPr>
              <a:lnSpc>
                <a:spcPct val="100000"/>
              </a:lnSpc>
              <a:tabLst>
                <a:tab pos="0" algn="l"/>
              </a:tabLst>
            </a:pPr>
            <a:r>
              <a:rPr lang="fr-FR" sz="1200" b="0" strike="noStrike" spc="-1" dirty="0">
                <a:solidFill>
                  <a:srgbClr val="000000"/>
                </a:solidFill>
                <a:latin typeface="Arial"/>
                <a:ea typeface="Arial"/>
              </a:rPr>
              <a:t>Groupe composé de collèges et Lycées</a:t>
            </a:r>
            <a:endParaRPr lang="fr-FR" sz="1200" b="0" strike="noStrike" spc="-1" dirty="0">
              <a:solidFill>
                <a:srgbClr val="000000"/>
              </a:solidFill>
              <a:latin typeface="Calibri"/>
            </a:endParaRPr>
          </a:p>
          <a:p>
            <a:pPr>
              <a:lnSpc>
                <a:spcPct val="100000"/>
              </a:lnSpc>
              <a:tabLst>
                <a:tab pos="0" algn="l"/>
              </a:tabLst>
            </a:pPr>
            <a:endParaRPr lang="fr-FR" sz="1200" b="0" strike="noStrike" spc="-1" dirty="0">
              <a:solidFill>
                <a:srgbClr val="000000"/>
              </a:solidFill>
              <a:latin typeface="Calibri"/>
            </a:endParaRPr>
          </a:p>
          <a:p>
            <a:pPr>
              <a:lnSpc>
                <a:spcPct val="100000"/>
              </a:lnSpc>
              <a:tabLst>
                <a:tab pos="0" algn="l"/>
              </a:tabLst>
            </a:pPr>
            <a:r>
              <a:rPr lang="fr-FR" sz="2300" b="1" strike="noStrike" spc="-1" dirty="0">
                <a:solidFill>
                  <a:srgbClr val="000091"/>
                </a:solidFill>
                <a:latin typeface="Arial"/>
                <a:ea typeface="Arial"/>
              </a:rPr>
              <a:t>Suivi des apprentissages et parcours de formation de l'élève en EPS </a:t>
            </a:r>
            <a:endParaRPr lang="fr-FR" sz="2300" b="0" strike="noStrike" spc="-1" dirty="0">
              <a:solidFill>
                <a:srgbClr val="000000"/>
              </a:solidFill>
              <a:latin typeface="Calibri"/>
            </a:endParaRPr>
          </a:p>
        </p:txBody>
      </p:sp>
      <p:pic>
        <p:nvPicPr>
          <p:cNvPr id="62" name="Image 5"/>
          <p:cNvPicPr/>
          <p:nvPr/>
        </p:nvPicPr>
        <p:blipFill>
          <a:blip r:embed="rId5"/>
          <a:stretch/>
        </p:blipFill>
        <p:spPr>
          <a:xfrm>
            <a:off x="321592" y="154566"/>
            <a:ext cx="1267560" cy="1193040"/>
          </a:xfrm>
          <a:prstGeom prst="rect">
            <a:avLst/>
          </a:prstGeom>
          <a:noFill/>
          <a:ln w="0">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3" name="Google Shape;86;p16"/>
          <p:cNvSpPr/>
          <p:nvPr/>
        </p:nvSpPr>
        <p:spPr>
          <a:xfrm>
            <a:off x="460080" y="1598400"/>
            <a:ext cx="10931760" cy="525960"/>
          </a:xfrm>
          <a:prstGeom prst="rect">
            <a:avLst/>
          </a:prstGeom>
          <a:noFill/>
          <a:ln w="0">
            <a:noFill/>
          </a:ln>
        </p:spPr>
        <p:style>
          <a:lnRef idx="0">
            <a:scrgbClr r="0" g="0" b="0"/>
          </a:lnRef>
          <a:fillRef idx="0">
            <a:scrgbClr r="0" g="0" b="0"/>
          </a:fillRef>
          <a:effectRef idx="0">
            <a:scrgbClr r="0" g="0" b="0"/>
          </a:effectRef>
          <a:fontRef idx="minor"/>
        </p:style>
        <p:txBody>
          <a:bodyPr anchor="t">
            <a:noAutofit/>
          </a:bodyPr>
          <a:lstStyle/>
          <a:p>
            <a:pPr algn="just">
              <a:lnSpc>
                <a:spcPct val="100000"/>
              </a:lnSpc>
              <a:tabLst>
                <a:tab pos="0" algn="l"/>
              </a:tabLst>
            </a:pPr>
            <a:r>
              <a:rPr lang="fr-FR" sz="2000" b="1" strike="noStrike" spc="-1">
                <a:solidFill>
                  <a:srgbClr val="000091"/>
                </a:solidFill>
                <a:latin typeface="Arial"/>
                <a:ea typeface="Arial"/>
              </a:rPr>
              <a:t>Acteurs impliqués et ressources produites</a:t>
            </a:r>
            <a:endParaRPr lang="fr-FR" sz="2000" b="0" strike="noStrike" spc="-1">
              <a:solidFill>
                <a:srgbClr val="000000"/>
              </a:solidFill>
              <a:latin typeface="Calibri"/>
            </a:endParaRPr>
          </a:p>
          <a:p>
            <a:pPr algn="just">
              <a:lnSpc>
                <a:spcPct val="100000"/>
              </a:lnSpc>
              <a:tabLst>
                <a:tab pos="0" algn="l"/>
              </a:tabLst>
            </a:pPr>
            <a:endParaRPr lang="fr-FR" sz="1800" b="0" strike="noStrike" spc="-1">
              <a:solidFill>
                <a:srgbClr val="000000"/>
              </a:solidFill>
              <a:latin typeface="Calibri"/>
            </a:endParaRPr>
          </a:p>
          <a:p>
            <a:pPr algn="just">
              <a:lnSpc>
                <a:spcPct val="100000"/>
              </a:lnSpc>
              <a:spcBef>
                <a:spcPts val="601"/>
              </a:spcBef>
              <a:tabLst>
                <a:tab pos="0" algn="l"/>
              </a:tabLst>
            </a:pPr>
            <a:endParaRPr lang="fr-FR" sz="1600" b="0" strike="noStrike" spc="-1">
              <a:solidFill>
                <a:srgbClr val="000000"/>
              </a:solidFill>
              <a:latin typeface="Calibri"/>
            </a:endParaRPr>
          </a:p>
        </p:txBody>
      </p:sp>
      <p:sp>
        <p:nvSpPr>
          <p:cNvPr id="64" name="Google Shape;87;p16"/>
          <p:cNvSpPr/>
          <p:nvPr/>
        </p:nvSpPr>
        <p:spPr>
          <a:xfrm>
            <a:off x="3511080" y="6480720"/>
            <a:ext cx="5203800" cy="376920"/>
          </a:xfrm>
          <a:prstGeom prst="rect">
            <a:avLst/>
          </a:prstGeom>
          <a:solidFill>
            <a:schemeClr val="lt1"/>
          </a:solidFill>
          <a:ln w="9525">
            <a:solidFill>
              <a:srgbClr val="FFFFFF"/>
            </a:solidFill>
            <a:round/>
          </a:ln>
        </p:spPr>
        <p:style>
          <a:lnRef idx="0">
            <a:scrgbClr r="0" g="0" b="0"/>
          </a:lnRef>
          <a:fillRef idx="0">
            <a:scrgbClr r="0" g="0" b="0"/>
          </a:fillRef>
          <a:effectRef idx="0">
            <a:scrgbClr r="0" g="0" b="0"/>
          </a:effectRef>
          <a:fontRef idx="minor"/>
        </p:style>
        <p:txBody>
          <a:bodyPr tIns="91440" bIns="91440" anchor="ctr">
            <a:noAutofit/>
          </a:bodyPr>
          <a:lstStyle/>
          <a:p>
            <a:pPr algn="ctr">
              <a:lnSpc>
                <a:spcPct val="100000"/>
              </a:lnSpc>
              <a:tabLst>
                <a:tab pos="0" algn="l"/>
              </a:tabLst>
            </a:pPr>
            <a:endParaRPr lang="fr-FR" sz="1400" b="0" strike="noStrike" spc="-1">
              <a:solidFill>
                <a:srgbClr val="000000"/>
              </a:solidFill>
              <a:latin typeface="Arial"/>
              <a:ea typeface="Arial"/>
            </a:endParaRPr>
          </a:p>
        </p:txBody>
      </p:sp>
      <p:sp>
        <p:nvSpPr>
          <p:cNvPr id="65" name="Google Shape;89;p16"/>
          <p:cNvSpPr/>
          <p:nvPr/>
        </p:nvSpPr>
        <p:spPr>
          <a:xfrm>
            <a:off x="2513160" y="325080"/>
            <a:ext cx="9048240" cy="1247400"/>
          </a:xfrm>
          <a:prstGeom prst="rect">
            <a:avLst/>
          </a:prstGeom>
          <a:noFill/>
          <a:ln w="0">
            <a:noFill/>
          </a:ln>
        </p:spPr>
        <p:style>
          <a:lnRef idx="0">
            <a:scrgbClr r="0" g="0" b="0"/>
          </a:lnRef>
          <a:fillRef idx="0">
            <a:scrgbClr r="0" g="0" b="0"/>
          </a:fillRef>
          <a:effectRef idx="0">
            <a:scrgbClr r="0" g="0" b="0"/>
          </a:effectRef>
          <a:fontRef idx="minor"/>
        </p:style>
        <p:txBody>
          <a:bodyPr anchor="t">
            <a:noAutofit/>
          </a:bodyPr>
          <a:lstStyle/>
          <a:p>
            <a:pPr>
              <a:lnSpc>
                <a:spcPct val="100000"/>
              </a:lnSpc>
              <a:tabLst>
                <a:tab pos="0" algn="l"/>
              </a:tabLst>
            </a:pPr>
            <a:endParaRPr lang="fr-FR" sz="1200" b="0" strike="noStrike" spc="-1">
              <a:solidFill>
                <a:srgbClr val="000000"/>
              </a:solidFill>
              <a:latin typeface="Calibri"/>
            </a:endParaRPr>
          </a:p>
          <a:p>
            <a:pPr>
              <a:lnSpc>
                <a:spcPct val="100000"/>
              </a:lnSpc>
              <a:tabLst>
                <a:tab pos="0" algn="l"/>
              </a:tabLst>
            </a:pPr>
            <a:endParaRPr lang="fr-FR" sz="1200" b="0" strike="noStrike" spc="-1">
              <a:solidFill>
                <a:srgbClr val="000000"/>
              </a:solidFill>
              <a:latin typeface="Calibri"/>
            </a:endParaRPr>
          </a:p>
          <a:p>
            <a:pPr>
              <a:lnSpc>
                <a:spcPct val="100000"/>
              </a:lnSpc>
              <a:tabLst>
                <a:tab pos="0" algn="l"/>
              </a:tabLst>
            </a:pPr>
            <a:r>
              <a:rPr lang="fr-FR" sz="2400" b="1" strike="noStrike" spc="-1">
                <a:solidFill>
                  <a:srgbClr val="20209F"/>
                </a:solidFill>
                <a:latin typeface="Arial"/>
                <a:ea typeface="Arial"/>
              </a:rPr>
              <a:t>Bilan du projet</a:t>
            </a:r>
            <a:endParaRPr lang="fr-FR" sz="2400" b="0" strike="noStrike" spc="-1">
              <a:solidFill>
                <a:srgbClr val="000000"/>
              </a:solidFill>
              <a:latin typeface="Calibri"/>
            </a:endParaRPr>
          </a:p>
        </p:txBody>
      </p:sp>
      <p:sp>
        <p:nvSpPr>
          <p:cNvPr id="66" name="Google Shape;90;p16"/>
          <p:cNvSpPr/>
          <p:nvPr/>
        </p:nvSpPr>
        <p:spPr>
          <a:xfrm>
            <a:off x="561960" y="1940760"/>
            <a:ext cx="5465520" cy="3988080"/>
          </a:xfrm>
          <a:prstGeom prst="rect">
            <a:avLst/>
          </a:prstGeom>
          <a:noFill/>
          <a:ln w="0">
            <a:noFill/>
          </a:ln>
        </p:spPr>
        <p:style>
          <a:lnRef idx="0">
            <a:scrgbClr r="0" g="0" b="0"/>
          </a:lnRef>
          <a:fillRef idx="0">
            <a:scrgbClr r="0" g="0" b="0"/>
          </a:fillRef>
          <a:effectRef idx="0">
            <a:scrgbClr r="0" g="0" b="0"/>
          </a:effectRef>
          <a:fontRef idx="minor"/>
        </p:style>
        <p:txBody>
          <a:bodyPr tIns="91440" bIns="91440" anchor="t">
            <a:noAutofit/>
          </a:bodyPr>
          <a:lstStyle/>
          <a:p>
            <a:pPr>
              <a:lnSpc>
                <a:spcPct val="100000"/>
              </a:lnSpc>
              <a:tabLst>
                <a:tab pos="0" algn="l"/>
              </a:tabLst>
            </a:pPr>
            <a:endParaRPr lang="fr-FR" sz="1600" b="0" strike="noStrike" spc="-1" dirty="0">
              <a:solidFill>
                <a:srgbClr val="000000"/>
              </a:solidFill>
              <a:latin typeface="Calibri"/>
            </a:endParaRPr>
          </a:p>
          <a:p>
            <a:pPr>
              <a:lnSpc>
                <a:spcPct val="100000"/>
              </a:lnSpc>
              <a:tabLst>
                <a:tab pos="0" algn="l"/>
              </a:tabLst>
            </a:pPr>
            <a:r>
              <a:rPr lang="fr-FR" sz="2000" b="0" strike="noStrike" spc="-1" dirty="0">
                <a:solidFill>
                  <a:schemeClr val="dk1"/>
                </a:solidFill>
                <a:latin typeface="Arial"/>
                <a:ea typeface="Arial"/>
              </a:rPr>
              <a:t>Une vingtaine de scénarios et outils ont été produits par 4 enseignants du groupe </a:t>
            </a:r>
            <a:r>
              <a:rPr lang="fr-FR" sz="2000" b="0" strike="noStrike" spc="-1" dirty="0" err="1">
                <a:solidFill>
                  <a:schemeClr val="dk1"/>
                </a:solidFill>
                <a:latin typeface="Arial"/>
                <a:ea typeface="Arial"/>
              </a:rPr>
              <a:t>TraAM</a:t>
            </a:r>
            <a:r>
              <a:rPr lang="fr-FR" sz="2000" b="0" strike="noStrike" spc="-1" dirty="0">
                <a:solidFill>
                  <a:schemeClr val="dk1"/>
                </a:solidFill>
                <a:latin typeface="Arial"/>
                <a:ea typeface="Arial"/>
              </a:rPr>
              <a:t> au cours des </a:t>
            </a:r>
            <a:r>
              <a:rPr lang="fr-FR" sz="2000" spc="-1" dirty="0">
                <a:solidFill>
                  <a:schemeClr val="dk1"/>
                </a:solidFill>
                <a:latin typeface="Arial"/>
                <a:ea typeface="Arial"/>
              </a:rPr>
              <a:t>deux</a:t>
            </a:r>
            <a:r>
              <a:rPr lang="fr-FR" sz="2000" b="0" strike="noStrike" spc="-1" dirty="0">
                <a:solidFill>
                  <a:schemeClr val="dk1"/>
                </a:solidFill>
                <a:latin typeface="Arial"/>
                <a:ea typeface="Arial"/>
              </a:rPr>
              <a:t> dernières années. </a:t>
            </a:r>
            <a:endParaRPr lang="fr-FR" sz="2000" b="0" strike="noStrike" spc="-1" dirty="0">
              <a:solidFill>
                <a:srgbClr val="000000"/>
              </a:solidFill>
              <a:latin typeface="Calibri"/>
            </a:endParaRPr>
          </a:p>
          <a:p>
            <a:pPr>
              <a:lnSpc>
                <a:spcPct val="100000"/>
              </a:lnSpc>
              <a:tabLst>
                <a:tab pos="0" algn="l"/>
              </a:tabLst>
            </a:pPr>
            <a:r>
              <a:rPr lang="fr-FR" sz="2000" b="0" strike="noStrike" spc="-1" dirty="0">
                <a:solidFill>
                  <a:schemeClr val="dk1"/>
                </a:solidFill>
                <a:latin typeface="Arial"/>
                <a:ea typeface="Arial"/>
              </a:rPr>
              <a:t> </a:t>
            </a:r>
            <a:endParaRPr lang="fr-FR" sz="2000" b="0" strike="noStrike" spc="-1" dirty="0">
              <a:solidFill>
                <a:srgbClr val="000000"/>
              </a:solidFill>
              <a:latin typeface="Calibri"/>
            </a:endParaRPr>
          </a:p>
          <a:p>
            <a:pPr>
              <a:lnSpc>
                <a:spcPct val="100000"/>
              </a:lnSpc>
              <a:tabLst>
                <a:tab pos="0" algn="l"/>
              </a:tabLst>
            </a:pPr>
            <a:r>
              <a:rPr lang="fr-FR" sz="2000" b="0" strike="noStrike" spc="-1" dirty="0">
                <a:solidFill>
                  <a:schemeClr val="dk1"/>
                </a:solidFill>
                <a:latin typeface="Arial"/>
                <a:ea typeface="Arial"/>
              </a:rPr>
              <a:t>Une dizaine d’enseignants </a:t>
            </a:r>
            <a:r>
              <a:rPr lang="fr-FR" sz="2000" b="0" strike="noStrike" spc="-1" dirty="0">
                <a:solidFill>
                  <a:srgbClr val="333333"/>
                </a:solidFill>
                <a:latin typeface="Arial"/>
                <a:ea typeface="Arial"/>
              </a:rPr>
              <a:t>formateurs sont répartis géographiquement sur l’académie et ont intégré dans leur formation des outils numériques.</a:t>
            </a:r>
            <a:br>
              <a:rPr sz="2000" dirty="0"/>
            </a:br>
            <a:endParaRPr lang="fr-FR" sz="2000" b="0" strike="noStrike" spc="-1" dirty="0">
              <a:solidFill>
                <a:srgbClr val="000000"/>
              </a:solidFill>
              <a:latin typeface="Calibri"/>
            </a:endParaRPr>
          </a:p>
          <a:p>
            <a:pPr>
              <a:lnSpc>
                <a:spcPct val="100000"/>
              </a:lnSpc>
              <a:tabLst>
                <a:tab pos="0" algn="l"/>
              </a:tabLst>
            </a:pPr>
            <a:r>
              <a:rPr lang="fr-FR" sz="2000" b="0" strike="noStrike" spc="-1" dirty="0">
                <a:solidFill>
                  <a:srgbClr val="333333"/>
                </a:solidFill>
                <a:latin typeface="Arial"/>
                <a:ea typeface="Arial"/>
              </a:rPr>
              <a:t>Cette année, plus de 60 enseignants ont participé à une formation PRAF</a:t>
            </a:r>
            <a:r>
              <a:rPr lang="fr-FR" sz="2000" spc="-1" dirty="0">
                <a:solidFill>
                  <a:srgbClr val="333333"/>
                </a:solidFill>
                <a:latin typeface="Arial"/>
                <a:ea typeface="Arial"/>
              </a:rPr>
              <a:t> ou FIL </a:t>
            </a:r>
            <a:r>
              <a:rPr lang="fr-FR" sz="2000" b="0" strike="noStrike" spc="-1" dirty="0">
                <a:solidFill>
                  <a:srgbClr val="333333"/>
                </a:solidFill>
                <a:latin typeface="Arial"/>
                <a:ea typeface="Arial"/>
              </a:rPr>
              <a:t>sur la thématique « Santé, Suivi et numérique en EPS ». </a:t>
            </a:r>
            <a:endParaRPr lang="fr-FR" sz="2000" b="0" strike="noStrike" spc="-1" dirty="0">
              <a:solidFill>
                <a:srgbClr val="000000"/>
              </a:solidFill>
              <a:latin typeface="Calibri"/>
            </a:endParaRPr>
          </a:p>
          <a:p>
            <a:pPr algn="just">
              <a:lnSpc>
                <a:spcPct val="100000"/>
              </a:lnSpc>
              <a:tabLst>
                <a:tab pos="0" algn="l"/>
              </a:tabLst>
            </a:pPr>
            <a:endParaRPr lang="fr-FR" sz="1200" b="0" strike="noStrike" spc="-1" dirty="0">
              <a:solidFill>
                <a:srgbClr val="000000"/>
              </a:solidFill>
              <a:latin typeface="Calibri"/>
            </a:endParaRPr>
          </a:p>
          <a:p>
            <a:pPr>
              <a:lnSpc>
                <a:spcPct val="100000"/>
              </a:lnSpc>
              <a:tabLst>
                <a:tab pos="0" algn="l"/>
              </a:tabLst>
            </a:pPr>
            <a:endParaRPr lang="fr-FR" sz="1200" b="0" strike="noStrike" spc="-1" dirty="0">
              <a:solidFill>
                <a:srgbClr val="000000"/>
              </a:solidFill>
              <a:latin typeface="Calibri"/>
            </a:endParaRPr>
          </a:p>
        </p:txBody>
      </p:sp>
      <p:sp>
        <p:nvSpPr>
          <p:cNvPr id="67" name="Google Shape;91;p16"/>
          <p:cNvSpPr/>
          <p:nvPr/>
        </p:nvSpPr>
        <p:spPr>
          <a:xfrm>
            <a:off x="6112980" y="1572480"/>
            <a:ext cx="5765760" cy="4192920"/>
          </a:xfrm>
          <a:prstGeom prst="rect">
            <a:avLst/>
          </a:prstGeom>
          <a:noFill/>
          <a:ln w="0">
            <a:noFill/>
          </a:ln>
        </p:spPr>
        <p:style>
          <a:lnRef idx="0">
            <a:scrgbClr r="0" g="0" b="0"/>
          </a:lnRef>
          <a:fillRef idx="0">
            <a:scrgbClr r="0" g="0" b="0"/>
          </a:fillRef>
          <a:effectRef idx="0">
            <a:scrgbClr r="0" g="0" b="0"/>
          </a:effectRef>
          <a:fontRef idx="minor"/>
        </p:style>
        <p:txBody>
          <a:bodyPr tIns="91440" bIns="91440" anchor="t">
            <a:noAutofit/>
          </a:bodyPr>
          <a:lstStyle/>
          <a:p>
            <a:pPr>
              <a:lnSpc>
                <a:spcPct val="100000"/>
              </a:lnSpc>
              <a:tabLst>
                <a:tab pos="0" algn="l"/>
              </a:tabLst>
            </a:pPr>
            <a:r>
              <a:rPr lang="fr-FR" sz="2000" b="1" strike="noStrike" spc="-1" dirty="0">
                <a:solidFill>
                  <a:srgbClr val="000091"/>
                </a:solidFill>
                <a:latin typeface="Arial"/>
                <a:ea typeface="Arial"/>
              </a:rPr>
              <a:t>Outils et/ou ressources institutionnelles mobilisées </a:t>
            </a:r>
            <a:endParaRPr lang="fr-FR" sz="2000" b="0" strike="noStrike" spc="-1" dirty="0">
              <a:solidFill>
                <a:srgbClr val="000000"/>
              </a:solidFill>
              <a:latin typeface="Calibri"/>
            </a:endParaRPr>
          </a:p>
          <a:p>
            <a:pPr>
              <a:lnSpc>
                <a:spcPct val="100000"/>
              </a:lnSpc>
              <a:tabLst>
                <a:tab pos="0" algn="l"/>
              </a:tabLst>
            </a:pPr>
            <a:endParaRPr lang="fr-FR" sz="2000" b="0" strike="noStrike" spc="-1" dirty="0">
              <a:solidFill>
                <a:srgbClr val="000000"/>
              </a:solidFill>
              <a:latin typeface="Calibri"/>
            </a:endParaRPr>
          </a:p>
          <a:p>
            <a:pPr marL="457200" indent="-355680">
              <a:lnSpc>
                <a:spcPct val="100000"/>
              </a:lnSpc>
              <a:buClr>
                <a:srgbClr val="000000"/>
              </a:buClr>
              <a:buFont typeface="Arial"/>
              <a:buChar char="●"/>
              <a:tabLst>
                <a:tab pos="0" algn="l"/>
              </a:tabLst>
            </a:pPr>
            <a:r>
              <a:rPr lang="fr-FR" sz="2000" b="0" strike="noStrike" spc="-1" dirty="0">
                <a:solidFill>
                  <a:schemeClr val="dk1"/>
                </a:solidFill>
                <a:latin typeface="Arial"/>
                <a:ea typeface="Arial"/>
              </a:rPr>
              <a:t>Nuage de Apps éducation (</a:t>
            </a:r>
            <a:r>
              <a:rPr lang="fr-FR" sz="2000" b="0" strike="noStrike" spc="-1" dirty="0" err="1">
                <a:solidFill>
                  <a:schemeClr val="dk1"/>
                </a:solidFill>
                <a:latin typeface="Arial"/>
                <a:ea typeface="Arial"/>
              </a:rPr>
              <a:t>Nextcloud</a:t>
            </a:r>
            <a:r>
              <a:rPr lang="fr-FR" sz="2000" b="0" strike="noStrike" spc="-1" dirty="0">
                <a:solidFill>
                  <a:schemeClr val="dk1"/>
                </a:solidFill>
                <a:latin typeface="Arial"/>
                <a:ea typeface="Arial"/>
              </a:rPr>
              <a:t>)</a:t>
            </a:r>
            <a:endParaRPr lang="fr-FR" sz="2000" b="0" strike="noStrike" spc="-1" dirty="0">
              <a:solidFill>
                <a:srgbClr val="000000"/>
              </a:solidFill>
              <a:latin typeface="Calibri"/>
            </a:endParaRPr>
          </a:p>
          <a:p>
            <a:pPr marL="457200" indent="-355680">
              <a:lnSpc>
                <a:spcPct val="100000"/>
              </a:lnSpc>
              <a:buClr>
                <a:srgbClr val="000000"/>
              </a:buClr>
              <a:buFont typeface="Arial"/>
              <a:buChar char="●"/>
              <a:tabLst>
                <a:tab pos="0" algn="l"/>
              </a:tabLst>
            </a:pPr>
            <a:r>
              <a:rPr lang="fr-FR" sz="2000" b="0" strike="noStrike" spc="-1" dirty="0">
                <a:solidFill>
                  <a:schemeClr val="dk1"/>
                </a:solidFill>
                <a:latin typeface="Arial"/>
                <a:ea typeface="Arial"/>
              </a:rPr>
              <a:t>Tableur (Excel mobile et collabora office)</a:t>
            </a:r>
            <a:endParaRPr lang="fr-FR" sz="2000" b="0" strike="noStrike" spc="-1" dirty="0">
              <a:solidFill>
                <a:srgbClr val="000000"/>
              </a:solidFill>
              <a:latin typeface="Calibri"/>
            </a:endParaRPr>
          </a:p>
          <a:p>
            <a:pPr marL="457200" indent="-355680">
              <a:lnSpc>
                <a:spcPct val="100000"/>
              </a:lnSpc>
              <a:buClr>
                <a:srgbClr val="000000"/>
              </a:buClr>
              <a:buFont typeface="Arial"/>
              <a:buChar char="●"/>
              <a:tabLst>
                <a:tab pos="0" algn="l"/>
              </a:tabLst>
            </a:pPr>
            <a:r>
              <a:rPr lang="fr-FR" sz="2000" b="0" strike="noStrike" spc="-1" dirty="0">
                <a:solidFill>
                  <a:schemeClr val="dk1"/>
                </a:solidFill>
                <a:latin typeface="Arial"/>
                <a:ea typeface="Arial"/>
              </a:rPr>
              <a:t>Diaporama dynamique (pptx, html et </a:t>
            </a:r>
            <a:r>
              <a:rPr lang="fr-FR" sz="2000" b="0" strike="noStrike" spc="-1" dirty="0" err="1">
                <a:solidFill>
                  <a:schemeClr val="dk1"/>
                </a:solidFill>
                <a:latin typeface="Arial"/>
                <a:ea typeface="Arial"/>
              </a:rPr>
              <a:t>scorm</a:t>
            </a:r>
            <a:r>
              <a:rPr lang="fr-FR" sz="2000" b="0" strike="noStrike" spc="-1" dirty="0">
                <a:solidFill>
                  <a:schemeClr val="dk1"/>
                </a:solidFill>
                <a:latin typeface="Arial"/>
                <a:ea typeface="Arial"/>
              </a:rPr>
              <a:t>)</a:t>
            </a:r>
            <a:endParaRPr lang="fr-FR" sz="2000" b="0" strike="noStrike" spc="-1" dirty="0">
              <a:solidFill>
                <a:srgbClr val="000000"/>
              </a:solidFill>
              <a:latin typeface="Calibri"/>
            </a:endParaRPr>
          </a:p>
          <a:p>
            <a:pPr marL="457200" indent="-355680">
              <a:lnSpc>
                <a:spcPct val="100000"/>
              </a:lnSpc>
              <a:buClr>
                <a:srgbClr val="000000"/>
              </a:buClr>
              <a:buFont typeface="Arial"/>
              <a:buChar char="●"/>
              <a:tabLst>
                <a:tab pos="0" algn="l"/>
              </a:tabLst>
            </a:pPr>
            <a:r>
              <a:rPr lang="fr-FR" sz="2000" b="0" strike="noStrike" spc="-1" dirty="0">
                <a:solidFill>
                  <a:schemeClr val="dk1"/>
                </a:solidFill>
                <a:latin typeface="Arial"/>
                <a:ea typeface="Arial"/>
              </a:rPr>
              <a:t>ENT académique, Eléa</a:t>
            </a:r>
            <a:endParaRPr lang="fr-FR" sz="2000" b="0" strike="noStrike" spc="-1" dirty="0">
              <a:solidFill>
                <a:srgbClr val="000000"/>
              </a:solidFill>
              <a:latin typeface="Calibri"/>
            </a:endParaRPr>
          </a:p>
          <a:p>
            <a:pPr marL="457200" indent="-355680">
              <a:lnSpc>
                <a:spcPct val="100000"/>
              </a:lnSpc>
              <a:buClr>
                <a:srgbClr val="000000"/>
              </a:buClr>
              <a:buFont typeface="Arial"/>
              <a:buChar char="●"/>
              <a:tabLst>
                <a:tab pos="0" algn="l"/>
              </a:tabLst>
            </a:pPr>
            <a:r>
              <a:rPr lang="fr-FR" sz="2000" b="0" strike="noStrike" spc="-1" dirty="0">
                <a:solidFill>
                  <a:schemeClr val="dk1"/>
                </a:solidFill>
                <a:latin typeface="Arial"/>
                <a:ea typeface="Arial"/>
              </a:rPr>
              <a:t>Compte Gratuit Enseignant pour une utilisation des applications mobiles Excel et Power Point avec synchronisation des données (RGPD) sur « Nuage » et/ou en local pour des usages collaboratifs avec ou sans connexion internet.</a:t>
            </a:r>
            <a:endParaRPr lang="fr-FR" sz="2000" b="0" strike="noStrike" spc="-1" dirty="0">
              <a:solidFill>
                <a:srgbClr val="000000"/>
              </a:solidFill>
              <a:latin typeface="Calibri"/>
            </a:endParaRPr>
          </a:p>
        </p:txBody>
      </p:sp>
      <p:pic>
        <p:nvPicPr>
          <p:cNvPr id="68" name="Image 7"/>
          <p:cNvPicPr/>
          <p:nvPr/>
        </p:nvPicPr>
        <p:blipFill>
          <a:blip r:embed="rId3"/>
          <a:stretch/>
        </p:blipFill>
        <p:spPr>
          <a:xfrm>
            <a:off x="460080" y="155880"/>
            <a:ext cx="1267560" cy="1193040"/>
          </a:xfrm>
          <a:prstGeom prst="rect">
            <a:avLst/>
          </a:prstGeom>
          <a:noFill/>
          <a:ln w="0">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4" name="Google Shape;107;p18"/>
          <p:cNvSpPr/>
          <p:nvPr/>
        </p:nvSpPr>
        <p:spPr>
          <a:xfrm>
            <a:off x="559080" y="1423440"/>
            <a:ext cx="10914120" cy="487080"/>
          </a:xfrm>
          <a:prstGeom prst="rect">
            <a:avLst/>
          </a:prstGeom>
          <a:noFill/>
          <a:ln w="0">
            <a:noFill/>
          </a:ln>
        </p:spPr>
        <p:style>
          <a:lnRef idx="0">
            <a:scrgbClr r="0" g="0" b="0"/>
          </a:lnRef>
          <a:fillRef idx="0">
            <a:scrgbClr r="0" g="0" b="0"/>
          </a:fillRef>
          <a:effectRef idx="0">
            <a:scrgbClr r="0" g="0" b="0"/>
          </a:effectRef>
          <a:fontRef idx="minor"/>
        </p:style>
        <p:txBody>
          <a:bodyPr anchor="t">
            <a:noAutofit/>
          </a:bodyPr>
          <a:lstStyle/>
          <a:p>
            <a:pPr algn="just">
              <a:lnSpc>
                <a:spcPct val="100000"/>
              </a:lnSpc>
              <a:tabLst>
                <a:tab pos="0" algn="l"/>
              </a:tabLst>
            </a:pPr>
            <a:r>
              <a:rPr lang="fr-FR" sz="2000" b="1" strike="noStrike" spc="-1" dirty="0">
                <a:solidFill>
                  <a:srgbClr val="000091"/>
                </a:solidFill>
                <a:latin typeface="Arial"/>
                <a:ea typeface="Arial"/>
              </a:rPr>
              <a:t>Productions académiques (2024)</a:t>
            </a:r>
            <a:endParaRPr lang="fr-FR" sz="2000" b="0" strike="noStrike" spc="-1" dirty="0">
              <a:solidFill>
                <a:srgbClr val="000000"/>
              </a:solidFill>
              <a:latin typeface="Calibri"/>
            </a:endParaRPr>
          </a:p>
          <a:p>
            <a:pPr algn="just">
              <a:lnSpc>
                <a:spcPct val="100000"/>
              </a:lnSpc>
              <a:tabLst>
                <a:tab pos="0" algn="l"/>
              </a:tabLst>
            </a:pPr>
            <a:endParaRPr lang="fr-FR" sz="1800" b="0" strike="noStrike" spc="-1" dirty="0">
              <a:solidFill>
                <a:srgbClr val="000000"/>
              </a:solidFill>
              <a:latin typeface="Calibri"/>
            </a:endParaRPr>
          </a:p>
          <a:p>
            <a:pPr algn="just">
              <a:lnSpc>
                <a:spcPct val="100000"/>
              </a:lnSpc>
              <a:tabLst>
                <a:tab pos="0" algn="l"/>
              </a:tabLst>
            </a:pPr>
            <a:endParaRPr lang="fr-FR" sz="1600" b="0" strike="noStrike" spc="-1" dirty="0">
              <a:solidFill>
                <a:srgbClr val="000000"/>
              </a:solidFill>
              <a:latin typeface="Calibri"/>
            </a:endParaRPr>
          </a:p>
          <a:p>
            <a:pPr algn="just">
              <a:lnSpc>
                <a:spcPct val="100000"/>
              </a:lnSpc>
              <a:spcBef>
                <a:spcPts val="601"/>
              </a:spcBef>
              <a:tabLst>
                <a:tab pos="0" algn="l"/>
              </a:tabLst>
            </a:pPr>
            <a:endParaRPr lang="fr-FR" sz="1600" b="0" strike="noStrike" spc="-1" dirty="0">
              <a:solidFill>
                <a:srgbClr val="000000"/>
              </a:solidFill>
              <a:latin typeface="Calibri"/>
            </a:endParaRPr>
          </a:p>
        </p:txBody>
      </p:sp>
      <p:sp>
        <p:nvSpPr>
          <p:cNvPr id="75" name="Google Shape;108;p18"/>
          <p:cNvSpPr/>
          <p:nvPr/>
        </p:nvSpPr>
        <p:spPr>
          <a:xfrm>
            <a:off x="3511080" y="6480720"/>
            <a:ext cx="5203800" cy="376920"/>
          </a:xfrm>
          <a:prstGeom prst="rect">
            <a:avLst/>
          </a:prstGeom>
          <a:solidFill>
            <a:schemeClr val="lt1"/>
          </a:solidFill>
          <a:ln w="9525">
            <a:solidFill>
              <a:srgbClr val="FFFFFF"/>
            </a:solidFill>
            <a:round/>
          </a:ln>
        </p:spPr>
        <p:style>
          <a:lnRef idx="0">
            <a:scrgbClr r="0" g="0" b="0"/>
          </a:lnRef>
          <a:fillRef idx="0">
            <a:scrgbClr r="0" g="0" b="0"/>
          </a:fillRef>
          <a:effectRef idx="0">
            <a:scrgbClr r="0" g="0" b="0"/>
          </a:effectRef>
          <a:fontRef idx="minor"/>
        </p:style>
        <p:txBody>
          <a:bodyPr tIns="91440" bIns="91440" anchor="ctr">
            <a:noAutofit/>
          </a:bodyPr>
          <a:lstStyle/>
          <a:p>
            <a:pPr algn="ctr">
              <a:lnSpc>
                <a:spcPct val="100000"/>
              </a:lnSpc>
              <a:tabLst>
                <a:tab pos="0" algn="l"/>
              </a:tabLst>
            </a:pPr>
            <a:endParaRPr lang="fr-FR" sz="1400" b="0" strike="noStrike" spc="-1">
              <a:solidFill>
                <a:srgbClr val="000000"/>
              </a:solidFill>
              <a:latin typeface="Arial"/>
              <a:ea typeface="Arial"/>
            </a:endParaRPr>
          </a:p>
        </p:txBody>
      </p:sp>
      <p:sp>
        <p:nvSpPr>
          <p:cNvPr id="76" name="Google Shape;110;p18"/>
          <p:cNvSpPr/>
          <p:nvPr/>
        </p:nvSpPr>
        <p:spPr>
          <a:xfrm>
            <a:off x="2513160" y="325080"/>
            <a:ext cx="9048240" cy="912600"/>
          </a:xfrm>
          <a:prstGeom prst="rect">
            <a:avLst/>
          </a:prstGeom>
          <a:noFill/>
          <a:ln w="0">
            <a:noFill/>
          </a:ln>
        </p:spPr>
        <p:style>
          <a:lnRef idx="0">
            <a:scrgbClr r="0" g="0" b="0"/>
          </a:lnRef>
          <a:fillRef idx="0">
            <a:scrgbClr r="0" g="0" b="0"/>
          </a:fillRef>
          <a:effectRef idx="0">
            <a:scrgbClr r="0" g="0" b="0"/>
          </a:effectRef>
          <a:fontRef idx="minor"/>
        </p:style>
        <p:txBody>
          <a:bodyPr anchor="t">
            <a:noAutofit/>
          </a:bodyPr>
          <a:lstStyle/>
          <a:p>
            <a:pPr>
              <a:lnSpc>
                <a:spcPct val="100000"/>
              </a:lnSpc>
              <a:tabLst>
                <a:tab pos="0" algn="l"/>
              </a:tabLst>
            </a:pPr>
            <a:endParaRPr lang="fr-FR" sz="1200" b="0" strike="noStrike" spc="-1">
              <a:solidFill>
                <a:srgbClr val="000000"/>
              </a:solidFill>
              <a:latin typeface="Calibri"/>
            </a:endParaRPr>
          </a:p>
          <a:p>
            <a:pPr>
              <a:lnSpc>
                <a:spcPct val="100000"/>
              </a:lnSpc>
              <a:tabLst>
                <a:tab pos="0" algn="l"/>
              </a:tabLst>
            </a:pPr>
            <a:endParaRPr lang="fr-FR" sz="1200" b="0" strike="noStrike" spc="-1">
              <a:solidFill>
                <a:srgbClr val="000000"/>
              </a:solidFill>
              <a:latin typeface="Calibri"/>
            </a:endParaRPr>
          </a:p>
          <a:p>
            <a:pPr>
              <a:lnSpc>
                <a:spcPct val="100000"/>
              </a:lnSpc>
              <a:tabLst>
                <a:tab pos="0" algn="l"/>
              </a:tabLst>
            </a:pPr>
            <a:r>
              <a:rPr lang="fr-FR" sz="2000" b="1" strike="noStrike" spc="-1">
                <a:solidFill>
                  <a:srgbClr val="000091"/>
                </a:solidFill>
                <a:latin typeface="Arial"/>
                <a:ea typeface="Arial"/>
              </a:rPr>
              <a:t>Suivi des apprentissages et parcours de formation de l'élève en EPS </a:t>
            </a:r>
            <a:endParaRPr lang="fr-FR" sz="2000" b="0" strike="noStrike" spc="-1">
              <a:solidFill>
                <a:srgbClr val="000000"/>
              </a:solidFill>
              <a:latin typeface="Calibri"/>
            </a:endParaRPr>
          </a:p>
        </p:txBody>
      </p:sp>
      <p:sp>
        <p:nvSpPr>
          <p:cNvPr id="77" name="Google Shape;111;p18"/>
          <p:cNvSpPr/>
          <p:nvPr/>
        </p:nvSpPr>
        <p:spPr>
          <a:xfrm>
            <a:off x="559080" y="1879200"/>
            <a:ext cx="5386320" cy="2310480"/>
          </a:xfrm>
          <a:prstGeom prst="rect">
            <a:avLst/>
          </a:prstGeom>
          <a:noFill/>
          <a:ln w="0">
            <a:noFill/>
          </a:ln>
        </p:spPr>
        <p:style>
          <a:lnRef idx="0">
            <a:scrgbClr r="0" g="0" b="0"/>
          </a:lnRef>
          <a:fillRef idx="0">
            <a:scrgbClr r="0" g="0" b="0"/>
          </a:fillRef>
          <a:effectRef idx="0">
            <a:scrgbClr r="0" g="0" b="0"/>
          </a:effectRef>
          <a:fontRef idx="minor"/>
        </p:style>
        <p:txBody>
          <a:bodyPr tIns="91440" bIns="91440" anchor="t">
            <a:noAutofit/>
          </a:bodyPr>
          <a:lstStyle/>
          <a:p>
            <a:pPr>
              <a:lnSpc>
                <a:spcPct val="100000"/>
              </a:lnSpc>
            </a:pPr>
            <a:r>
              <a:rPr lang="fr-FR" sz="1800" b="1" u="sng" strike="noStrike" spc="-1" dirty="0">
                <a:solidFill>
                  <a:srgbClr val="000091"/>
                </a:solidFill>
                <a:uFillTx/>
                <a:latin typeface="Arial"/>
                <a:ea typeface="Arial"/>
              </a:rPr>
              <a:t>Gain EPS : </a:t>
            </a:r>
            <a:r>
              <a:rPr lang="fr-FR" sz="1600" b="1" strike="noStrike" spc="-1" dirty="0">
                <a:solidFill>
                  <a:schemeClr val="dk1"/>
                </a:solidFill>
                <a:latin typeface="Arial"/>
                <a:ea typeface="Arial"/>
              </a:rPr>
              <a:t>12 applications et un Process pour créer ses propres applications (Excel) Suivi de séquence.</a:t>
            </a:r>
            <a:br>
              <a:rPr sz="1600" dirty="0"/>
            </a:br>
            <a:r>
              <a:rPr lang="fr-FR" sz="1600" b="0" strike="noStrike" spc="-1" dirty="0">
                <a:solidFill>
                  <a:schemeClr val="dk1"/>
                </a:solidFill>
                <a:latin typeface="Arial"/>
                <a:ea typeface="Arial"/>
              </a:rPr>
              <a:t>Fonctionnement hors connexion possible. Appropriation pour les collègues du process en 3 degrés (montée en compétences numériques). Utilisation de Nuage.</a:t>
            </a:r>
            <a:endParaRPr lang="fr-FR" sz="1600" b="0" strike="noStrike" spc="-1" dirty="0">
              <a:solidFill>
                <a:srgbClr val="000000"/>
              </a:solidFill>
              <a:latin typeface="Calibri"/>
            </a:endParaRPr>
          </a:p>
          <a:p>
            <a:pPr>
              <a:lnSpc>
                <a:spcPct val="100000"/>
              </a:lnSpc>
              <a:tabLst>
                <a:tab pos="0" algn="l"/>
              </a:tabLst>
            </a:pPr>
            <a:r>
              <a:rPr lang="fr-FR" sz="1600" b="0" strike="noStrike" spc="-1" dirty="0">
                <a:solidFill>
                  <a:schemeClr val="dk1"/>
                </a:solidFill>
                <a:latin typeface="Arial"/>
                <a:ea typeface="Arial"/>
              </a:rPr>
              <a:t>Personnalisation des applications dans l’onglet réglages et remontées automatiques des données. </a:t>
            </a:r>
            <a:br>
              <a:rPr sz="1600" dirty="0"/>
            </a:br>
            <a:r>
              <a:rPr lang="fr-FR" sz="1200" b="1" u="sng" strike="noStrike" spc="-1" dirty="0">
                <a:solidFill>
                  <a:srgbClr val="000091"/>
                </a:solidFill>
                <a:uFillTx/>
                <a:latin typeface="Arial"/>
                <a:ea typeface="Arial"/>
                <a:hlinkClick r:id="rId3"/>
              </a:rPr>
              <a:t>Lien site académique Gain EPS</a:t>
            </a:r>
            <a:endParaRPr lang="fr-FR" sz="1200" b="0" strike="noStrike" spc="-1" dirty="0">
              <a:solidFill>
                <a:srgbClr val="000000"/>
              </a:solidFill>
              <a:latin typeface="Calibri"/>
            </a:endParaRPr>
          </a:p>
          <a:p>
            <a:pPr>
              <a:lnSpc>
                <a:spcPct val="100000"/>
              </a:lnSpc>
              <a:tabLst>
                <a:tab pos="0" algn="l"/>
              </a:tabLst>
            </a:pPr>
            <a:r>
              <a:rPr lang="fr-FR" sz="1200" b="1" u="sng" strike="noStrike" spc="-1" dirty="0">
                <a:solidFill>
                  <a:srgbClr val="000091"/>
                </a:solidFill>
                <a:uFillTx/>
                <a:latin typeface="Arial"/>
                <a:ea typeface="Arial"/>
                <a:hlinkClick r:id="rId4"/>
              </a:rPr>
              <a:t>Lien </a:t>
            </a:r>
            <a:r>
              <a:rPr lang="fr-FR" sz="1200" b="1" u="sng" strike="noStrike" spc="-1" dirty="0" err="1">
                <a:solidFill>
                  <a:srgbClr val="000091"/>
                </a:solidFill>
                <a:uFillTx/>
                <a:latin typeface="Arial"/>
                <a:ea typeface="Arial"/>
                <a:hlinkClick r:id="rId4"/>
              </a:rPr>
              <a:t>édubase</a:t>
            </a:r>
            <a:endParaRPr lang="fr-FR" sz="1200" b="0" strike="noStrike" spc="-1" dirty="0">
              <a:solidFill>
                <a:srgbClr val="000000"/>
              </a:solidFill>
              <a:latin typeface="Calibri"/>
            </a:endParaRPr>
          </a:p>
          <a:p>
            <a:pPr>
              <a:lnSpc>
                <a:spcPct val="100000"/>
              </a:lnSpc>
              <a:tabLst>
                <a:tab pos="0" algn="l"/>
              </a:tabLst>
            </a:pPr>
            <a:endParaRPr lang="fr-FR" sz="1200" b="0" strike="noStrike" spc="-1" dirty="0">
              <a:solidFill>
                <a:srgbClr val="000000"/>
              </a:solidFill>
              <a:latin typeface="Calibri"/>
            </a:endParaRPr>
          </a:p>
        </p:txBody>
      </p:sp>
      <p:sp>
        <p:nvSpPr>
          <p:cNvPr id="78" name="Google Shape;112;p18"/>
          <p:cNvSpPr/>
          <p:nvPr/>
        </p:nvSpPr>
        <p:spPr>
          <a:xfrm>
            <a:off x="6175080" y="1423440"/>
            <a:ext cx="5386320" cy="2310480"/>
          </a:xfrm>
          <a:prstGeom prst="rect">
            <a:avLst/>
          </a:prstGeom>
          <a:noFill/>
          <a:ln w="0">
            <a:noFill/>
          </a:ln>
        </p:spPr>
        <p:style>
          <a:lnRef idx="0">
            <a:scrgbClr r="0" g="0" b="0"/>
          </a:lnRef>
          <a:fillRef idx="0">
            <a:scrgbClr r="0" g="0" b="0"/>
          </a:fillRef>
          <a:effectRef idx="0">
            <a:scrgbClr r="0" g="0" b="0"/>
          </a:effectRef>
          <a:fontRef idx="minor"/>
        </p:style>
        <p:txBody>
          <a:bodyPr tIns="91440" bIns="91440" anchor="t">
            <a:noAutofit/>
          </a:bodyPr>
          <a:lstStyle/>
          <a:p>
            <a:pPr>
              <a:lnSpc>
                <a:spcPct val="100000"/>
              </a:lnSpc>
              <a:tabLst>
                <a:tab pos="0" algn="l"/>
              </a:tabLst>
            </a:pPr>
            <a:r>
              <a:rPr lang="fr-FR" sz="1800" b="1" u="sng" strike="noStrike" spc="-1" dirty="0">
                <a:solidFill>
                  <a:srgbClr val="000091"/>
                </a:solidFill>
                <a:uFillTx/>
                <a:latin typeface="Arial"/>
                <a:ea typeface="Arial"/>
              </a:rPr>
              <a:t>Suivi et numérique en EPS : </a:t>
            </a:r>
            <a:r>
              <a:rPr lang="fr-FR" sz="1600" b="1" strike="noStrike" spc="-1" dirty="0">
                <a:solidFill>
                  <a:schemeClr val="dk1"/>
                </a:solidFill>
                <a:latin typeface="Arial"/>
                <a:ea typeface="Arial"/>
              </a:rPr>
              <a:t>Stratégie et contenus de formation à destination des collègues.</a:t>
            </a:r>
            <a:br>
              <a:rPr sz="1600" dirty="0"/>
            </a:br>
            <a:r>
              <a:rPr lang="fr-FR" sz="1600" b="0" strike="noStrike" spc="-1" dirty="0">
                <a:solidFill>
                  <a:schemeClr val="dk1"/>
                </a:solidFill>
                <a:highlight>
                  <a:srgbClr val="FFFFFF"/>
                </a:highlight>
                <a:latin typeface="Arial"/>
                <a:ea typeface="Arial"/>
              </a:rPr>
              <a:t>Utilisation de Nuage afin de permettre la collaboration sur des outils tableurs ou de présentation (.pptx). Compte gratuit enseignant Microsoft pour les application mobiles </a:t>
            </a:r>
            <a:br>
              <a:rPr sz="1600" dirty="0"/>
            </a:br>
            <a:r>
              <a:rPr lang="fr-FR" sz="1600" b="0" strike="noStrike" spc="-1" dirty="0">
                <a:solidFill>
                  <a:schemeClr val="dk1"/>
                </a:solidFill>
                <a:highlight>
                  <a:srgbClr val="FFFFFF"/>
                </a:highlight>
                <a:latin typeface="Arial"/>
                <a:ea typeface="Arial"/>
              </a:rPr>
              <a:t>Scénarios pédagogiques et création d’outils propres, modifiables, paramétrables. Suivi de séquence pour l’élève et pour l’enseignant (une double ambition !) </a:t>
            </a:r>
            <a:endParaRPr lang="fr-FR" sz="1600" b="0" strike="noStrike" spc="-1" dirty="0">
              <a:solidFill>
                <a:srgbClr val="000000"/>
              </a:solidFill>
              <a:latin typeface="Calibri"/>
            </a:endParaRPr>
          </a:p>
          <a:p>
            <a:pPr>
              <a:lnSpc>
                <a:spcPct val="100000"/>
              </a:lnSpc>
              <a:tabLst>
                <a:tab pos="0" algn="l"/>
              </a:tabLst>
            </a:pPr>
            <a:r>
              <a:rPr lang="fr-FR" sz="1200" b="1" u="sng" strike="noStrike" spc="-1" dirty="0">
                <a:solidFill>
                  <a:srgbClr val="000091"/>
                </a:solidFill>
                <a:highlight>
                  <a:srgbClr val="FFFFFF"/>
                </a:highlight>
                <a:uFillTx/>
                <a:latin typeface="Arial"/>
                <a:ea typeface="Arial"/>
                <a:hlinkClick r:id="rId5"/>
              </a:rPr>
              <a:t>Lien site académique </a:t>
            </a:r>
            <a:r>
              <a:rPr lang="fr-FR" sz="1200" b="1" u="sng" strike="noStrike" spc="-1" dirty="0" err="1">
                <a:solidFill>
                  <a:srgbClr val="000091"/>
                </a:solidFill>
                <a:highlight>
                  <a:srgbClr val="FFFFFF"/>
                </a:highlight>
                <a:uFillTx/>
                <a:latin typeface="Arial"/>
                <a:ea typeface="Arial"/>
                <a:hlinkClick r:id="rId5"/>
              </a:rPr>
              <a:t>TraAM</a:t>
            </a:r>
            <a:r>
              <a:rPr lang="fr-FR" sz="1200" b="1" u="sng" strike="noStrike" spc="-1" dirty="0">
                <a:solidFill>
                  <a:srgbClr val="000091"/>
                </a:solidFill>
                <a:highlight>
                  <a:srgbClr val="FFFFFF"/>
                </a:highlight>
                <a:uFillTx/>
                <a:latin typeface="Arial"/>
                <a:ea typeface="Arial"/>
                <a:hlinkClick r:id="rId5"/>
              </a:rPr>
              <a:t> EPS</a:t>
            </a:r>
            <a:br>
              <a:rPr sz="1300" dirty="0"/>
            </a:br>
            <a:endParaRPr lang="fr-FR" sz="1200" b="0" strike="noStrike" spc="-1" dirty="0">
              <a:solidFill>
                <a:srgbClr val="000000"/>
              </a:solidFill>
              <a:latin typeface="Calibri"/>
            </a:endParaRPr>
          </a:p>
          <a:p>
            <a:pPr algn="just">
              <a:lnSpc>
                <a:spcPct val="100000"/>
              </a:lnSpc>
              <a:tabLst>
                <a:tab pos="0" algn="l"/>
              </a:tabLst>
            </a:pPr>
            <a:endParaRPr lang="fr-FR" sz="1600" b="0" strike="noStrike" spc="-1" dirty="0">
              <a:solidFill>
                <a:srgbClr val="000000"/>
              </a:solidFill>
              <a:latin typeface="Calibri"/>
            </a:endParaRPr>
          </a:p>
        </p:txBody>
      </p:sp>
      <p:sp>
        <p:nvSpPr>
          <p:cNvPr id="79" name="Google Shape;113;p18"/>
          <p:cNvSpPr/>
          <p:nvPr/>
        </p:nvSpPr>
        <p:spPr>
          <a:xfrm>
            <a:off x="630000" y="4257360"/>
            <a:ext cx="5386320" cy="2155680"/>
          </a:xfrm>
          <a:prstGeom prst="rect">
            <a:avLst/>
          </a:prstGeom>
          <a:noFill/>
          <a:ln w="0">
            <a:noFill/>
          </a:ln>
        </p:spPr>
        <p:style>
          <a:lnRef idx="0">
            <a:scrgbClr r="0" g="0" b="0"/>
          </a:lnRef>
          <a:fillRef idx="0">
            <a:scrgbClr r="0" g="0" b="0"/>
          </a:fillRef>
          <a:effectRef idx="0">
            <a:scrgbClr r="0" g="0" b="0"/>
          </a:effectRef>
          <a:fontRef idx="minor"/>
        </p:style>
        <p:txBody>
          <a:bodyPr tIns="91440" bIns="91440" anchor="t">
            <a:noAutofit/>
          </a:bodyPr>
          <a:lstStyle/>
          <a:p>
            <a:pPr>
              <a:lnSpc>
                <a:spcPct val="100000"/>
              </a:lnSpc>
            </a:pPr>
            <a:r>
              <a:rPr lang="fr-FR" sz="1800" b="1" u="sng" strike="noStrike" spc="-1">
                <a:solidFill>
                  <a:srgbClr val="000091"/>
                </a:solidFill>
                <a:uFillTx/>
                <a:latin typeface="Arial"/>
                <a:ea typeface="Arial"/>
              </a:rPr>
              <a:t>EPS Suivi + : </a:t>
            </a:r>
            <a:r>
              <a:rPr lang="fr-FR" sz="1600" b="1" strike="noStrike" spc="-1">
                <a:solidFill>
                  <a:schemeClr val="dk1"/>
                </a:solidFill>
                <a:latin typeface="Arial"/>
                <a:ea typeface="Arial"/>
              </a:rPr>
              <a:t>Suivi de séquences sur l’année et sur les années pour l’équipe et pour l’élève.</a:t>
            </a:r>
            <a:br>
              <a:rPr sz="1600"/>
            </a:br>
            <a:r>
              <a:rPr lang="fr-FR" sz="1600" b="0" strike="noStrike" spc="-1">
                <a:solidFill>
                  <a:schemeClr val="dk1"/>
                </a:solidFill>
                <a:latin typeface="Arial"/>
                <a:ea typeface="Arial"/>
              </a:rPr>
              <a:t>Pour l’enseignant d’EPS et son équipe, trois classeurs Excel entièrement paramétrables. Les « applications mobiles » EPS Suivi + de chaque classe vont alimenter, les deux autres classeurs : EPS Suivi Equipe et Suivi Elève. Utilisation de Nuage et Excel gratuit enseignant</a:t>
            </a:r>
            <a:br>
              <a:rPr sz="1600"/>
            </a:br>
            <a:r>
              <a:rPr lang="fr-FR" sz="1200" b="1" u="sng" strike="noStrike" spc="-1">
                <a:solidFill>
                  <a:srgbClr val="000091"/>
                </a:solidFill>
                <a:highlight>
                  <a:srgbClr val="FFFFFF"/>
                </a:highlight>
                <a:uFillTx/>
                <a:latin typeface="Arial"/>
                <a:ea typeface="Arial"/>
                <a:hlinkClick r:id="rId5"/>
              </a:rPr>
              <a:t>Lien site académique EPS Suivi +</a:t>
            </a:r>
            <a:endParaRPr lang="fr-FR" sz="1200" b="0" strike="noStrike" spc="-1">
              <a:solidFill>
                <a:srgbClr val="000000"/>
              </a:solidFill>
              <a:latin typeface="Calibri"/>
            </a:endParaRPr>
          </a:p>
          <a:p>
            <a:pPr>
              <a:lnSpc>
                <a:spcPct val="100000"/>
              </a:lnSpc>
              <a:tabLst>
                <a:tab pos="0" algn="l"/>
              </a:tabLst>
            </a:pPr>
            <a:r>
              <a:rPr lang="fr-FR" sz="1200" b="1" u="sng" strike="noStrike" spc="-1">
                <a:solidFill>
                  <a:srgbClr val="000091"/>
                </a:solidFill>
                <a:uFillTx/>
                <a:latin typeface="Arial"/>
                <a:ea typeface="Arial"/>
                <a:hlinkClick r:id="rId6"/>
              </a:rPr>
              <a:t>Lien édubase</a:t>
            </a:r>
            <a:endParaRPr lang="fr-FR" sz="1200" b="0" strike="noStrike" spc="-1">
              <a:solidFill>
                <a:srgbClr val="000000"/>
              </a:solidFill>
              <a:latin typeface="Calibri"/>
            </a:endParaRPr>
          </a:p>
          <a:p>
            <a:pPr algn="just">
              <a:lnSpc>
                <a:spcPct val="100000"/>
              </a:lnSpc>
              <a:tabLst>
                <a:tab pos="0" algn="l"/>
              </a:tabLst>
            </a:pPr>
            <a:endParaRPr lang="fr-FR" sz="1600" b="0" strike="noStrike" spc="-1">
              <a:solidFill>
                <a:srgbClr val="000000"/>
              </a:solidFill>
              <a:latin typeface="Calibri"/>
            </a:endParaRPr>
          </a:p>
        </p:txBody>
      </p:sp>
      <p:sp>
        <p:nvSpPr>
          <p:cNvPr id="80" name="Google Shape;114;p18"/>
          <p:cNvSpPr/>
          <p:nvPr/>
        </p:nvSpPr>
        <p:spPr>
          <a:xfrm>
            <a:off x="6246360" y="4190400"/>
            <a:ext cx="5386320" cy="2515200"/>
          </a:xfrm>
          <a:prstGeom prst="rect">
            <a:avLst/>
          </a:prstGeom>
          <a:noFill/>
          <a:ln w="0">
            <a:noFill/>
          </a:ln>
        </p:spPr>
        <p:style>
          <a:lnRef idx="0">
            <a:scrgbClr r="0" g="0" b="0"/>
          </a:lnRef>
          <a:fillRef idx="0">
            <a:scrgbClr r="0" g="0" b="0"/>
          </a:fillRef>
          <a:effectRef idx="0">
            <a:scrgbClr r="0" g="0" b="0"/>
          </a:effectRef>
          <a:fontRef idx="minor"/>
        </p:style>
        <p:txBody>
          <a:bodyPr tIns="91440" bIns="91440" anchor="t">
            <a:noAutofit/>
          </a:bodyPr>
          <a:lstStyle/>
          <a:p>
            <a:pPr>
              <a:lnSpc>
                <a:spcPct val="100000"/>
              </a:lnSpc>
            </a:pPr>
            <a:r>
              <a:rPr lang="fr-FR" sz="1800" b="1" u="sng" strike="noStrike" spc="-1" dirty="0">
                <a:solidFill>
                  <a:srgbClr val="000091"/>
                </a:solidFill>
                <a:uFillTx/>
                <a:latin typeface="Arial"/>
                <a:ea typeface="Arial"/>
              </a:rPr>
              <a:t>Une éducation au choix en EPS : </a:t>
            </a:r>
            <a:r>
              <a:rPr lang="fr-FR" sz="1600" b="1" strike="noStrike" spc="-1" dirty="0">
                <a:solidFill>
                  <a:schemeClr val="dk1"/>
                </a:solidFill>
                <a:latin typeface="Arial"/>
                <a:ea typeface="Arial"/>
              </a:rPr>
              <a:t>Les élèves opèrent des choix  réfléchis de situations de leçon en leçon qu’ils consignent dans leur ENT (activité « devoir  ») </a:t>
            </a:r>
            <a:r>
              <a:rPr lang="fr-FR" sz="1600" b="0" strike="noStrike" spc="-1" dirty="0">
                <a:solidFill>
                  <a:schemeClr val="dk1"/>
                </a:solidFill>
                <a:latin typeface="Arial"/>
                <a:ea typeface="Arial"/>
              </a:rPr>
              <a:t>Création d’un diaporama interactif pour une exploitation élève hors connexion en classe et/ou via son ENT (Hybridation). Associé aux « fiches de suivi et d’aiguillage » il a pour ambition de permettre aux élèves de définir et d’ajuster leur projet de transformation. </a:t>
            </a:r>
            <a:br>
              <a:rPr sz="1600" dirty="0"/>
            </a:br>
            <a:r>
              <a:rPr lang="fr-FR" sz="1200" b="1" u="sng" strike="noStrike" spc="-1" dirty="0">
                <a:solidFill>
                  <a:srgbClr val="000091"/>
                </a:solidFill>
                <a:uFillTx/>
                <a:latin typeface="Arial"/>
                <a:ea typeface="Arial"/>
                <a:hlinkClick r:id="rId7"/>
              </a:rPr>
              <a:t>Lien site académique une éducation au choix en EPS </a:t>
            </a:r>
            <a:endParaRPr lang="fr-FR" sz="1200" b="0" strike="noStrike" spc="-1" dirty="0">
              <a:solidFill>
                <a:srgbClr val="000000"/>
              </a:solidFill>
              <a:latin typeface="Calibri"/>
            </a:endParaRPr>
          </a:p>
          <a:p>
            <a:pPr algn="just">
              <a:lnSpc>
                <a:spcPct val="100000"/>
              </a:lnSpc>
              <a:tabLst>
                <a:tab pos="0" algn="l"/>
              </a:tabLst>
            </a:pPr>
            <a:endParaRPr lang="fr-FR" sz="1600" b="0" strike="noStrike" spc="-1" dirty="0">
              <a:solidFill>
                <a:srgbClr val="000000"/>
              </a:solidFill>
              <a:latin typeface="Calibri"/>
            </a:endParaRPr>
          </a:p>
        </p:txBody>
      </p:sp>
      <p:pic>
        <p:nvPicPr>
          <p:cNvPr id="81" name="Image 9"/>
          <p:cNvPicPr/>
          <p:nvPr/>
        </p:nvPicPr>
        <p:blipFill>
          <a:blip r:embed="rId8"/>
          <a:stretch/>
        </p:blipFill>
        <p:spPr>
          <a:xfrm>
            <a:off x="630000" y="176040"/>
            <a:ext cx="1267560" cy="1193040"/>
          </a:xfrm>
          <a:prstGeom prst="rect">
            <a:avLst/>
          </a:prstGeom>
          <a:noFill/>
          <a:ln w="0">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4" name="Google Shape;107;p18"/>
          <p:cNvSpPr/>
          <p:nvPr/>
        </p:nvSpPr>
        <p:spPr>
          <a:xfrm>
            <a:off x="559080" y="1423440"/>
            <a:ext cx="10914120" cy="487080"/>
          </a:xfrm>
          <a:prstGeom prst="rect">
            <a:avLst/>
          </a:prstGeom>
          <a:noFill/>
          <a:ln w="0">
            <a:noFill/>
          </a:ln>
        </p:spPr>
        <p:style>
          <a:lnRef idx="0">
            <a:scrgbClr r="0" g="0" b="0"/>
          </a:lnRef>
          <a:fillRef idx="0">
            <a:scrgbClr r="0" g="0" b="0"/>
          </a:fillRef>
          <a:effectRef idx="0">
            <a:scrgbClr r="0" g="0" b="0"/>
          </a:effectRef>
          <a:fontRef idx="minor"/>
        </p:style>
        <p:txBody>
          <a:bodyPr anchor="t">
            <a:noAutofit/>
          </a:bodyPr>
          <a:lstStyle/>
          <a:p>
            <a:pPr algn="just">
              <a:lnSpc>
                <a:spcPct val="100000"/>
              </a:lnSpc>
              <a:tabLst>
                <a:tab pos="0" algn="l"/>
              </a:tabLst>
            </a:pPr>
            <a:r>
              <a:rPr lang="fr-FR" sz="2000" b="1" strike="noStrike" spc="-1" dirty="0">
                <a:solidFill>
                  <a:srgbClr val="000091"/>
                </a:solidFill>
                <a:latin typeface="Arial"/>
                <a:ea typeface="Arial"/>
              </a:rPr>
              <a:t>Productions académiques</a:t>
            </a:r>
            <a:r>
              <a:rPr lang="fr-FR" sz="2000" b="1" spc="-1" dirty="0">
                <a:solidFill>
                  <a:srgbClr val="000091"/>
                </a:solidFill>
                <a:latin typeface="Arial"/>
                <a:ea typeface="Arial"/>
              </a:rPr>
              <a:t> (2025)</a:t>
            </a:r>
            <a:endParaRPr lang="fr-FR" sz="1600" b="0" strike="noStrike" spc="-1" dirty="0">
              <a:solidFill>
                <a:srgbClr val="000000"/>
              </a:solidFill>
              <a:latin typeface="Calibri"/>
            </a:endParaRPr>
          </a:p>
          <a:p>
            <a:pPr algn="just">
              <a:lnSpc>
                <a:spcPct val="100000"/>
              </a:lnSpc>
              <a:spcBef>
                <a:spcPts val="601"/>
              </a:spcBef>
              <a:tabLst>
                <a:tab pos="0" algn="l"/>
              </a:tabLst>
            </a:pPr>
            <a:endParaRPr lang="fr-FR" sz="1600" b="0" strike="noStrike" spc="-1" dirty="0">
              <a:solidFill>
                <a:srgbClr val="000000"/>
              </a:solidFill>
              <a:latin typeface="Calibri"/>
            </a:endParaRPr>
          </a:p>
        </p:txBody>
      </p:sp>
      <p:sp>
        <p:nvSpPr>
          <p:cNvPr id="75" name="Google Shape;108;p18"/>
          <p:cNvSpPr/>
          <p:nvPr/>
        </p:nvSpPr>
        <p:spPr>
          <a:xfrm>
            <a:off x="3511080" y="6480720"/>
            <a:ext cx="5203800" cy="376920"/>
          </a:xfrm>
          <a:prstGeom prst="rect">
            <a:avLst/>
          </a:prstGeom>
          <a:solidFill>
            <a:schemeClr val="lt1"/>
          </a:solidFill>
          <a:ln w="9525">
            <a:solidFill>
              <a:srgbClr val="FFFFFF"/>
            </a:solidFill>
            <a:round/>
          </a:ln>
        </p:spPr>
        <p:style>
          <a:lnRef idx="0">
            <a:scrgbClr r="0" g="0" b="0"/>
          </a:lnRef>
          <a:fillRef idx="0">
            <a:scrgbClr r="0" g="0" b="0"/>
          </a:fillRef>
          <a:effectRef idx="0">
            <a:scrgbClr r="0" g="0" b="0"/>
          </a:effectRef>
          <a:fontRef idx="minor"/>
        </p:style>
        <p:txBody>
          <a:bodyPr tIns="91440" bIns="91440" anchor="ctr">
            <a:noAutofit/>
          </a:bodyPr>
          <a:lstStyle/>
          <a:p>
            <a:pPr algn="ctr">
              <a:lnSpc>
                <a:spcPct val="100000"/>
              </a:lnSpc>
              <a:tabLst>
                <a:tab pos="0" algn="l"/>
              </a:tabLst>
            </a:pPr>
            <a:endParaRPr lang="fr-FR" sz="1400" b="0" strike="noStrike" spc="-1">
              <a:solidFill>
                <a:srgbClr val="000000"/>
              </a:solidFill>
              <a:latin typeface="Arial"/>
              <a:ea typeface="Arial"/>
            </a:endParaRPr>
          </a:p>
        </p:txBody>
      </p:sp>
      <p:sp>
        <p:nvSpPr>
          <p:cNvPr id="76" name="Google Shape;110;p18"/>
          <p:cNvSpPr/>
          <p:nvPr/>
        </p:nvSpPr>
        <p:spPr>
          <a:xfrm>
            <a:off x="2513160" y="325080"/>
            <a:ext cx="9048240" cy="912600"/>
          </a:xfrm>
          <a:prstGeom prst="rect">
            <a:avLst/>
          </a:prstGeom>
          <a:noFill/>
          <a:ln w="0">
            <a:noFill/>
          </a:ln>
        </p:spPr>
        <p:style>
          <a:lnRef idx="0">
            <a:scrgbClr r="0" g="0" b="0"/>
          </a:lnRef>
          <a:fillRef idx="0">
            <a:scrgbClr r="0" g="0" b="0"/>
          </a:fillRef>
          <a:effectRef idx="0">
            <a:scrgbClr r="0" g="0" b="0"/>
          </a:effectRef>
          <a:fontRef idx="minor"/>
        </p:style>
        <p:txBody>
          <a:bodyPr anchor="t">
            <a:noAutofit/>
          </a:bodyPr>
          <a:lstStyle/>
          <a:p>
            <a:pPr>
              <a:lnSpc>
                <a:spcPct val="100000"/>
              </a:lnSpc>
              <a:tabLst>
                <a:tab pos="0" algn="l"/>
              </a:tabLst>
            </a:pPr>
            <a:endParaRPr lang="fr-FR" sz="1200" b="0" strike="noStrike" spc="-1">
              <a:solidFill>
                <a:srgbClr val="000000"/>
              </a:solidFill>
              <a:latin typeface="Calibri"/>
            </a:endParaRPr>
          </a:p>
          <a:p>
            <a:pPr>
              <a:lnSpc>
                <a:spcPct val="100000"/>
              </a:lnSpc>
              <a:tabLst>
                <a:tab pos="0" algn="l"/>
              </a:tabLst>
            </a:pPr>
            <a:endParaRPr lang="fr-FR" sz="1200" b="0" strike="noStrike" spc="-1">
              <a:solidFill>
                <a:srgbClr val="000000"/>
              </a:solidFill>
              <a:latin typeface="Calibri"/>
            </a:endParaRPr>
          </a:p>
          <a:p>
            <a:pPr>
              <a:lnSpc>
                <a:spcPct val="100000"/>
              </a:lnSpc>
              <a:tabLst>
                <a:tab pos="0" algn="l"/>
              </a:tabLst>
            </a:pPr>
            <a:r>
              <a:rPr lang="fr-FR" sz="2000" b="1" strike="noStrike" spc="-1">
                <a:solidFill>
                  <a:srgbClr val="000091"/>
                </a:solidFill>
                <a:latin typeface="Arial"/>
                <a:ea typeface="Arial"/>
              </a:rPr>
              <a:t>Suivi des apprentissages et parcours de formation de l'élève en EPS </a:t>
            </a:r>
            <a:endParaRPr lang="fr-FR" sz="2000" b="0" strike="noStrike" spc="-1">
              <a:solidFill>
                <a:srgbClr val="000000"/>
              </a:solidFill>
              <a:latin typeface="Calibri"/>
            </a:endParaRPr>
          </a:p>
        </p:txBody>
      </p:sp>
      <p:sp>
        <p:nvSpPr>
          <p:cNvPr id="77" name="Google Shape;111;p18"/>
          <p:cNvSpPr/>
          <p:nvPr/>
        </p:nvSpPr>
        <p:spPr>
          <a:xfrm>
            <a:off x="559080" y="1964880"/>
            <a:ext cx="5386320" cy="4717080"/>
          </a:xfrm>
          <a:prstGeom prst="rect">
            <a:avLst/>
          </a:prstGeom>
          <a:noFill/>
          <a:ln w="0">
            <a:noFill/>
          </a:ln>
        </p:spPr>
        <p:style>
          <a:lnRef idx="0">
            <a:scrgbClr r="0" g="0" b="0"/>
          </a:lnRef>
          <a:fillRef idx="0">
            <a:scrgbClr r="0" g="0" b="0"/>
          </a:fillRef>
          <a:effectRef idx="0">
            <a:scrgbClr r="0" g="0" b="0"/>
          </a:effectRef>
          <a:fontRef idx="minor"/>
        </p:style>
        <p:txBody>
          <a:bodyPr tIns="91440" bIns="91440" anchor="t">
            <a:noAutofit/>
          </a:bodyPr>
          <a:lstStyle/>
          <a:p>
            <a:pPr>
              <a:lnSpc>
                <a:spcPct val="100000"/>
              </a:lnSpc>
            </a:pPr>
            <a:r>
              <a:rPr lang="fr-FR" sz="1800" b="1" u="sng" strike="noStrike" spc="-1" dirty="0">
                <a:solidFill>
                  <a:srgbClr val="000091"/>
                </a:solidFill>
                <a:uFillTx/>
                <a:latin typeface="Arial"/>
                <a:ea typeface="Arial"/>
              </a:rPr>
              <a:t>Générateur de fiches de suivi EPS (élèves – professeurs – séquence) : </a:t>
            </a:r>
            <a:r>
              <a:rPr lang="fr-FR" sz="1600" b="1" strike="noStrike" spc="-1" dirty="0">
                <a:solidFill>
                  <a:schemeClr val="dk1"/>
                </a:solidFill>
                <a:latin typeface="Arial"/>
                <a:ea typeface="Arial"/>
              </a:rPr>
              <a:t>un Process pour créer ses propres fiches de suivi de séquence (Excel)</a:t>
            </a:r>
            <a:br>
              <a:rPr sz="1600" dirty="0"/>
            </a:br>
            <a:r>
              <a:rPr lang="fr-FR" dirty="0"/>
              <a:t>L’outil proposé est un classeur Excel, entièrement paramétrable depuis un ordinateur. Il génère les fiches de suivi élèves conçues pour fonctionner telles des applications sur tous les appareils mobiles (avec ou sans internet) Ces fiches de suivis sont conçues comme une aide à </a:t>
            </a:r>
            <a:r>
              <a:rPr lang="fr-FR" b="1" dirty="0"/>
              <a:t>se situer.</a:t>
            </a:r>
            <a:r>
              <a:rPr lang="fr-FR" dirty="0"/>
              <a:t> </a:t>
            </a:r>
            <a:br>
              <a:rPr lang="fr-FR" dirty="0"/>
            </a:br>
            <a:r>
              <a:rPr lang="fr-FR" dirty="0"/>
              <a:t>Elles vont suggérer aux élèves des situations, </a:t>
            </a:r>
            <a:r>
              <a:rPr lang="fr-FR" b="1" dirty="0"/>
              <a:t>les aider à faire des choix</a:t>
            </a:r>
            <a:r>
              <a:rPr lang="fr-FR" dirty="0"/>
              <a:t> et à se mettre en projet. .</a:t>
            </a:r>
          </a:p>
          <a:p>
            <a:pPr>
              <a:lnSpc>
                <a:spcPct val="100000"/>
              </a:lnSpc>
            </a:pPr>
            <a:r>
              <a:rPr lang="fr-FR" dirty="0"/>
              <a:t>Une vue instantanée est également générée automatiquement de ce que fait l’élève de sorte de l’accompagner dans la construction de son propre chemin d’apprentissage.</a:t>
            </a:r>
            <a:br>
              <a:rPr sz="1600" dirty="0"/>
            </a:br>
            <a:r>
              <a:rPr lang="fr-FR" sz="1200" b="1" u="sng" strike="noStrike" spc="-1" dirty="0">
                <a:solidFill>
                  <a:srgbClr val="000091"/>
                </a:solidFill>
                <a:uFillTx/>
                <a:latin typeface="Arial"/>
                <a:ea typeface="Arial"/>
                <a:hlinkClick r:id="rId4"/>
              </a:rPr>
              <a:t>Lien site académique Générateur de fiche de suivi</a:t>
            </a:r>
            <a:endParaRPr lang="fr-FR" sz="1200" b="0" strike="noStrike" spc="-1" dirty="0">
              <a:solidFill>
                <a:srgbClr val="000000"/>
              </a:solidFill>
              <a:latin typeface="Calibri"/>
            </a:endParaRPr>
          </a:p>
          <a:p>
            <a:pPr>
              <a:lnSpc>
                <a:spcPct val="100000"/>
              </a:lnSpc>
              <a:tabLst>
                <a:tab pos="0" algn="l"/>
              </a:tabLst>
            </a:pPr>
            <a:r>
              <a:rPr lang="fr-FR" sz="1200" b="1" u="sng" strike="noStrike" spc="-1" dirty="0">
                <a:solidFill>
                  <a:srgbClr val="000091"/>
                </a:solidFill>
                <a:uFillTx/>
                <a:latin typeface="Arial"/>
                <a:ea typeface="Arial"/>
                <a:hlinkClick r:id="rId5"/>
              </a:rPr>
              <a:t>Lien </a:t>
            </a:r>
            <a:r>
              <a:rPr lang="fr-FR" sz="1200" b="1" u="sng" strike="noStrike" spc="-1" dirty="0" err="1">
                <a:solidFill>
                  <a:srgbClr val="000091"/>
                </a:solidFill>
                <a:uFillTx/>
                <a:latin typeface="Arial"/>
                <a:ea typeface="Arial"/>
                <a:hlinkClick r:id="rId5"/>
              </a:rPr>
              <a:t>édubase</a:t>
            </a:r>
            <a:endParaRPr lang="fr-FR" sz="1200" b="0" strike="noStrike" spc="-1" dirty="0">
              <a:solidFill>
                <a:srgbClr val="000000"/>
              </a:solidFill>
              <a:latin typeface="Calibri"/>
            </a:endParaRPr>
          </a:p>
          <a:p>
            <a:pPr>
              <a:lnSpc>
                <a:spcPct val="100000"/>
              </a:lnSpc>
              <a:tabLst>
                <a:tab pos="0" algn="l"/>
              </a:tabLst>
            </a:pPr>
            <a:endParaRPr lang="fr-FR" sz="1200" b="0" strike="noStrike" spc="-1" dirty="0">
              <a:solidFill>
                <a:srgbClr val="000000"/>
              </a:solidFill>
              <a:latin typeface="Calibri"/>
            </a:endParaRPr>
          </a:p>
        </p:txBody>
      </p:sp>
      <p:sp>
        <p:nvSpPr>
          <p:cNvPr id="78" name="Google Shape;112;p18"/>
          <p:cNvSpPr/>
          <p:nvPr/>
        </p:nvSpPr>
        <p:spPr>
          <a:xfrm>
            <a:off x="6112980" y="1323761"/>
            <a:ext cx="5595544" cy="2854252"/>
          </a:xfrm>
          <a:prstGeom prst="rect">
            <a:avLst/>
          </a:prstGeom>
          <a:noFill/>
          <a:ln w="0">
            <a:noFill/>
          </a:ln>
        </p:spPr>
        <p:style>
          <a:lnRef idx="0">
            <a:scrgbClr r="0" g="0" b="0"/>
          </a:lnRef>
          <a:fillRef idx="0">
            <a:scrgbClr r="0" g="0" b="0"/>
          </a:fillRef>
          <a:effectRef idx="0">
            <a:scrgbClr r="0" g="0" b="0"/>
          </a:effectRef>
          <a:fontRef idx="minor"/>
        </p:style>
        <p:txBody>
          <a:bodyPr tIns="91440" bIns="91440" anchor="t">
            <a:noAutofit/>
          </a:bodyPr>
          <a:lstStyle/>
          <a:p>
            <a:pPr>
              <a:lnSpc>
                <a:spcPct val="100000"/>
              </a:lnSpc>
              <a:tabLst>
                <a:tab pos="0" algn="l"/>
              </a:tabLst>
            </a:pPr>
            <a:r>
              <a:rPr lang="fr-FR" sz="1800" b="1" u="sng" strike="noStrike" spc="-1" dirty="0">
                <a:solidFill>
                  <a:srgbClr val="000091"/>
                </a:solidFill>
                <a:uFillTx/>
                <a:latin typeface="Arial"/>
                <a:ea typeface="Arial"/>
              </a:rPr>
              <a:t>Suivi et Eléa en EPS : </a:t>
            </a:r>
            <a:r>
              <a:rPr lang="fr-FR" sz="1600" b="1" strike="noStrike" spc="-1" dirty="0">
                <a:solidFill>
                  <a:schemeClr val="dk1"/>
                </a:solidFill>
                <a:latin typeface="Arial"/>
                <a:ea typeface="Arial"/>
              </a:rPr>
              <a:t>Un parcours Eléa pour organiser et suivre l’activité des élèves à l’échelle d’une séquence.</a:t>
            </a:r>
            <a:br>
              <a:rPr sz="1600" dirty="0"/>
            </a:br>
            <a:r>
              <a:rPr lang="fr-FR" sz="1600" dirty="0"/>
              <a:t>L’expérimentation s’appuie sur Eléa et sur Nuage. Les élèves évoluent au sein d’un parcours Eléa tout au long de la séquence en utilisant différents outils: forum, page, devoir, questionnaire, lien vers Nuage. Ses activités leur permettent de comprendre la logique de l’activité, de suivre leurs apprentissages et d’être évalué sur les attendus de fin de séquence.</a:t>
            </a:r>
          </a:p>
          <a:p>
            <a:pPr>
              <a:lnSpc>
                <a:spcPct val="100000"/>
              </a:lnSpc>
              <a:tabLst>
                <a:tab pos="0" algn="l"/>
              </a:tabLst>
            </a:pPr>
            <a:r>
              <a:rPr lang="fr-FR" sz="1200" b="1" u="sng" strike="noStrike" spc="-1" dirty="0">
                <a:solidFill>
                  <a:srgbClr val="000091"/>
                </a:solidFill>
                <a:highlight>
                  <a:srgbClr val="FFFFFF"/>
                </a:highlight>
                <a:uFillTx/>
                <a:latin typeface="Arial"/>
                <a:ea typeface="Arial"/>
                <a:hlinkClick r:id="rId6"/>
              </a:rPr>
              <a:t>Lien site académique </a:t>
            </a:r>
            <a:r>
              <a:rPr lang="fr-FR" sz="1200" b="1" u="sng" strike="noStrike" spc="-1" dirty="0" err="1">
                <a:solidFill>
                  <a:srgbClr val="000091"/>
                </a:solidFill>
                <a:highlight>
                  <a:srgbClr val="FFFFFF"/>
                </a:highlight>
                <a:uFillTx/>
                <a:latin typeface="Arial"/>
                <a:ea typeface="Arial"/>
                <a:hlinkClick r:id="rId6"/>
              </a:rPr>
              <a:t>TraAM</a:t>
            </a:r>
            <a:r>
              <a:rPr lang="fr-FR" sz="1200" b="1" u="sng" strike="noStrike" spc="-1" dirty="0">
                <a:solidFill>
                  <a:srgbClr val="000091"/>
                </a:solidFill>
                <a:highlight>
                  <a:srgbClr val="FFFFFF"/>
                </a:highlight>
                <a:uFillTx/>
                <a:latin typeface="Arial"/>
                <a:ea typeface="Arial"/>
                <a:hlinkClick r:id="rId6"/>
              </a:rPr>
              <a:t> EPS</a:t>
            </a:r>
            <a:br>
              <a:rPr sz="1300" dirty="0"/>
            </a:br>
            <a:endParaRPr lang="fr-FR" sz="1200" b="0" strike="noStrike" spc="-1" dirty="0">
              <a:solidFill>
                <a:srgbClr val="000000"/>
              </a:solidFill>
              <a:latin typeface="Calibri"/>
            </a:endParaRPr>
          </a:p>
          <a:p>
            <a:pPr algn="just">
              <a:lnSpc>
                <a:spcPct val="100000"/>
              </a:lnSpc>
              <a:tabLst>
                <a:tab pos="0" algn="l"/>
              </a:tabLst>
            </a:pPr>
            <a:endParaRPr lang="fr-FR" sz="1600" b="0" strike="noStrike" spc="-1" dirty="0">
              <a:solidFill>
                <a:srgbClr val="000000"/>
              </a:solidFill>
              <a:latin typeface="Calibri"/>
            </a:endParaRPr>
          </a:p>
        </p:txBody>
      </p:sp>
      <p:pic>
        <p:nvPicPr>
          <p:cNvPr id="81" name="Image 9"/>
          <p:cNvPicPr/>
          <p:nvPr/>
        </p:nvPicPr>
        <p:blipFill>
          <a:blip r:embed="rId7"/>
          <a:stretch/>
        </p:blipFill>
        <p:spPr>
          <a:xfrm>
            <a:off x="630000" y="176040"/>
            <a:ext cx="1267560" cy="1193040"/>
          </a:xfrm>
          <a:prstGeom prst="rect">
            <a:avLst/>
          </a:prstGeom>
          <a:noFill/>
          <a:ln w="0">
            <a:noFill/>
          </a:ln>
        </p:spPr>
      </p:pic>
      <p:sp>
        <p:nvSpPr>
          <p:cNvPr id="2" name="Rectangle 1">
            <a:extLst>
              <a:ext uri="{FF2B5EF4-FFF2-40B4-BE49-F238E27FC236}">
                <a16:creationId xmlns:a16="http://schemas.microsoft.com/office/drawing/2014/main" id="{5929D66C-1B43-452A-BE45-74B8151CFF80}"/>
              </a:ext>
            </a:extLst>
          </p:cNvPr>
          <p:cNvSpPr/>
          <p:nvPr/>
        </p:nvSpPr>
        <p:spPr>
          <a:xfrm>
            <a:off x="6096000" y="4178013"/>
            <a:ext cx="5858303" cy="2308324"/>
          </a:xfrm>
          <a:prstGeom prst="rect">
            <a:avLst/>
          </a:prstGeom>
        </p:spPr>
        <p:txBody>
          <a:bodyPr wrap="square">
            <a:spAutoFit/>
          </a:bodyPr>
          <a:lstStyle/>
          <a:p>
            <a:r>
              <a:rPr lang="fr-FR" b="1" u="sng" spc="-1" dirty="0">
                <a:solidFill>
                  <a:srgbClr val="000091"/>
                </a:solidFill>
                <a:latin typeface="Arial"/>
              </a:rPr>
              <a:t>L’outil PowerPoint interactif aux services des apprentissages en EPS et de leurs suivis:</a:t>
            </a:r>
          </a:p>
          <a:p>
            <a:r>
              <a:rPr lang="fr-FR" sz="1600" dirty="0"/>
              <a:t>Il s’agit de présenter une utilisation de l’outil « Powerpoint » qui permet de rendre l’élève </a:t>
            </a:r>
            <a:r>
              <a:rPr lang="fr-FR" sz="1600" b="1" dirty="0"/>
              <a:t>acteur/auteur </a:t>
            </a:r>
            <a:r>
              <a:rPr lang="fr-FR" sz="1600" dirty="0"/>
              <a:t>de ses apprentissages quelle que soit l’APSA. L’élève, lui, va tout d’abord « se situer » pour « se fixer des objectifs atteignables » puis « se voir évoluer » grâce à des </a:t>
            </a:r>
            <a:r>
              <a:rPr lang="fr-FR" sz="1600" b="1" dirty="0"/>
              <a:t>outils de suivi </a:t>
            </a:r>
            <a:r>
              <a:rPr lang="fr-FR" sz="1600" dirty="0"/>
              <a:t>intégrés dans le power point.   </a:t>
            </a:r>
          </a:p>
          <a:p>
            <a:pPr>
              <a:lnSpc>
                <a:spcPct val="100000"/>
              </a:lnSpc>
              <a:tabLst>
                <a:tab pos="0" algn="l"/>
              </a:tabLst>
            </a:pPr>
            <a:r>
              <a:rPr lang="fr-FR" sz="1200" b="1" u="sng" spc="-1" dirty="0">
                <a:solidFill>
                  <a:srgbClr val="000091"/>
                </a:solidFill>
                <a:highlight>
                  <a:srgbClr val="FFFFFF"/>
                </a:highlight>
                <a:ea typeface="Arial"/>
                <a:hlinkClick r:id="rId6"/>
              </a:rPr>
              <a:t>Lien site académique </a:t>
            </a:r>
            <a:r>
              <a:rPr lang="fr-FR" sz="1200" b="1" u="sng" spc="-1" dirty="0" err="1">
                <a:solidFill>
                  <a:srgbClr val="000091"/>
                </a:solidFill>
                <a:highlight>
                  <a:srgbClr val="FFFFFF"/>
                </a:highlight>
                <a:ea typeface="Arial"/>
                <a:hlinkClick r:id="rId6"/>
              </a:rPr>
              <a:t>TraAM</a:t>
            </a:r>
            <a:r>
              <a:rPr lang="fr-FR" sz="1200" b="1" u="sng" spc="-1" dirty="0">
                <a:solidFill>
                  <a:srgbClr val="000091"/>
                </a:solidFill>
                <a:highlight>
                  <a:srgbClr val="FFFFFF"/>
                </a:highlight>
                <a:ea typeface="Arial"/>
                <a:hlinkClick r:id="rId6"/>
              </a:rPr>
              <a:t> EPS</a:t>
            </a:r>
            <a:endParaRPr lang="fr-FR" sz="1600" dirty="0"/>
          </a:p>
        </p:txBody>
      </p:sp>
    </p:spTree>
    <p:extLst>
      <p:ext uri="{BB962C8B-B14F-4D97-AF65-F5344CB8AC3E}">
        <p14:creationId xmlns:p14="http://schemas.microsoft.com/office/powerpoint/2010/main" val="3232841217"/>
      </p:ext>
    </p:extLst>
  </p:cSld>
  <p:clrMapOvr>
    <a:overrideClrMapping bg1="lt1" tx1="dk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2" name="Google Shape;120;p19"/>
          <p:cNvSpPr/>
          <p:nvPr/>
        </p:nvSpPr>
        <p:spPr>
          <a:xfrm>
            <a:off x="647280" y="1572840"/>
            <a:ext cx="10931760" cy="4602600"/>
          </a:xfrm>
          <a:prstGeom prst="rect">
            <a:avLst/>
          </a:prstGeom>
          <a:noFill/>
          <a:ln w="0">
            <a:noFill/>
          </a:ln>
        </p:spPr>
        <p:style>
          <a:lnRef idx="0">
            <a:scrgbClr r="0" g="0" b="0"/>
          </a:lnRef>
          <a:fillRef idx="0">
            <a:scrgbClr r="0" g="0" b="0"/>
          </a:fillRef>
          <a:effectRef idx="0">
            <a:scrgbClr r="0" g="0" b="0"/>
          </a:effectRef>
          <a:fontRef idx="minor"/>
        </p:style>
        <p:txBody>
          <a:bodyPr anchor="t">
            <a:noAutofit/>
          </a:bodyPr>
          <a:lstStyle/>
          <a:p>
            <a:pPr algn="just">
              <a:lnSpc>
                <a:spcPct val="100000"/>
              </a:lnSpc>
              <a:tabLst>
                <a:tab pos="0" algn="l"/>
              </a:tabLst>
            </a:pPr>
            <a:endParaRPr lang="fr-FR" sz="1800" b="0" strike="noStrike" spc="-1" dirty="0">
              <a:solidFill>
                <a:srgbClr val="000000"/>
              </a:solidFill>
              <a:latin typeface="Calibri"/>
            </a:endParaRPr>
          </a:p>
          <a:p>
            <a:pPr marL="630000" algn="just">
              <a:lnSpc>
                <a:spcPct val="115000"/>
              </a:lnSpc>
              <a:tabLst>
                <a:tab pos="0" algn="l"/>
              </a:tabLst>
            </a:pPr>
            <a:r>
              <a:rPr lang="fr-FR" sz="1600" b="0" strike="noStrike" spc="-1" dirty="0">
                <a:solidFill>
                  <a:schemeClr val="dk1"/>
                </a:solidFill>
                <a:highlight>
                  <a:srgbClr val="FFFFFF"/>
                </a:highlight>
                <a:latin typeface="Arial"/>
                <a:ea typeface="Arial"/>
              </a:rPr>
              <a:t>Les travaux de recherche montrent que le recours au numérique n’a pas automatiquement un effet positif sur les apprentissages des élèves. Il peut, en revanche, faciliter certaines approches pédagogiques, voire rendre possibles certaines activités qui favorisent un apprentissage. La revue de la littérature scientifique menée par le </a:t>
            </a:r>
            <a:r>
              <a:rPr lang="fr-FR" sz="1600" b="0" strike="noStrike" spc="-1" dirty="0" err="1">
                <a:solidFill>
                  <a:schemeClr val="dk1"/>
                </a:solidFill>
                <a:highlight>
                  <a:srgbClr val="FFFFFF"/>
                </a:highlight>
                <a:latin typeface="Arial"/>
                <a:ea typeface="Arial"/>
              </a:rPr>
              <a:t>Cnesco</a:t>
            </a:r>
            <a:r>
              <a:rPr lang="fr-FR" sz="1600" b="0" strike="noStrike" spc="-1" dirty="0">
                <a:solidFill>
                  <a:schemeClr val="dk1"/>
                </a:solidFill>
                <a:highlight>
                  <a:srgbClr val="FFFFFF"/>
                </a:highlight>
                <a:latin typeface="Arial"/>
                <a:ea typeface="Arial"/>
              </a:rPr>
              <a:t> – inédite par son ampleur – montre que les apports du numérique dépendent des disciplines scolaires et des fonctions pédagogiques mises en œuvre. </a:t>
            </a:r>
            <a:r>
              <a:rPr lang="fr-FR" sz="1400" b="0" strike="noStrike" spc="-1" dirty="0">
                <a:solidFill>
                  <a:schemeClr val="dk1"/>
                </a:solidFill>
                <a:highlight>
                  <a:srgbClr val="FFFFFF"/>
                </a:highlight>
                <a:latin typeface="Arial"/>
                <a:ea typeface="Arial"/>
              </a:rPr>
              <a:t>(1)</a:t>
            </a:r>
            <a:endParaRPr lang="fr-FR" sz="1400" b="0" strike="noStrike" spc="-1" dirty="0">
              <a:solidFill>
                <a:srgbClr val="000000"/>
              </a:solidFill>
              <a:latin typeface="Calibri"/>
            </a:endParaRPr>
          </a:p>
          <a:p>
            <a:pPr marL="630000">
              <a:lnSpc>
                <a:spcPct val="115000"/>
              </a:lnSpc>
              <a:spcBef>
                <a:spcPts val="1701"/>
              </a:spcBef>
              <a:tabLst>
                <a:tab pos="0" algn="l"/>
              </a:tabLst>
            </a:pPr>
            <a:r>
              <a:rPr lang="fr-FR" sz="2000" b="0" strike="noStrike" spc="-1" dirty="0">
                <a:solidFill>
                  <a:schemeClr val="dk1"/>
                </a:solidFill>
                <a:highlight>
                  <a:srgbClr val="FFFFFF"/>
                </a:highlight>
                <a:latin typeface="Arial"/>
                <a:ea typeface="Arial"/>
              </a:rPr>
              <a:t>Dans la slide suivante, notre groupe </a:t>
            </a:r>
            <a:r>
              <a:rPr lang="fr-FR" sz="2000" b="0" strike="noStrike" spc="-1" dirty="0" err="1">
                <a:solidFill>
                  <a:schemeClr val="dk1"/>
                </a:solidFill>
                <a:highlight>
                  <a:srgbClr val="FFFFFF"/>
                </a:highlight>
                <a:latin typeface="Arial"/>
                <a:ea typeface="Arial"/>
              </a:rPr>
              <a:t>TraAM</a:t>
            </a:r>
            <a:r>
              <a:rPr lang="fr-FR" sz="2000" b="0" strike="noStrike" spc="-1" dirty="0">
                <a:solidFill>
                  <a:schemeClr val="dk1"/>
                </a:solidFill>
                <a:highlight>
                  <a:srgbClr val="FFFFFF"/>
                </a:highlight>
                <a:latin typeface="Arial"/>
                <a:ea typeface="Arial"/>
              </a:rPr>
              <a:t> EPS exprime ses ressentis en ce qui concerne les apports du numérique dans le contexte particulier de ses expérimentations. </a:t>
            </a:r>
            <a:br>
              <a:rPr sz="2000" dirty="0"/>
            </a:br>
            <a:r>
              <a:rPr lang="fr-FR" sz="2000" b="0" strike="noStrike" spc="-1" dirty="0">
                <a:solidFill>
                  <a:schemeClr val="dk1"/>
                </a:solidFill>
                <a:highlight>
                  <a:srgbClr val="FFFFFF"/>
                </a:highlight>
                <a:latin typeface="Arial"/>
                <a:ea typeface="Arial"/>
              </a:rPr>
              <a:t>Nous nous positionnons par rapport aux fonctions pédagogiques mobilisées parmi celles identifiées dans le rapport du CNESCO. </a:t>
            </a:r>
            <a:endParaRPr lang="fr-FR" sz="2000" b="0" strike="noStrike" spc="-1" dirty="0">
              <a:solidFill>
                <a:srgbClr val="000000"/>
              </a:solidFill>
              <a:latin typeface="Calibri"/>
            </a:endParaRPr>
          </a:p>
          <a:p>
            <a:pPr marL="630000" algn="just">
              <a:lnSpc>
                <a:spcPct val="115000"/>
              </a:lnSpc>
              <a:spcBef>
                <a:spcPts val="1701"/>
              </a:spcBef>
              <a:tabLst>
                <a:tab pos="0" algn="l"/>
              </a:tabLst>
            </a:pPr>
            <a:r>
              <a:rPr lang="fr-FR" sz="1400" spc="-1" dirty="0">
                <a:solidFill>
                  <a:srgbClr val="222222"/>
                </a:solidFill>
                <a:highlight>
                  <a:srgbClr val="FFFFFF"/>
                </a:highlight>
                <a:latin typeface="Arial"/>
                <a:ea typeface="Arial"/>
              </a:rPr>
              <a:t>(1) </a:t>
            </a:r>
            <a:r>
              <a:rPr lang="fr-FR" sz="1400" b="0" strike="noStrike" spc="-1" dirty="0">
                <a:solidFill>
                  <a:srgbClr val="222222"/>
                </a:solidFill>
                <a:highlight>
                  <a:srgbClr val="FFFFFF"/>
                </a:highlight>
                <a:latin typeface="Arial"/>
                <a:ea typeface="Arial"/>
              </a:rPr>
              <a:t>Tricot, A., &amp; </a:t>
            </a:r>
            <a:r>
              <a:rPr lang="fr-FR" sz="1400" b="0" strike="noStrike" spc="-1" dirty="0" err="1">
                <a:solidFill>
                  <a:srgbClr val="222222"/>
                </a:solidFill>
                <a:highlight>
                  <a:srgbClr val="FFFFFF"/>
                </a:highlight>
                <a:latin typeface="Arial"/>
                <a:ea typeface="Arial"/>
              </a:rPr>
              <a:t>Chesné</a:t>
            </a:r>
            <a:r>
              <a:rPr lang="fr-FR" sz="1400" b="0" strike="noStrike" spc="-1" dirty="0">
                <a:solidFill>
                  <a:srgbClr val="222222"/>
                </a:solidFill>
                <a:highlight>
                  <a:srgbClr val="FFFFFF"/>
                </a:highlight>
                <a:latin typeface="Arial"/>
                <a:ea typeface="Arial"/>
              </a:rPr>
              <a:t>, J. F. (2020). </a:t>
            </a:r>
            <a:r>
              <a:rPr lang="fr-FR" sz="1400" b="0" i="1" strike="noStrike" spc="-1" dirty="0">
                <a:solidFill>
                  <a:srgbClr val="222222"/>
                </a:solidFill>
                <a:highlight>
                  <a:srgbClr val="FFFFFF"/>
                </a:highlight>
                <a:latin typeface="Arial"/>
                <a:ea typeface="Arial"/>
              </a:rPr>
              <a:t>Numérique et apprentissages scolaires: rapport de synthèse</a:t>
            </a:r>
            <a:r>
              <a:rPr lang="fr-FR" sz="1400" b="0" strike="noStrike" spc="-1" dirty="0">
                <a:solidFill>
                  <a:srgbClr val="222222"/>
                </a:solidFill>
                <a:highlight>
                  <a:srgbClr val="FFFFFF"/>
                </a:highlight>
                <a:latin typeface="Arial"/>
                <a:ea typeface="Arial"/>
              </a:rPr>
              <a:t> (Doctoral dissertation, Centre national d’étude des systèmes scolaires (</a:t>
            </a:r>
            <a:r>
              <a:rPr lang="fr-FR" sz="1400" b="0" strike="noStrike" spc="-1" dirty="0" err="1">
                <a:solidFill>
                  <a:srgbClr val="222222"/>
                </a:solidFill>
                <a:highlight>
                  <a:srgbClr val="FFFFFF"/>
                </a:highlight>
                <a:latin typeface="Arial"/>
                <a:ea typeface="Arial"/>
              </a:rPr>
              <a:t>Cnesco</a:t>
            </a:r>
            <a:r>
              <a:rPr lang="fr-FR" sz="1400" b="0" strike="noStrike" spc="-1" dirty="0">
                <a:solidFill>
                  <a:srgbClr val="222222"/>
                </a:solidFill>
                <a:highlight>
                  <a:srgbClr val="FFFFFF"/>
                </a:highlight>
                <a:latin typeface="Arial"/>
                <a:ea typeface="Arial"/>
              </a:rPr>
              <a:t>); Conservatoire national des arts et métiers (Cnam)). En ligne consulté le 29 avril 2024 </a:t>
            </a:r>
            <a:r>
              <a:rPr lang="fr-FR" sz="1400" b="0" u="sng" strike="noStrike" spc="-1" dirty="0">
                <a:solidFill>
                  <a:schemeClr val="hlink"/>
                </a:solidFill>
                <a:uFillTx/>
                <a:latin typeface="Arial"/>
                <a:ea typeface="Arial"/>
                <a:hlinkClick r:id="rId3"/>
              </a:rPr>
              <a:t>https://cnam.hal.science/hal-03234523/document</a:t>
            </a:r>
            <a:endParaRPr lang="fr-FR" sz="1400" b="0" strike="noStrike" spc="-1" dirty="0">
              <a:solidFill>
                <a:srgbClr val="000000"/>
              </a:solidFill>
              <a:latin typeface="Calibri"/>
            </a:endParaRPr>
          </a:p>
          <a:p>
            <a:pPr algn="just">
              <a:lnSpc>
                <a:spcPct val="100000"/>
              </a:lnSpc>
              <a:spcBef>
                <a:spcPts val="1701"/>
              </a:spcBef>
              <a:tabLst>
                <a:tab pos="0" algn="l"/>
              </a:tabLst>
            </a:pPr>
            <a:endParaRPr lang="fr-FR" sz="1800" b="0" strike="noStrike" spc="-1" dirty="0">
              <a:solidFill>
                <a:srgbClr val="000000"/>
              </a:solidFill>
              <a:latin typeface="Calibri"/>
            </a:endParaRPr>
          </a:p>
          <a:p>
            <a:pPr algn="just">
              <a:lnSpc>
                <a:spcPct val="100000"/>
              </a:lnSpc>
              <a:spcBef>
                <a:spcPts val="601"/>
              </a:spcBef>
              <a:tabLst>
                <a:tab pos="0" algn="l"/>
              </a:tabLst>
            </a:pPr>
            <a:endParaRPr lang="fr-FR" sz="1600" b="0" strike="noStrike" spc="-1" dirty="0">
              <a:solidFill>
                <a:srgbClr val="000000"/>
              </a:solidFill>
              <a:latin typeface="Calibri"/>
            </a:endParaRPr>
          </a:p>
        </p:txBody>
      </p:sp>
      <p:sp>
        <p:nvSpPr>
          <p:cNvPr id="83" name="Google Shape;121;p19"/>
          <p:cNvSpPr/>
          <p:nvPr/>
        </p:nvSpPr>
        <p:spPr>
          <a:xfrm>
            <a:off x="3511080" y="6480720"/>
            <a:ext cx="5203800" cy="376920"/>
          </a:xfrm>
          <a:prstGeom prst="rect">
            <a:avLst/>
          </a:prstGeom>
          <a:solidFill>
            <a:schemeClr val="lt1"/>
          </a:solidFill>
          <a:ln w="9525">
            <a:solidFill>
              <a:srgbClr val="FFFFFF"/>
            </a:solidFill>
            <a:round/>
          </a:ln>
        </p:spPr>
        <p:style>
          <a:lnRef idx="0">
            <a:scrgbClr r="0" g="0" b="0"/>
          </a:lnRef>
          <a:fillRef idx="0">
            <a:scrgbClr r="0" g="0" b="0"/>
          </a:fillRef>
          <a:effectRef idx="0">
            <a:scrgbClr r="0" g="0" b="0"/>
          </a:effectRef>
          <a:fontRef idx="minor"/>
        </p:style>
        <p:txBody>
          <a:bodyPr tIns="91440" bIns="91440" anchor="ctr">
            <a:noAutofit/>
          </a:bodyPr>
          <a:lstStyle/>
          <a:p>
            <a:pPr algn="ctr">
              <a:lnSpc>
                <a:spcPct val="100000"/>
              </a:lnSpc>
              <a:tabLst>
                <a:tab pos="0" algn="l"/>
              </a:tabLst>
            </a:pPr>
            <a:endParaRPr lang="fr-FR" sz="1400" b="0" strike="noStrike" spc="-1">
              <a:solidFill>
                <a:srgbClr val="000000"/>
              </a:solidFill>
              <a:latin typeface="Arial"/>
              <a:ea typeface="Arial"/>
            </a:endParaRPr>
          </a:p>
        </p:txBody>
      </p:sp>
      <p:sp>
        <p:nvSpPr>
          <p:cNvPr id="84" name="Google Shape;123;p19"/>
          <p:cNvSpPr/>
          <p:nvPr/>
        </p:nvSpPr>
        <p:spPr>
          <a:xfrm>
            <a:off x="2131560" y="325080"/>
            <a:ext cx="9429840" cy="1247400"/>
          </a:xfrm>
          <a:prstGeom prst="rect">
            <a:avLst/>
          </a:prstGeom>
          <a:noFill/>
          <a:ln w="0">
            <a:noFill/>
          </a:ln>
        </p:spPr>
        <p:style>
          <a:lnRef idx="0">
            <a:scrgbClr r="0" g="0" b="0"/>
          </a:lnRef>
          <a:fillRef idx="0">
            <a:scrgbClr r="0" g="0" b="0"/>
          </a:fillRef>
          <a:effectRef idx="0">
            <a:scrgbClr r="0" g="0" b="0"/>
          </a:effectRef>
          <a:fontRef idx="minor"/>
        </p:style>
        <p:txBody>
          <a:bodyPr anchor="t">
            <a:noAutofit/>
          </a:bodyPr>
          <a:lstStyle/>
          <a:p>
            <a:pPr>
              <a:lnSpc>
                <a:spcPct val="100000"/>
              </a:lnSpc>
              <a:tabLst>
                <a:tab pos="0" algn="l"/>
              </a:tabLst>
            </a:pPr>
            <a:endParaRPr lang="fr-FR" sz="1200" b="0" strike="noStrike" spc="-1">
              <a:solidFill>
                <a:srgbClr val="000000"/>
              </a:solidFill>
              <a:latin typeface="Calibri"/>
            </a:endParaRPr>
          </a:p>
          <a:p>
            <a:pPr>
              <a:lnSpc>
                <a:spcPct val="100000"/>
              </a:lnSpc>
              <a:tabLst>
                <a:tab pos="0" algn="l"/>
              </a:tabLst>
            </a:pPr>
            <a:endParaRPr lang="fr-FR" sz="1200" b="0" strike="noStrike" spc="-1">
              <a:solidFill>
                <a:srgbClr val="000000"/>
              </a:solidFill>
              <a:latin typeface="Calibri"/>
            </a:endParaRPr>
          </a:p>
          <a:p>
            <a:pPr>
              <a:lnSpc>
                <a:spcPct val="100000"/>
              </a:lnSpc>
              <a:tabLst>
                <a:tab pos="0" algn="l"/>
              </a:tabLst>
            </a:pPr>
            <a:r>
              <a:rPr lang="fr-FR" sz="2000" b="1" strike="noStrike" spc="-1">
                <a:solidFill>
                  <a:srgbClr val="000091"/>
                </a:solidFill>
                <a:latin typeface="Arial"/>
                <a:ea typeface="Arial"/>
              </a:rPr>
              <a:t>Apports et plus-value de l’usage du numérique pour apprendre et enseigner</a:t>
            </a:r>
            <a:endParaRPr lang="fr-FR" sz="2000" b="0" strike="noStrike" spc="-1">
              <a:solidFill>
                <a:srgbClr val="000000"/>
              </a:solidFill>
              <a:latin typeface="Calibri"/>
            </a:endParaRPr>
          </a:p>
        </p:txBody>
      </p:sp>
      <p:pic>
        <p:nvPicPr>
          <p:cNvPr id="85" name="Image 5"/>
          <p:cNvPicPr/>
          <p:nvPr/>
        </p:nvPicPr>
        <p:blipFill>
          <a:blip r:embed="rId4"/>
          <a:stretch/>
        </p:blipFill>
        <p:spPr>
          <a:xfrm>
            <a:off x="755640" y="379800"/>
            <a:ext cx="1267560" cy="1193040"/>
          </a:xfrm>
          <a:prstGeom prst="rect">
            <a:avLst/>
          </a:prstGeom>
          <a:noFill/>
          <a:ln w="0">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6" name="Google Shape;129;p20"/>
          <p:cNvSpPr/>
          <p:nvPr/>
        </p:nvSpPr>
        <p:spPr>
          <a:xfrm>
            <a:off x="647280" y="1572840"/>
            <a:ext cx="10931760" cy="537120"/>
          </a:xfrm>
          <a:prstGeom prst="rect">
            <a:avLst/>
          </a:prstGeom>
          <a:noFill/>
          <a:ln w="0">
            <a:noFill/>
          </a:ln>
        </p:spPr>
        <p:style>
          <a:lnRef idx="0">
            <a:scrgbClr r="0" g="0" b="0"/>
          </a:lnRef>
          <a:fillRef idx="0">
            <a:scrgbClr r="0" g="0" b="0"/>
          </a:fillRef>
          <a:effectRef idx="0">
            <a:scrgbClr r="0" g="0" b="0"/>
          </a:effectRef>
          <a:fontRef idx="minor"/>
        </p:style>
        <p:txBody>
          <a:bodyPr anchor="t">
            <a:noAutofit/>
          </a:bodyPr>
          <a:lstStyle/>
          <a:p>
            <a:pPr algn="just">
              <a:lnSpc>
                <a:spcPct val="100000"/>
              </a:lnSpc>
              <a:tabLst>
                <a:tab pos="0" algn="l"/>
              </a:tabLst>
            </a:pPr>
            <a:endParaRPr lang="fr-FR" sz="1600" b="0" strike="noStrike" spc="-1" dirty="0">
              <a:solidFill>
                <a:srgbClr val="000000"/>
              </a:solidFill>
              <a:latin typeface="Calibri"/>
            </a:endParaRPr>
          </a:p>
          <a:p>
            <a:pPr algn="just">
              <a:lnSpc>
                <a:spcPct val="100000"/>
              </a:lnSpc>
              <a:tabLst>
                <a:tab pos="0" algn="l"/>
              </a:tabLst>
            </a:pPr>
            <a:endParaRPr lang="fr-FR" sz="1800" b="0" strike="noStrike" spc="-1" dirty="0">
              <a:solidFill>
                <a:srgbClr val="000000"/>
              </a:solidFill>
              <a:latin typeface="Calibri"/>
            </a:endParaRPr>
          </a:p>
          <a:p>
            <a:pPr algn="just">
              <a:lnSpc>
                <a:spcPct val="100000"/>
              </a:lnSpc>
              <a:spcBef>
                <a:spcPts val="601"/>
              </a:spcBef>
              <a:tabLst>
                <a:tab pos="0" algn="l"/>
              </a:tabLst>
            </a:pPr>
            <a:endParaRPr lang="fr-FR" sz="1600" b="0" strike="noStrike" spc="-1" dirty="0">
              <a:solidFill>
                <a:srgbClr val="000000"/>
              </a:solidFill>
              <a:latin typeface="Calibri"/>
            </a:endParaRPr>
          </a:p>
        </p:txBody>
      </p:sp>
      <p:sp>
        <p:nvSpPr>
          <p:cNvPr id="87" name="Google Shape;130;p20"/>
          <p:cNvSpPr/>
          <p:nvPr/>
        </p:nvSpPr>
        <p:spPr>
          <a:xfrm>
            <a:off x="3511080" y="6480720"/>
            <a:ext cx="5203800" cy="376920"/>
          </a:xfrm>
          <a:prstGeom prst="rect">
            <a:avLst/>
          </a:prstGeom>
          <a:solidFill>
            <a:schemeClr val="lt1"/>
          </a:solidFill>
          <a:ln w="9525">
            <a:solidFill>
              <a:srgbClr val="FFFFFF"/>
            </a:solidFill>
            <a:round/>
          </a:ln>
        </p:spPr>
        <p:style>
          <a:lnRef idx="0">
            <a:scrgbClr r="0" g="0" b="0"/>
          </a:lnRef>
          <a:fillRef idx="0">
            <a:scrgbClr r="0" g="0" b="0"/>
          </a:fillRef>
          <a:effectRef idx="0">
            <a:scrgbClr r="0" g="0" b="0"/>
          </a:effectRef>
          <a:fontRef idx="minor"/>
        </p:style>
        <p:txBody>
          <a:bodyPr tIns="91440" bIns="91440" anchor="ctr">
            <a:noAutofit/>
          </a:bodyPr>
          <a:lstStyle/>
          <a:p>
            <a:pPr algn="ctr">
              <a:lnSpc>
                <a:spcPct val="100000"/>
              </a:lnSpc>
              <a:tabLst>
                <a:tab pos="0" algn="l"/>
              </a:tabLst>
            </a:pPr>
            <a:endParaRPr lang="fr-FR" sz="1400" b="0" strike="noStrike" spc="-1" dirty="0">
              <a:solidFill>
                <a:srgbClr val="000000"/>
              </a:solidFill>
              <a:latin typeface="Arial"/>
              <a:ea typeface="Arial"/>
            </a:endParaRPr>
          </a:p>
        </p:txBody>
      </p:sp>
      <p:sp>
        <p:nvSpPr>
          <p:cNvPr id="88" name="Google Shape;132;p20"/>
          <p:cNvSpPr/>
          <p:nvPr/>
        </p:nvSpPr>
        <p:spPr>
          <a:xfrm>
            <a:off x="1945440" y="325080"/>
            <a:ext cx="9615960" cy="1247400"/>
          </a:xfrm>
          <a:prstGeom prst="rect">
            <a:avLst/>
          </a:prstGeom>
          <a:noFill/>
          <a:ln w="0">
            <a:noFill/>
          </a:ln>
        </p:spPr>
        <p:style>
          <a:lnRef idx="0">
            <a:scrgbClr r="0" g="0" b="0"/>
          </a:lnRef>
          <a:fillRef idx="0">
            <a:scrgbClr r="0" g="0" b="0"/>
          </a:fillRef>
          <a:effectRef idx="0">
            <a:scrgbClr r="0" g="0" b="0"/>
          </a:effectRef>
          <a:fontRef idx="minor"/>
        </p:style>
        <p:txBody>
          <a:bodyPr anchor="t">
            <a:noAutofit/>
          </a:bodyPr>
          <a:lstStyle/>
          <a:p>
            <a:pPr>
              <a:lnSpc>
                <a:spcPct val="100000"/>
              </a:lnSpc>
              <a:tabLst>
                <a:tab pos="0" algn="l"/>
              </a:tabLst>
            </a:pPr>
            <a:endParaRPr lang="fr-FR" sz="1200" b="0" strike="noStrike" spc="-1" dirty="0">
              <a:solidFill>
                <a:srgbClr val="000000"/>
              </a:solidFill>
              <a:latin typeface="Calibri"/>
            </a:endParaRPr>
          </a:p>
          <a:p>
            <a:pPr>
              <a:lnSpc>
                <a:spcPct val="100000"/>
              </a:lnSpc>
              <a:tabLst>
                <a:tab pos="0" algn="l"/>
              </a:tabLst>
            </a:pPr>
            <a:endParaRPr lang="fr-FR" sz="1200" b="0" strike="noStrike" spc="-1" dirty="0">
              <a:solidFill>
                <a:srgbClr val="000000"/>
              </a:solidFill>
              <a:latin typeface="Calibri"/>
            </a:endParaRPr>
          </a:p>
          <a:p>
            <a:pPr algn="just">
              <a:lnSpc>
                <a:spcPct val="100000"/>
              </a:lnSpc>
              <a:tabLst>
                <a:tab pos="0" algn="l"/>
              </a:tabLst>
            </a:pPr>
            <a:r>
              <a:rPr lang="fr-FR" sz="2300" b="1" strike="noStrike" spc="-1" dirty="0">
                <a:solidFill>
                  <a:srgbClr val="000091"/>
                </a:solidFill>
                <a:latin typeface="Arial"/>
                <a:ea typeface="Arial"/>
              </a:rPr>
              <a:t>Apports de l’usage du numérique pour apprendre et enseigner</a:t>
            </a:r>
            <a:endParaRPr lang="fr-FR" sz="2300" b="0" strike="noStrike" spc="-1" dirty="0">
              <a:solidFill>
                <a:srgbClr val="000000"/>
              </a:solidFill>
              <a:latin typeface="Calibri"/>
            </a:endParaRPr>
          </a:p>
        </p:txBody>
      </p:sp>
      <p:graphicFrame>
        <p:nvGraphicFramePr>
          <p:cNvPr id="89" name="Google Shape;133;p20"/>
          <p:cNvGraphicFramePr/>
          <p:nvPr/>
        </p:nvGraphicFramePr>
        <p:xfrm>
          <a:off x="612720" y="1496520"/>
          <a:ext cx="11147400" cy="4632720"/>
        </p:xfrm>
        <a:graphic>
          <a:graphicData uri="http://schemas.openxmlformats.org/drawingml/2006/table">
            <a:tbl>
              <a:tblPr/>
              <a:tblGrid>
                <a:gridCol w="5154840">
                  <a:extLst>
                    <a:ext uri="{9D8B030D-6E8A-4147-A177-3AD203B41FA5}">
                      <a16:colId xmlns:a16="http://schemas.microsoft.com/office/drawing/2014/main" val="20000"/>
                    </a:ext>
                  </a:extLst>
                </a:gridCol>
                <a:gridCol w="5992560">
                  <a:extLst>
                    <a:ext uri="{9D8B030D-6E8A-4147-A177-3AD203B41FA5}">
                      <a16:colId xmlns:a16="http://schemas.microsoft.com/office/drawing/2014/main" val="20001"/>
                    </a:ext>
                  </a:extLst>
                </a:gridCol>
              </a:tblGrid>
              <a:tr h="380880">
                <a:tc>
                  <a:txBody>
                    <a:bodyPr/>
                    <a:lstStyle/>
                    <a:p>
                      <a:pPr>
                        <a:lnSpc>
                          <a:spcPct val="100000"/>
                        </a:lnSpc>
                        <a:tabLst>
                          <a:tab pos="0" algn="l"/>
                        </a:tabLst>
                      </a:pPr>
                      <a:r>
                        <a:rPr lang="fr-FR" sz="1600" b="1" strike="noStrike" spc="-1" dirty="0">
                          <a:solidFill>
                            <a:srgbClr val="000000"/>
                          </a:solidFill>
                          <a:latin typeface="Arial"/>
                          <a:ea typeface="Arial"/>
                        </a:rPr>
                        <a:t>Usage du numérique pour</a:t>
                      </a:r>
                      <a:endParaRPr lang="fr-FR" sz="1600" b="0" strike="noStrike" spc="-1" dirty="0">
                        <a:solidFill>
                          <a:srgbClr val="000000"/>
                        </a:solidFill>
                        <a:latin typeface="Calibri"/>
                      </a:endParaRPr>
                    </a:p>
                  </a:txBody>
                  <a:tcPr marL="91080" marR="91080">
                    <a:lnL w="9360">
                      <a:solidFill>
                        <a:srgbClr val="9E9E9E"/>
                      </a:solidFill>
                      <a:prstDash val="solid"/>
                    </a:lnL>
                    <a:lnR w="9360">
                      <a:solidFill>
                        <a:srgbClr val="9E9E9E"/>
                      </a:solidFill>
                      <a:prstDash val="solid"/>
                    </a:lnR>
                    <a:lnT w="9360">
                      <a:solidFill>
                        <a:srgbClr val="9E9E9E"/>
                      </a:solidFill>
                      <a:prstDash val="solid"/>
                    </a:lnT>
                    <a:lnB w="9360">
                      <a:solidFill>
                        <a:srgbClr val="9E9E9E"/>
                      </a:solidFill>
                      <a:prstDash val="solid"/>
                    </a:lnB>
                    <a:noFill/>
                  </a:tcPr>
                </a:tc>
                <a:tc>
                  <a:txBody>
                    <a:bodyPr/>
                    <a:lstStyle/>
                    <a:p>
                      <a:pPr>
                        <a:lnSpc>
                          <a:spcPct val="100000"/>
                        </a:lnSpc>
                        <a:tabLst>
                          <a:tab pos="0" algn="l"/>
                        </a:tabLst>
                      </a:pPr>
                      <a:r>
                        <a:rPr lang="fr-FR" sz="1400" b="1" strike="noStrike" spc="-1" dirty="0">
                          <a:solidFill>
                            <a:srgbClr val="000000"/>
                          </a:solidFill>
                          <a:latin typeface="Arial"/>
                          <a:ea typeface="Arial"/>
                        </a:rPr>
                        <a:t>Ressenti des enseignants </a:t>
                      </a:r>
                      <a:endParaRPr lang="fr-FR" sz="1400" b="0" strike="noStrike" spc="-1" dirty="0">
                        <a:solidFill>
                          <a:srgbClr val="000000"/>
                        </a:solidFill>
                        <a:latin typeface="Calibri"/>
                      </a:endParaRPr>
                    </a:p>
                  </a:txBody>
                  <a:tcPr marL="91080" marR="91080">
                    <a:lnL w="9360">
                      <a:solidFill>
                        <a:srgbClr val="9E9E9E"/>
                      </a:solidFill>
                      <a:prstDash val="solid"/>
                    </a:lnL>
                    <a:lnR w="9360">
                      <a:solidFill>
                        <a:srgbClr val="9E9E9E"/>
                      </a:solidFill>
                      <a:prstDash val="solid"/>
                    </a:lnR>
                    <a:lnT w="9360">
                      <a:solidFill>
                        <a:srgbClr val="9E9E9E"/>
                      </a:solidFill>
                      <a:prstDash val="solid"/>
                    </a:lnT>
                    <a:lnB w="9360">
                      <a:solidFill>
                        <a:srgbClr val="9E9E9E"/>
                      </a:solidFill>
                      <a:prstDash val="solid"/>
                    </a:lnB>
                    <a:noFill/>
                  </a:tcPr>
                </a:tc>
                <a:extLst>
                  <a:ext uri="{0D108BD9-81ED-4DB2-BD59-A6C34878D82A}">
                    <a16:rowId xmlns:a16="http://schemas.microsoft.com/office/drawing/2014/main" val="10000"/>
                  </a:ext>
                </a:extLst>
              </a:tr>
              <a:tr h="380880">
                <a:tc>
                  <a:txBody>
                    <a:bodyPr/>
                    <a:lstStyle/>
                    <a:p>
                      <a:pPr>
                        <a:lnSpc>
                          <a:spcPct val="100000"/>
                        </a:lnSpc>
                        <a:tabLst>
                          <a:tab pos="0" algn="l"/>
                        </a:tabLst>
                      </a:pPr>
                      <a:r>
                        <a:rPr lang="fr-FR" sz="1600" b="0" strike="noStrike" spc="-1" dirty="0">
                          <a:solidFill>
                            <a:srgbClr val="222222"/>
                          </a:solidFill>
                          <a:latin typeface="Arial"/>
                          <a:ea typeface="Arial"/>
                        </a:rPr>
                        <a:t>Rechercher de l’information </a:t>
                      </a:r>
                      <a:endParaRPr lang="fr-FR" sz="1600" b="0" strike="noStrike" spc="-1" dirty="0">
                        <a:solidFill>
                          <a:srgbClr val="000000"/>
                        </a:solidFill>
                        <a:latin typeface="Calibri"/>
                      </a:endParaRPr>
                    </a:p>
                  </a:txBody>
                  <a:tcPr marL="91080" marR="91080">
                    <a:lnL w="9360">
                      <a:solidFill>
                        <a:srgbClr val="9E9E9E"/>
                      </a:solidFill>
                      <a:prstDash val="solid"/>
                    </a:lnL>
                    <a:lnR w="9360">
                      <a:solidFill>
                        <a:srgbClr val="9E9E9E"/>
                      </a:solidFill>
                      <a:prstDash val="solid"/>
                    </a:lnR>
                    <a:lnT w="9360">
                      <a:solidFill>
                        <a:srgbClr val="9E9E9E"/>
                      </a:solidFill>
                      <a:prstDash val="solid"/>
                    </a:lnT>
                    <a:lnB w="9360">
                      <a:solidFill>
                        <a:srgbClr val="9E9E9E"/>
                      </a:solidFill>
                      <a:prstDash val="solid"/>
                    </a:lnB>
                    <a:noFill/>
                  </a:tcPr>
                </a:tc>
                <a:tc>
                  <a:txBody>
                    <a:bodyPr/>
                    <a:lstStyle/>
                    <a:p>
                      <a:pPr>
                        <a:lnSpc>
                          <a:spcPct val="100000"/>
                        </a:lnSpc>
                        <a:tabLst>
                          <a:tab pos="0" algn="l"/>
                        </a:tabLst>
                      </a:pPr>
                      <a:r>
                        <a:rPr lang="fr-FR" sz="1400" b="0" strike="noStrike" spc="-1" dirty="0">
                          <a:solidFill>
                            <a:srgbClr val="000000"/>
                          </a:solidFill>
                          <a:latin typeface="Arial"/>
                          <a:ea typeface="Arial"/>
                        </a:rPr>
                        <a:t>Apport modéré, </a:t>
                      </a:r>
                      <a:r>
                        <a:rPr lang="fr-FR" sz="1400" b="0" u="sng" strike="noStrike" spc="-1" dirty="0">
                          <a:solidFill>
                            <a:srgbClr val="000000"/>
                          </a:solidFill>
                          <a:uFillTx/>
                          <a:latin typeface="Arial"/>
                          <a:ea typeface="Arial"/>
                        </a:rPr>
                        <a:t>hormis en classe </a:t>
                      </a:r>
                      <a:r>
                        <a:rPr lang="fr-FR" sz="1400" b="0" strike="noStrike" spc="-1" dirty="0">
                          <a:solidFill>
                            <a:srgbClr val="000000"/>
                          </a:solidFill>
                          <a:latin typeface="Arial"/>
                          <a:ea typeface="Arial"/>
                        </a:rPr>
                        <a:t>avec un guidage ou un accompagnement des élèves (qui dépend de leurs caractéristiques et du moment dans la séquence) à l’utilisation des outils proposés</a:t>
                      </a:r>
                      <a:endParaRPr lang="fr-FR" sz="1400" b="0" strike="noStrike" spc="-1" dirty="0">
                        <a:solidFill>
                          <a:srgbClr val="000000"/>
                        </a:solidFill>
                        <a:latin typeface="Calibri"/>
                      </a:endParaRPr>
                    </a:p>
                  </a:txBody>
                  <a:tcPr marL="91080" marR="91080">
                    <a:lnL w="9360">
                      <a:solidFill>
                        <a:srgbClr val="9E9E9E"/>
                      </a:solidFill>
                      <a:prstDash val="solid"/>
                    </a:lnL>
                    <a:lnR w="9360">
                      <a:solidFill>
                        <a:srgbClr val="9E9E9E"/>
                      </a:solidFill>
                      <a:prstDash val="solid"/>
                    </a:lnR>
                    <a:lnT w="9360">
                      <a:solidFill>
                        <a:srgbClr val="9E9E9E"/>
                      </a:solidFill>
                      <a:prstDash val="solid"/>
                    </a:lnT>
                    <a:lnB w="9360">
                      <a:solidFill>
                        <a:srgbClr val="9E9E9E"/>
                      </a:solidFill>
                      <a:prstDash val="solid"/>
                    </a:lnB>
                    <a:noFill/>
                  </a:tcPr>
                </a:tc>
                <a:extLst>
                  <a:ext uri="{0D108BD9-81ED-4DB2-BD59-A6C34878D82A}">
                    <a16:rowId xmlns:a16="http://schemas.microsoft.com/office/drawing/2014/main" val="10001"/>
                  </a:ext>
                </a:extLst>
              </a:tr>
              <a:tr h="380880">
                <a:tc>
                  <a:txBody>
                    <a:bodyPr/>
                    <a:lstStyle/>
                    <a:p>
                      <a:pPr>
                        <a:lnSpc>
                          <a:spcPct val="100000"/>
                        </a:lnSpc>
                        <a:tabLst>
                          <a:tab pos="0" algn="l"/>
                        </a:tabLst>
                      </a:pPr>
                      <a:r>
                        <a:rPr lang="fr-FR" sz="1600" b="0" strike="noStrike" spc="-1" dirty="0">
                          <a:solidFill>
                            <a:srgbClr val="222222"/>
                          </a:solidFill>
                          <a:latin typeface="Arial"/>
                          <a:ea typeface="Arial"/>
                        </a:rPr>
                        <a:t>Présenter de l’information</a:t>
                      </a:r>
                      <a:endParaRPr lang="fr-FR" sz="1600" b="0" strike="noStrike" spc="-1" dirty="0">
                        <a:solidFill>
                          <a:srgbClr val="000000"/>
                        </a:solidFill>
                        <a:latin typeface="Calibri"/>
                      </a:endParaRPr>
                    </a:p>
                  </a:txBody>
                  <a:tcPr marL="91080" marR="91080">
                    <a:lnL w="9360">
                      <a:solidFill>
                        <a:srgbClr val="9E9E9E"/>
                      </a:solidFill>
                      <a:prstDash val="solid"/>
                    </a:lnL>
                    <a:lnR w="9360">
                      <a:solidFill>
                        <a:srgbClr val="9E9E9E"/>
                      </a:solidFill>
                      <a:prstDash val="solid"/>
                    </a:lnR>
                    <a:lnT w="9360">
                      <a:solidFill>
                        <a:srgbClr val="9E9E9E"/>
                      </a:solidFill>
                      <a:prstDash val="solid"/>
                    </a:lnT>
                    <a:lnB w="9360">
                      <a:solidFill>
                        <a:srgbClr val="9E9E9E"/>
                      </a:solidFill>
                      <a:prstDash val="solid"/>
                    </a:lnB>
                    <a:noFill/>
                  </a:tcPr>
                </a:tc>
                <a:tc>
                  <a:txBody>
                    <a:bodyPr/>
                    <a:lstStyle/>
                    <a:p>
                      <a:pPr>
                        <a:lnSpc>
                          <a:spcPct val="100000"/>
                        </a:lnSpc>
                        <a:tabLst>
                          <a:tab pos="0" algn="l"/>
                        </a:tabLst>
                      </a:pPr>
                      <a:r>
                        <a:rPr lang="fr-FR" sz="1400" b="0" strike="noStrike" spc="-1" dirty="0">
                          <a:solidFill>
                            <a:srgbClr val="000000"/>
                          </a:solidFill>
                          <a:latin typeface="Arial"/>
                          <a:ea typeface="Arial"/>
                        </a:rPr>
                        <a:t>Positif dans l’ensemble mais à adapter selon les caractéristiques de ses élèves (entre guidage et accompagnement) : documents qui présente une modélisation des progrès et choix des élèves</a:t>
                      </a:r>
                      <a:endParaRPr lang="fr-FR" sz="1400" b="0" strike="noStrike" spc="-1" dirty="0">
                        <a:solidFill>
                          <a:srgbClr val="000000"/>
                        </a:solidFill>
                        <a:latin typeface="Calibri"/>
                      </a:endParaRPr>
                    </a:p>
                  </a:txBody>
                  <a:tcPr marL="91080" marR="91080">
                    <a:lnL w="9360">
                      <a:solidFill>
                        <a:srgbClr val="9E9E9E"/>
                      </a:solidFill>
                      <a:prstDash val="solid"/>
                    </a:lnL>
                    <a:lnR w="9360">
                      <a:solidFill>
                        <a:srgbClr val="9E9E9E"/>
                      </a:solidFill>
                      <a:prstDash val="solid"/>
                    </a:lnR>
                    <a:lnT w="9360">
                      <a:solidFill>
                        <a:srgbClr val="9E9E9E"/>
                      </a:solidFill>
                      <a:prstDash val="solid"/>
                    </a:lnT>
                    <a:lnB w="9360">
                      <a:solidFill>
                        <a:srgbClr val="9E9E9E"/>
                      </a:solidFill>
                      <a:prstDash val="solid"/>
                    </a:lnB>
                    <a:noFill/>
                  </a:tcPr>
                </a:tc>
                <a:extLst>
                  <a:ext uri="{0D108BD9-81ED-4DB2-BD59-A6C34878D82A}">
                    <a16:rowId xmlns:a16="http://schemas.microsoft.com/office/drawing/2014/main" val="10002"/>
                  </a:ext>
                </a:extLst>
              </a:tr>
              <a:tr h="380880">
                <a:tc>
                  <a:txBody>
                    <a:bodyPr/>
                    <a:lstStyle/>
                    <a:p>
                      <a:pPr>
                        <a:lnSpc>
                          <a:spcPct val="100000"/>
                        </a:lnSpc>
                        <a:tabLst>
                          <a:tab pos="0" algn="l"/>
                        </a:tabLst>
                      </a:pPr>
                      <a:r>
                        <a:rPr lang="fr-FR" sz="1600" b="0" strike="noStrike" spc="-1" dirty="0">
                          <a:solidFill>
                            <a:srgbClr val="222222"/>
                          </a:solidFill>
                          <a:latin typeface="Arial"/>
                          <a:ea typeface="Arial"/>
                        </a:rPr>
                        <a:t>Résoudre des problèmes et calculer</a:t>
                      </a:r>
                      <a:endParaRPr lang="fr-FR" sz="1600" b="0" strike="noStrike" spc="-1" dirty="0">
                        <a:solidFill>
                          <a:srgbClr val="000000"/>
                        </a:solidFill>
                        <a:latin typeface="Calibri"/>
                      </a:endParaRPr>
                    </a:p>
                  </a:txBody>
                  <a:tcPr marL="91080" marR="91080">
                    <a:lnL w="9360">
                      <a:solidFill>
                        <a:srgbClr val="9E9E9E"/>
                      </a:solidFill>
                      <a:prstDash val="solid"/>
                    </a:lnL>
                    <a:lnR w="9360">
                      <a:solidFill>
                        <a:srgbClr val="9E9E9E"/>
                      </a:solidFill>
                      <a:prstDash val="solid"/>
                    </a:lnR>
                    <a:lnT w="9360">
                      <a:solidFill>
                        <a:srgbClr val="9E9E9E"/>
                      </a:solidFill>
                      <a:prstDash val="solid"/>
                    </a:lnT>
                    <a:lnB w="9360">
                      <a:solidFill>
                        <a:srgbClr val="9E9E9E"/>
                      </a:solidFill>
                      <a:prstDash val="solid"/>
                    </a:lnB>
                    <a:noFill/>
                  </a:tcPr>
                </a:tc>
                <a:tc>
                  <a:txBody>
                    <a:bodyPr/>
                    <a:lstStyle/>
                    <a:p>
                      <a:pPr>
                        <a:lnSpc>
                          <a:spcPct val="100000"/>
                        </a:lnSpc>
                        <a:tabLst>
                          <a:tab pos="0" algn="l"/>
                        </a:tabLst>
                      </a:pPr>
                      <a:r>
                        <a:rPr lang="fr-FR" sz="1400" b="0" strike="noStrike" spc="-1" dirty="0">
                          <a:solidFill>
                            <a:srgbClr val="000000"/>
                          </a:solidFill>
                          <a:latin typeface="Arial"/>
                          <a:ea typeface="Arial"/>
                        </a:rPr>
                        <a:t>Très positif, notamment dans les champs d’apprentissage 1, 4 et 5</a:t>
                      </a:r>
                      <a:endParaRPr lang="fr-FR" sz="1400" b="0" strike="noStrike" spc="-1" dirty="0">
                        <a:solidFill>
                          <a:srgbClr val="000000"/>
                        </a:solidFill>
                        <a:latin typeface="Calibri"/>
                      </a:endParaRPr>
                    </a:p>
                  </a:txBody>
                  <a:tcPr marL="91080" marR="91080">
                    <a:lnL w="9360">
                      <a:solidFill>
                        <a:srgbClr val="9E9E9E"/>
                      </a:solidFill>
                      <a:prstDash val="solid"/>
                    </a:lnL>
                    <a:lnR w="9360">
                      <a:solidFill>
                        <a:srgbClr val="9E9E9E"/>
                      </a:solidFill>
                      <a:prstDash val="solid"/>
                    </a:lnR>
                    <a:lnT w="9360">
                      <a:solidFill>
                        <a:srgbClr val="9E9E9E"/>
                      </a:solidFill>
                      <a:prstDash val="solid"/>
                    </a:lnT>
                    <a:lnB w="9360">
                      <a:solidFill>
                        <a:srgbClr val="9E9E9E"/>
                      </a:solidFill>
                      <a:prstDash val="solid"/>
                    </a:lnB>
                    <a:noFill/>
                  </a:tcPr>
                </a:tc>
                <a:extLst>
                  <a:ext uri="{0D108BD9-81ED-4DB2-BD59-A6C34878D82A}">
                    <a16:rowId xmlns:a16="http://schemas.microsoft.com/office/drawing/2014/main" val="10003"/>
                  </a:ext>
                </a:extLst>
              </a:tr>
              <a:tr h="380880">
                <a:tc>
                  <a:txBody>
                    <a:bodyPr/>
                    <a:lstStyle/>
                    <a:p>
                      <a:pPr>
                        <a:lnSpc>
                          <a:spcPct val="100000"/>
                        </a:lnSpc>
                        <a:tabLst>
                          <a:tab pos="0" algn="l"/>
                        </a:tabLst>
                      </a:pPr>
                      <a:r>
                        <a:rPr lang="fr-FR" sz="1600" b="0" strike="noStrike" spc="-1" dirty="0">
                          <a:solidFill>
                            <a:srgbClr val="222222"/>
                          </a:solidFill>
                          <a:latin typeface="Arial"/>
                          <a:ea typeface="Arial"/>
                        </a:rPr>
                        <a:t>S’entraîner Apprendre à distance </a:t>
                      </a:r>
                      <a:endParaRPr lang="fr-FR" sz="1600" b="0" strike="noStrike" spc="-1" dirty="0">
                        <a:solidFill>
                          <a:srgbClr val="000000"/>
                        </a:solidFill>
                        <a:latin typeface="Calibri"/>
                      </a:endParaRPr>
                    </a:p>
                  </a:txBody>
                  <a:tcPr marL="91080" marR="91080">
                    <a:lnL w="9360">
                      <a:solidFill>
                        <a:srgbClr val="9E9E9E"/>
                      </a:solidFill>
                      <a:prstDash val="solid"/>
                    </a:lnL>
                    <a:lnR w="9360">
                      <a:solidFill>
                        <a:srgbClr val="9E9E9E"/>
                      </a:solidFill>
                      <a:prstDash val="solid"/>
                    </a:lnR>
                    <a:lnT w="9360">
                      <a:solidFill>
                        <a:srgbClr val="9E9E9E"/>
                      </a:solidFill>
                      <a:prstDash val="solid"/>
                    </a:lnT>
                    <a:lnB w="9360">
                      <a:solidFill>
                        <a:srgbClr val="9E9E9E"/>
                      </a:solidFill>
                      <a:prstDash val="solid"/>
                    </a:lnB>
                    <a:noFill/>
                  </a:tcPr>
                </a:tc>
                <a:tc>
                  <a:txBody>
                    <a:bodyPr/>
                    <a:lstStyle/>
                    <a:p>
                      <a:pPr>
                        <a:lnSpc>
                          <a:spcPct val="100000"/>
                        </a:lnSpc>
                        <a:tabLst>
                          <a:tab pos="0" algn="l"/>
                        </a:tabLst>
                      </a:pPr>
                      <a:r>
                        <a:rPr lang="fr-FR" sz="1400" b="0" strike="noStrike" spc="-1" dirty="0">
                          <a:solidFill>
                            <a:srgbClr val="000000"/>
                          </a:solidFill>
                          <a:latin typeface="Arial"/>
                          <a:ea typeface="Arial"/>
                        </a:rPr>
                        <a:t>Apport modéré. Point de vigilance : proposer des activités courtes et relativement simples (capsule, qcm, tableur collaboratif, activité « devoir », H5p, …)</a:t>
                      </a:r>
                      <a:endParaRPr lang="fr-FR" sz="1400" b="0" strike="noStrike" spc="-1" dirty="0">
                        <a:solidFill>
                          <a:srgbClr val="000000"/>
                        </a:solidFill>
                        <a:latin typeface="Calibri"/>
                      </a:endParaRPr>
                    </a:p>
                  </a:txBody>
                  <a:tcPr marL="91080" marR="91080">
                    <a:lnL w="9360">
                      <a:solidFill>
                        <a:srgbClr val="9E9E9E"/>
                      </a:solidFill>
                      <a:prstDash val="solid"/>
                    </a:lnL>
                    <a:lnR w="9360">
                      <a:solidFill>
                        <a:srgbClr val="9E9E9E"/>
                      </a:solidFill>
                      <a:prstDash val="solid"/>
                    </a:lnR>
                    <a:lnT w="9360">
                      <a:solidFill>
                        <a:srgbClr val="9E9E9E"/>
                      </a:solidFill>
                      <a:prstDash val="solid"/>
                    </a:lnT>
                    <a:lnB w="9360">
                      <a:solidFill>
                        <a:srgbClr val="9E9E9E"/>
                      </a:solidFill>
                      <a:prstDash val="solid"/>
                    </a:lnB>
                    <a:noFill/>
                  </a:tcPr>
                </a:tc>
                <a:extLst>
                  <a:ext uri="{0D108BD9-81ED-4DB2-BD59-A6C34878D82A}">
                    <a16:rowId xmlns:a16="http://schemas.microsoft.com/office/drawing/2014/main" val="10004"/>
                  </a:ext>
                </a:extLst>
              </a:tr>
              <a:tr h="380880">
                <a:tc>
                  <a:txBody>
                    <a:bodyPr/>
                    <a:lstStyle/>
                    <a:p>
                      <a:pPr>
                        <a:lnSpc>
                          <a:spcPct val="100000"/>
                        </a:lnSpc>
                        <a:tabLst>
                          <a:tab pos="0" algn="l"/>
                        </a:tabLst>
                      </a:pPr>
                      <a:r>
                        <a:rPr lang="fr-FR" sz="1600" b="0" strike="noStrike" spc="-1" dirty="0">
                          <a:solidFill>
                            <a:srgbClr val="222222"/>
                          </a:solidFill>
                          <a:latin typeface="Arial"/>
                          <a:ea typeface="Arial"/>
                        </a:rPr>
                        <a:t>Évaluer, s’autoévaluer, suivre les progrès et les difficultés </a:t>
                      </a:r>
                      <a:endParaRPr lang="fr-FR" sz="1600" b="0" strike="noStrike" spc="-1" dirty="0">
                        <a:solidFill>
                          <a:srgbClr val="000000"/>
                        </a:solidFill>
                        <a:latin typeface="Calibri"/>
                      </a:endParaRPr>
                    </a:p>
                  </a:txBody>
                  <a:tcPr marL="91080" marR="91080">
                    <a:lnL w="9360">
                      <a:solidFill>
                        <a:srgbClr val="9E9E9E"/>
                      </a:solidFill>
                      <a:prstDash val="solid"/>
                    </a:lnL>
                    <a:lnR w="9360">
                      <a:solidFill>
                        <a:srgbClr val="9E9E9E"/>
                      </a:solidFill>
                      <a:prstDash val="solid"/>
                    </a:lnR>
                    <a:lnT w="9360">
                      <a:solidFill>
                        <a:srgbClr val="9E9E9E"/>
                      </a:solidFill>
                      <a:prstDash val="solid"/>
                    </a:lnT>
                    <a:lnB w="9360">
                      <a:solidFill>
                        <a:srgbClr val="9E9E9E"/>
                      </a:solidFill>
                      <a:prstDash val="solid"/>
                    </a:lnB>
                    <a:noFill/>
                  </a:tcPr>
                </a:tc>
                <a:tc>
                  <a:txBody>
                    <a:bodyPr/>
                    <a:lstStyle/>
                    <a:p>
                      <a:pPr>
                        <a:lnSpc>
                          <a:spcPct val="100000"/>
                        </a:lnSpc>
                        <a:tabLst>
                          <a:tab pos="0" algn="l"/>
                        </a:tabLst>
                      </a:pPr>
                      <a:r>
                        <a:rPr lang="fr-FR" sz="1400" b="0" strike="noStrike" spc="-1" dirty="0">
                          <a:solidFill>
                            <a:srgbClr val="000000"/>
                          </a:solidFill>
                          <a:latin typeface="Arial"/>
                          <a:ea typeface="Arial"/>
                        </a:rPr>
                        <a:t>Les « Feedbacks » s’ils sont associés à une proposition de situations nouvelles ou de conseils sont plus efficaces. Soit l’outil permet à l’élève de construire ou </a:t>
                      </a:r>
                      <a:r>
                        <a:rPr lang="fr-FR" sz="1400" b="0" strike="noStrike" spc="-1" dirty="0" err="1">
                          <a:solidFill>
                            <a:srgbClr val="000000"/>
                          </a:solidFill>
                          <a:latin typeface="Arial"/>
                          <a:ea typeface="Arial"/>
                        </a:rPr>
                        <a:t>co</a:t>
                      </a:r>
                      <a:r>
                        <a:rPr lang="fr-FR" sz="1400" b="0" strike="noStrike" spc="-1" dirty="0">
                          <a:solidFill>
                            <a:srgbClr val="000000"/>
                          </a:solidFill>
                          <a:latin typeface="Arial"/>
                          <a:ea typeface="Arial"/>
                        </a:rPr>
                        <a:t> construire son projet de transformation, soit il « libère » l’enseignant pour guider moins et accompagner plus.</a:t>
                      </a:r>
                      <a:endParaRPr lang="fr-FR" sz="1400" b="0" strike="noStrike" spc="-1" dirty="0">
                        <a:solidFill>
                          <a:srgbClr val="000000"/>
                        </a:solidFill>
                        <a:latin typeface="Calibri"/>
                      </a:endParaRPr>
                    </a:p>
                  </a:txBody>
                  <a:tcPr marL="91080" marR="91080">
                    <a:lnL w="9360">
                      <a:solidFill>
                        <a:srgbClr val="9E9E9E"/>
                      </a:solidFill>
                      <a:prstDash val="solid"/>
                    </a:lnL>
                    <a:lnR w="9360">
                      <a:solidFill>
                        <a:srgbClr val="9E9E9E"/>
                      </a:solidFill>
                      <a:prstDash val="solid"/>
                    </a:lnR>
                    <a:lnT w="9360">
                      <a:solidFill>
                        <a:srgbClr val="9E9E9E"/>
                      </a:solidFill>
                      <a:prstDash val="solid"/>
                    </a:lnT>
                    <a:lnB w="9360">
                      <a:solidFill>
                        <a:srgbClr val="9E9E9E"/>
                      </a:solidFill>
                      <a:prstDash val="solid"/>
                    </a:lnB>
                    <a:noFill/>
                  </a:tcPr>
                </a:tc>
                <a:extLst>
                  <a:ext uri="{0D108BD9-81ED-4DB2-BD59-A6C34878D82A}">
                    <a16:rowId xmlns:a16="http://schemas.microsoft.com/office/drawing/2014/main" val="10005"/>
                  </a:ext>
                </a:extLst>
              </a:tr>
              <a:tr h="380880">
                <a:tc>
                  <a:txBody>
                    <a:bodyPr/>
                    <a:lstStyle/>
                    <a:p>
                      <a:pPr>
                        <a:lnSpc>
                          <a:spcPct val="100000"/>
                        </a:lnSpc>
                        <a:tabLst>
                          <a:tab pos="0" algn="l"/>
                        </a:tabLst>
                      </a:pPr>
                      <a:r>
                        <a:rPr lang="fr-FR" sz="1600" b="0" strike="noStrike" spc="-1">
                          <a:solidFill>
                            <a:srgbClr val="222222"/>
                          </a:solidFill>
                          <a:latin typeface="Arial"/>
                          <a:ea typeface="Arial"/>
                        </a:rPr>
                        <a:t>Faciliter l’apprentissage des élèves à besoins éducatifs particuliers</a:t>
                      </a:r>
                      <a:endParaRPr lang="fr-FR" sz="1600" b="0" strike="noStrike" spc="-1">
                        <a:solidFill>
                          <a:srgbClr val="000000"/>
                        </a:solidFill>
                        <a:latin typeface="Calibri"/>
                      </a:endParaRPr>
                    </a:p>
                  </a:txBody>
                  <a:tcPr marL="91080" marR="91080">
                    <a:lnL w="9360">
                      <a:solidFill>
                        <a:srgbClr val="9E9E9E"/>
                      </a:solidFill>
                      <a:prstDash val="solid"/>
                    </a:lnL>
                    <a:lnR w="9360">
                      <a:solidFill>
                        <a:srgbClr val="9E9E9E"/>
                      </a:solidFill>
                      <a:prstDash val="solid"/>
                    </a:lnR>
                    <a:lnT w="9360">
                      <a:solidFill>
                        <a:srgbClr val="9E9E9E"/>
                      </a:solidFill>
                      <a:prstDash val="solid"/>
                    </a:lnT>
                    <a:lnB w="9360">
                      <a:solidFill>
                        <a:srgbClr val="9E9E9E"/>
                      </a:solidFill>
                      <a:prstDash val="solid"/>
                    </a:lnB>
                    <a:noFill/>
                  </a:tcPr>
                </a:tc>
                <a:tc>
                  <a:txBody>
                    <a:bodyPr/>
                    <a:lstStyle/>
                    <a:p>
                      <a:pPr>
                        <a:lnSpc>
                          <a:spcPct val="100000"/>
                        </a:lnSpc>
                        <a:tabLst>
                          <a:tab pos="0" algn="l"/>
                        </a:tabLst>
                      </a:pPr>
                      <a:r>
                        <a:rPr lang="fr-FR" sz="1400" b="0" strike="noStrike" spc="-1" dirty="0">
                          <a:solidFill>
                            <a:srgbClr val="000000"/>
                          </a:solidFill>
                          <a:latin typeface="Arial"/>
                          <a:ea typeface="Arial"/>
                        </a:rPr>
                        <a:t>Très positif de part les formes variées de Feedbacks (mise en forme conditionnelle, redirection, histogramme, conseil, son, écriture dictée,…) et l’ergonomie de travail des outils créés (RGPD, synchronisés)</a:t>
                      </a:r>
                      <a:endParaRPr lang="fr-FR" sz="1400" b="0" strike="noStrike" spc="-1" dirty="0">
                        <a:solidFill>
                          <a:srgbClr val="000000"/>
                        </a:solidFill>
                        <a:latin typeface="Calibri"/>
                      </a:endParaRPr>
                    </a:p>
                  </a:txBody>
                  <a:tcPr marL="91080" marR="91080">
                    <a:lnL w="9360">
                      <a:solidFill>
                        <a:srgbClr val="9E9E9E"/>
                      </a:solidFill>
                      <a:prstDash val="solid"/>
                    </a:lnL>
                    <a:lnR w="9360">
                      <a:solidFill>
                        <a:srgbClr val="9E9E9E"/>
                      </a:solidFill>
                      <a:prstDash val="solid"/>
                    </a:lnR>
                    <a:lnT w="9360">
                      <a:solidFill>
                        <a:srgbClr val="9E9E9E"/>
                      </a:solidFill>
                      <a:prstDash val="solid"/>
                    </a:lnT>
                    <a:lnB w="9360">
                      <a:solidFill>
                        <a:srgbClr val="9E9E9E"/>
                      </a:solidFill>
                      <a:prstDash val="solid"/>
                    </a:lnB>
                    <a:noFill/>
                  </a:tcPr>
                </a:tc>
                <a:extLst>
                  <a:ext uri="{0D108BD9-81ED-4DB2-BD59-A6C34878D82A}">
                    <a16:rowId xmlns:a16="http://schemas.microsoft.com/office/drawing/2014/main" val="10006"/>
                  </a:ext>
                </a:extLst>
              </a:tr>
            </a:tbl>
          </a:graphicData>
        </a:graphic>
      </p:graphicFrame>
      <p:pic>
        <p:nvPicPr>
          <p:cNvPr id="90" name="Image 6"/>
          <p:cNvPicPr/>
          <p:nvPr/>
        </p:nvPicPr>
        <p:blipFill>
          <a:blip r:embed="rId3"/>
          <a:stretch/>
        </p:blipFill>
        <p:spPr>
          <a:xfrm>
            <a:off x="642960" y="254880"/>
            <a:ext cx="1267560" cy="1193040"/>
          </a:xfrm>
          <a:prstGeom prst="rect">
            <a:avLst/>
          </a:prstGeom>
          <a:noFill/>
          <a:ln w="0">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1" name="Google Shape;139;p21"/>
          <p:cNvSpPr/>
          <p:nvPr/>
        </p:nvSpPr>
        <p:spPr>
          <a:xfrm>
            <a:off x="3511080" y="6480720"/>
            <a:ext cx="5203800" cy="376920"/>
          </a:xfrm>
          <a:prstGeom prst="rect">
            <a:avLst/>
          </a:prstGeom>
          <a:solidFill>
            <a:schemeClr val="lt1"/>
          </a:solidFill>
          <a:ln w="9525">
            <a:solidFill>
              <a:srgbClr val="FFFFFF"/>
            </a:solidFill>
            <a:round/>
          </a:ln>
        </p:spPr>
        <p:style>
          <a:lnRef idx="0">
            <a:scrgbClr r="0" g="0" b="0"/>
          </a:lnRef>
          <a:fillRef idx="0">
            <a:scrgbClr r="0" g="0" b="0"/>
          </a:fillRef>
          <a:effectRef idx="0">
            <a:scrgbClr r="0" g="0" b="0"/>
          </a:effectRef>
          <a:fontRef idx="minor"/>
        </p:style>
        <p:txBody>
          <a:bodyPr tIns="91440" bIns="91440" anchor="ctr">
            <a:noAutofit/>
          </a:bodyPr>
          <a:lstStyle/>
          <a:p>
            <a:pPr algn="ctr">
              <a:lnSpc>
                <a:spcPct val="100000"/>
              </a:lnSpc>
              <a:tabLst>
                <a:tab pos="0" algn="l"/>
              </a:tabLst>
            </a:pPr>
            <a:endParaRPr lang="fr-FR" sz="1400" b="0" strike="noStrike" spc="-1">
              <a:solidFill>
                <a:srgbClr val="000000"/>
              </a:solidFill>
              <a:latin typeface="Arial"/>
              <a:ea typeface="Arial"/>
            </a:endParaRPr>
          </a:p>
        </p:txBody>
      </p:sp>
      <p:graphicFrame>
        <p:nvGraphicFramePr>
          <p:cNvPr id="92" name="Google Shape;141;p21"/>
          <p:cNvGraphicFramePr/>
          <p:nvPr>
            <p:extLst>
              <p:ext uri="{D42A27DB-BD31-4B8C-83A1-F6EECF244321}">
                <p14:modId xmlns:p14="http://schemas.microsoft.com/office/powerpoint/2010/main" val="1688766913"/>
              </p:ext>
            </p:extLst>
          </p:nvPr>
        </p:nvGraphicFramePr>
        <p:xfrm>
          <a:off x="952560" y="1619640"/>
          <a:ext cx="10181008" cy="4678560"/>
        </p:xfrm>
        <a:graphic>
          <a:graphicData uri="http://schemas.openxmlformats.org/drawingml/2006/table">
            <a:tbl>
              <a:tblPr/>
              <a:tblGrid>
                <a:gridCol w="4808008">
                  <a:extLst>
                    <a:ext uri="{9D8B030D-6E8A-4147-A177-3AD203B41FA5}">
                      <a16:colId xmlns:a16="http://schemas.microsoft.com/office/drawing/2014/main" val="20000"/>
                    </a:ext>
                  </a:extLst>
                </a:gridCol>
                <a:gridCol w="5373000">
                  <a:extLst>
                    <a:ext uri="{9D8B030D-6E8A-4147-A177-3AD203B41FA5}">
                      <a16:colId xmlns:a16="http://schemas.microsoft.com/office/drawing/2014/main" val="20001"/>
                    </a:ext>
                  </a:extLst>
                </a:gridCol>
              </a:tblGrid>
              <a:tr h="380880">
                <a:tc>
                  <a:txBody>
                    <a:bodyPr/>
                    <a:lstStyle/>
                    <a:p>
                      <a:pPr>
                        <a:lnSpc>
                          <a:spcPct val="100000"/>
                        </a:lnSpc>
                        <a:tabLst>
                          <a:tab pos="0" algn="l"/>
                        </a:tabLst>
                      </a:pPr>
                      <a:r>
                        <a:rPr lang="fr-FR" sz="1600" b="1" strike="noStrike" spc="-1" dirty="0">
                          <a:solidFill>
                            <a:srgbClr val="000000"/>
                          </a:solidFill>
                          <a:latin typeface="Arial"/>
                          <a:ea typeface="Arial"/>
                        </a:rPr>
                        <a:t>Usage du numérique pour</a:t>
                      </a:r>
                      <a:endParaRPr lang="fr-FR" sz="1600" b="0" strike="noStrike" spc="-1" dirty="0">
                        <a:solidFill>
                          <a:srgbClr val="000000"/>
                        </a:solidFill>
                        <a:latin typeface="Calibri"/>
                      </a:endParaRPr>
                    </a:p>
                  </a:txBody>
                  <a:tcPr marL="91080" marR="91080">
                    <a:lnL w="9360">
                      <a:solidFill>
                        <a:srgbClr val="9E9E9E"/>
                      </a:solidFill>
                      <a:prstDash val="solid"/>
                    </a:lnL>
                    <a:lnR w="9360">
                      <a:solidFill>
                        <a:srgbClr val="9E9E9E"/>
                      </a:solidFill>
                      <a:prstDash val="solid"/>
                    </a:lnR>
                    <a:lnT w="9360">
                      <a:solidFill>
                        <a:srgbClr val="9E9E9E"/>
                      </a:solidFill>
                      <a:prstDash val="solid"/>
                    </a:lnT>
                    <a:lnB w="9360">
                      <a:solidFill>
                        <a:srgbClr val="9E9E9E"/>
                      </a:solidFill>
                      <a:prstDash val="solid"/>
                    </a:lnB>
                    <a:noFill/>
                  </a:tcPr>
                </a:tc>
                <a:tc>
                  <a:txBody>
                    <a:bodyPr/>
                    <a:lstStyle/>
                    <a:p>
                      <a:pPr>
                        <a:lnSpc>
                          <a:spcPct val="100000"/>
                        </a:lnSpc>
                        <a:tabLst>
                          <a:tab pos="0" algn="l"/>
                        </a:tabLst>
                      </a:pPr>
                      <a:r>
                        <a:rPr lang="fr-FR" sz="1400" b="1" strike="noStrike" spc="-1">
                          <a:solidFill>
                            <a:schemeClr val="dk1"/>
                          </a:solidFill>
                          <a:latin typeface="Arial"/>
                          <a:ea typeface="Arial"/>
                        </a:rPr>
                        <a:t>Ressenti des enseignants </a:t>
                      </a:r>
                      <a:endParaRPr lang="fr-FR" sz="1400" b="0" strike="noStrike" spc="-1">
                        <a:solidFill>
                          <a:srgbClr val="000000"/>
                        </a:solidFill>
                        <a:latin typeface="Calibri"/>
                      </a:endParaRPr>
                    </a:p>
                  </a:txBody>
                  <a:tcPr marL="91080" marR="91080">
                    <a:lnL w="9360">
                      <a:solidFill>
                        <a:srgbClr val="9E9E9E"/>
                      </a:solidFill>
                      <a:prstDash val="solid"/>
                    </a:lnL>
                    <a:lnR w="9360">
                      <a:solidFill>
                        <a:srgbClr val="9E9E9E"/>
                      </a:solidFill>
                      <a:prstDash val="solid"/>
                    </a:lnR>
                    <a:lnT w="9360">
                      <a:solidFill>
                        <a:srgbClr val="9E9E9E"/>
                      </a:solidFill>
                      <a:prstDash val="solid"/>
                    </a:lnT>
                    <a:lnB w="9360">
                      <a:solidFill>
                        <a:srgbClr val="9E9E9E"/>
                      </a:solidFill>
                      <a:prstDash val="solid"/>
                    </a:lnB>
                    <a:noFill/>
                  </a:tcPr>
                </a:tc>
                <a:extLst>
                  <a:ext uri="{0D108BD9-81ED-4DB2-BD59-A6C34878D82A}">
                    <a16:rowId xmlns:a16="http://schemas.microsoft.com/office/drawing/2014/main" val="10000"/>
                  </a:ext>
                </a:extLst>
              </a:tr>
              <a:tr h="380880">
                <a:tc>
                  <a:txBody>
                    <a:bodyPr/>
                    <a:lstStyle/>
                    <a:p>
                      <a:pPr defTabSz="914400">
                        <a:lnSpc>
                          <a:spcPct val="100000"/>
                        </a:lnSpc>
                        <a:tabLst>
                          <a:tab pos="0" algn="l"/>
                        </a:tabLst>
                      </a:pPr>
                      <a:r>
                        <a:rPr lang="fr-FR" sz="1600" b="0" strike="noStrike" spc="-1">
                          <a:solidFill>
                            <a:srgbClr val="222222"/>
                          </a:solidFill>
                          <a:latin typeface="Arial"/>
                          <a:ea typeface="Arial"/>
                        </a:rPr>
                        <a:t>Produire un texte un document, seul ou à plusieurs</a:t>
                      </a:r>
                      <a:endParaRPr lang="fr-FR" sz="1600" b="0" strike="noStrike" spc="-1">
                        <a:solidFill>
                          <a:srgbClr val="000000"/>
                        </a:solidFill>
                        <a:latin typeface="Calibri"/>
                      </a:endParaRPr>
                    </a:p>
                  </a:txBody>
                  <a:tcPr marL="91080" marR="91080">
                    <a:lnL w="9360">
                      <a:solidFill>
                        <a:srgbClr val="9E9E9E"/>
                      </a:solidFill>
                      <a:prstDash val="solid"/>
                    </a:lnL>
                    <a:lnR w="9360">
                      <a:solidFill>
                        <a:srgbClr val="9E9E9E"/>
                      </a:solidFill>
                      <a:prstDash val="solid"/>
                    </a:lnR>
                    <a:lnT w="9360">
                      <a:solidFill>
                        <a:srgbClr val="9E9E9E"/>
                      </a:solidFill>
                      <a:prstDash val="solid"/>
                    </a:lnT>
                    <a:lnB w="9360">
                      <a:solidFill>
                        <a:srgbClr val="9E9E9E"/>
                      </a:solidFill>
                      <a:prstDash val="solid"/>
                    </a:lnB>
                    <a:noFill/>
                  </a:tcPr>
                </a:tc>
                <a:tc>
                  <a:txBody>
                    <a:bodyPr/>
                    <a:lstStyle/>
                    <a:p>
                      <a:pPr>
                        <a:lnSpc>
                          <a:spcPct val="100000"/>
                        </a:lnSpc>
                        <a:tabLst>
                          <a:tab pos="0" algn="l"/>
                        </a:tabLst>
                      </a:pPr>
                      <a:r>
                        <a:rPr lang="fr-FR" sz="1400" b="0" strike="noStrike" spc="-1">
                          <a:solidFill>
                            <a:srgbClr val="000000"/>
                          </a:solidFill>
                          <a:latin typeface="Arial"/>
                          <a:ea typeface="Arial"/>
                        </a:rPr>
                        <a:t>Positif par l’utilisation de champs libres ou l’écriture collaborative. Principalement utilisé dans les champs d’apprentissages 3, 5 et 4.</a:t>
                      </a:r>
                      <a:endParaRPr lang="fr-FR" sz="1400" b="0" strike="noStrike" spc="-1">
                        <a:solidFill>
                          <a:srgbClr val="000000"/>
                        </a:solidFill>
                        <a:latin typeface="Calibri"/>
                      </a:endParaRPr>
                    </a:p>
                  </a:txBody>
                  <a:tcPr marL="91080" marR="91080">
                    <a:lnL w="9360">
                      <a:solidFill>
                        <a:srgbClr val="9E9E9E"/>
                      </a:solidFill>
                      <a:prstDash val="solid"/>
                    </a:lnL>
                    <a:lnR w="9360">
                      <a:solidFill>
                        <a:srgbClr val="9E9E9E"/>
                      </a:solidFill>
                      <a:prstDash val="solid"/>
                    </a:lnR>
                    <a:lnT w="9360">
                      <a:solidFill>
                        <a:srgbClr val="9E9E9E"/>
                      </a:solidFill>
                      <a:prstDash val="solid"/>
                    </a:lnT>
                    <a:lnB w="9360">
                      <a:solidFill>
                        <a:srgbClr val="9E9E9E"/>
                      </a:solidFill>
                      <a:prstDash val="solid"/>
                    </a:lnB>
                    <a:noFill/>
                  </a:tcPr>
                </a:tc>
                <a:extLst>
                  <a:ext uri="{0D108BD9-81ED-4DB2-BD59-A6C34878D82A}">
                    <a16:rowId xmlns:a16="http://schemas.microsoft.com/office/drawing/2014/main" val="10001"/>
                  </a:ext>
                </a:extLst>
              </a:tr>
              <a:tr h="380880">
                <a:tc>
                  <a:txBody>
                    <a:bodyPr/>
                    <a:lstStyle/>
                    <a:p>
                      <a:pPr>
                        <a:lnSpc>
                          <a:spcPct val="100000"/>
                        </a:lnSpc>
                        <a:tabLst>
                          <a:tab pos="0" algn="l"/>
                        </a:tabLst>
                      </a:pPr>
                      <a:r>
                        <a:rPr lang="fr-FR" sz="1600" b="0" strike="noStrike" spc="-1" dirty="0">
                          <a:solidFill>
                            <a:schemeClr val="dk1"/>
                          </a:solidFill>
                          <a:latin typeface="Arial"/>
                          <a:ea typeface="Arial"/>
                        </a:rPr>
                        <a:t>Produire et regarder une vidéo, une animation</a:t>
                      </a:r>
                      <a:endParaRPr lang="fr-FR" sz="1600" b="0" strike="noStrike" spc="-1" dirty="0">
                        <a:solidFill>
                          <a:srgbClr val="000000"/>
                        </a:solidFill>
                        <a:latin typeface="Calibri"/>
                      </a:endParaRPr>
                    </a:p>
                  </a:txBody>
                  <a:tcPr marL="91080" marR="91080">
                    <a:lnL w="9360">
                      <a:solidFill>
                        <a:srgbClr val="9E9E9E"/>
                      </a:solidFill>
                      <a:prstDash val="solid"/>
                    </a:lnL>
                    <a:lnR w="9360">
                      <a:solidFill>
                        <a:srgbClr val="9E9E9E"/>
                      </a:solidFill>
                      <a:prstDash val="solid"/>
                    </a:lnR>
                    <a:lnT w="9360">
                      <a:solidFill>
                        <a:srgbClr val="9E9E9E"/>
                      </a:solidFill>
                      <a:prstDash val="solid"/>
                    </a:lnT>
                    <a:lnB w="9360">
                      <a:solidFill>
                        <a:srgbClr val="9E9E9E"/>
                      </a:solidFill>
                      <a:prstDash val="solid"/>
                    </a:lnB>
                    <a:noFill/>
                  </a:tcPr>
                </a:tc>
                <a:tc>
                  <a:txBody>
                    <a:bodyPr/>
                    <a:lstStyle/>
                    <a:p>
                      <a:pPr>
                        <a:lnSpc>
                          <a:spcPct val="100000"/>
                        </a:lnSpc>
                        <a:tabLst>
                          <a:tab pos="0" algn="l"/>
                        </a:tabLst>
                      </a:pPr>
                      <a:r>
                        <a:rPr lang="fr-FR" sz="1400" b="0" strike="noStrike" spc="-1" dirty="0">
                          <a:solidFill>
                            <a:srgbClr val="000000"/>
                          </a:solidFill>
                          <a:latin typeface="Arial"/>
                          <a:ea typeface="Arial"/>
                        </a:rPr>
                        <a:t>Positif dès lors que la capsule créée cible clairement  le(s) contenu(s) pertinents voire qu’elle propose de l’interactivité (qcm, H5p, pour exemples). La création d’une vidéo par le numérique apporte une plus-value aux apprentissages (ajouts d’effets visuels et sonores).</a:t>
                      </a:r>
                      <a:endParaRPr lang="fr-FR" sz="1400" b="0" strike="noStrike" spc="-1" dirty="0">
                        <a:solidFill>
                          <a:srgbClr val="000000"/>
                        </a:solidFill>
                        <a:latin typeface="Calibri"/>
                      </a:endParaRPr>
                    </a:p>
                  </a:txBody>
                  <a:tcPr marL="91080" marR="91080">
                    <a:lnL w="9360">
                      <a:solidFill>
                        <a:srgbClr val="9E9E9E"/>
                      </a:solidFill>
                      <a:prstDash val="solid"/>
                    </a:lnL>
                    <a:lnR w="9360">
                      <a:solidFill>
                        <a:srgbClr val="9E9E9E"/>
                      </a:solidFill>
                      <a:prstDash val="solid"/>
                    </a:lnR>
                    <a:lnT w="9360">
                      <a:solidFill>
                        <a:srgbClr val="9E9E9E"/>
                      </a:solidFill>
                      <a:prstDash val="solid"/>
                    </a:lnT>
                    <a:lnB w="9360">
                      <a:solidFill>
                        <a:srgbClr val="9E9E9E"/>
                      </a:solidFill>
                      <a:prstDash val="solid"/>
                    </a:lnB>
                    <a:noFill/>
                  </a:tcPr>
                </a:tc>
                <a:extLst>
                  <a:ext uri="{0D108BD9-81ED-4DB2-BD59-A6C34878D82A}">
                    <a16:rowId xmlns:a16="http://schemas.microsoft.com/office/drawing/2014/main" val="10002"/>
                  </a:ext>
                </a:extLst>
              </a:tr>
              <a:tr h="380880">
                <a:tc>
                  <a:txBody>
                    <a:bodyPr/>
                    <a:lstStyle/>
                    <a:p>
                      <a:pPr>
                        <a:lnSpc>
                          <a:spcPct val="100000"/>
                        </a:lnSpc>
                        <a:tabLst>
                          <a:tab pos="0" algn="l"/>
                        </a:tabLst>
                      </a:pPr>
                      <a:r>
                        <a:rPr lang="fr-FR" sz="1600" b="0" strike="noStrike" spc="-1">
                          <a:solidFill>
                            <a:schemeClr val="dk1"/>
                          </a:solidFill>
                          <a:latin typeface="Arial"/>
                          <a:ea typeface="Arial"/>
                        </a:rPr>
                        <a:t>Regarder / lire un document multimédia</a:t>
                      </a:r>
                      <a:endParaRPr lang="fr-FR" sz="1600" b="0" strike="noStrike" spc="-1">
                        <a:solidFill>
                          <a:srgbClr val="000000"/>
                        </a:solidFill>
                        <a:latin typeface="Calibri"/>
                      </a:endParaRPr>
                    </a:p>
                  </a:txBody>
                  <a:tcPr marL="91080" marR="91080">
                    <a:lnL w="9360">
                      <a:solidFill>
                        <a:srgbClr val="9E9E9E"/>
                      </a:solidFill>
                      <a:prstDash val="solid"/>
                    </a:lnL>
                    <a:lnR w="9360">
                      <a:solidFill>
                        <a:srgbClr val="9E9E9E"/>
                      </a:solidFill>
                      <a:prstDash val="solid"/>
                    </a:lnR>
                    <a:lnT w="9360">
                      <a:solidFill>
                        <a:srgbClr val="9E9E9E"/>
                      </a:solidFill>
                      <a:prstDash val="solid"/>
                    </a:lnT>
                    <a:lnB w="9360">
                      <a:solidFill>
                        <a:srgbClr val="9E9E9E"/>
                      </a:solidFill>
                      <a:prstDash val="solid"/>
                    </a:lnB>
                    <a:noFill/>
                  </a:tcPr>
                </a:tc>
                <a:tc>
                  <a:txBody>
                    <a:bodyPr/>
                    <a:lstStyle/>
                    <a:p>
                      <a:pPr>
                        <a:lnSpc>
                          <a:spcPct val="100000"/>
                        </a:lnSpc>
                        <a:tabLst>
                          <a:tab pos="0" algn="l"/>
                        </a:tabLst>
                      </a:pPr>
                      <a:r>
                        <a:rPr lang="fr-FR" sz="1400" b="0" strike="noStrike" spc="-1">
                          <a:solidFill>
                            <a:srgbClr val="000000"/>
                          </a:solidFill>
                          <a:latin typeface="Arial"/>
                          <a:ea typeface="Arial"/>
                        </a:rPr>
                        <a:t>Positif dès lors que le document, l’outil créé ou proposé cible explicitement le(s) contenu(s) et qu’il offre la possibilité à l’élève d’opérer des choix réfléchis, argumentés (qu’il viendra consigner dans sa fiche de suivi pour exemple).</a:t>
                      </a:r>
                      <a:endParaRPr lang="fr-FR" sz="1400" b="0" strike="noStrike" spc="-1">
                        <a:solidFill>
                          <a:srgbClr val="000000"/>
                        </a:solidFill>
                        <a:latin typeface="Calibri"/>
                      </a:endParaRPr>
                    </a:p>
                  </a:txBody>
                  <a:tcPr marL="91080" marR="91080">
                    <a:lnL w="9360">
                      <a:solidFill>
                        <a:srgbClr val="9E9E9E"/>
                      </a:solidFill>
                      <a:prstDash val="solid"/>
                    </a:lnL>
                    <a:lnR w="9360">
                      <a:solidFill>
                        <a:srgbClr val="9E9E9E"/>
                      </a:solidFill>
                      <a:prstDash val="solid"/>
                    </a:lnR>
                    <a:lnT w="9360">
                      <a:solidFill>
                        <a:srgbClr val="9E9E9E"/>
                      </a:solidFill>
                      <a:prstDash val="solid"/>
                    </a:lnT>
                    <a:lnB w="9360">
                      <a:solidFill>
                        <a:srgbClr val="9E9E9E"/>
                      </a:solidFill>
                      <a:prstDash val="solid"/>
                    </a:lnB>
                    <a:noFill/>
                  </a:tcPr>
                </a:tc>
                <a:extLst>
                  <a:ext uri="{0D108BD9-81ED-4DB2-BD59-A6C34878D82A}">
                    <a16:rowId xmlns:a16="http://schemas.microsoft.com/office/drawing/2014/main" val="10003"/>
                  </a:ext>
                </a:extLst>
              </a:tr>
              <a:tr h="380880">
                <a:tc>
                  <a:txBody>
                    <a:bodyPr/>
                    <a:lstStyle/>
                    <a:p>
                      <a:pPr>
                        <a:lnSpc>
                          <a:spcPct val="100000"/>
                        </a:lnSpc>
                        <a:tabLst>
                          <a:tab pos="0" algn="l"/>
                        </a:tabLst>
                      </a:pPr>
                      <a:r>
                        <a:rPr lang="fr-FR" sz="1600" b="0" strike="noStrike" spc="-1">
                          <a:solidFill>
                            <a:schemeClr val="dk1"/>
                          </a:solidFill>
                          <a:latin typeface="Arial"/>
                          <a:ea typeface="Arial"/>
                        </a:rPr>
                        <a:t>Faire émerger des idées, développer sa créativité</a:t>
                      </a:r>
                      <a:endParaRPr lang="fr-FR" sz="1600" b="0" strike="noStrike" spc="-1">
                        <a:solidFill>
                          <a:srgbClr val="000000"/>
                        </a:solidFill>
                        <a:latin typeface="Calibri"/>
                      </a:endParaRPr>
                    </a:p>
                  </a:txBody>
                  <a:tcPr marL="91080" marR="91080">
                    <a:lnL w="9360">
                      <a:solidFill>
                        <a:srgbClr val="9E9E9E"/>
                      </a:solidFill>
                      <a:prstDash val="solid"/>
                    </a:lnL>
                    <a:lnR w="9360">
                      <a:solidFill>
                        <a:srgbClr val="9E9E9E"/>
                      </a:solidFill>
                      <a:prstDash val="solid"/>
                    </a:lnR>
                    <a:lnT w="9360">
                      <a:solidFill>
                        <a:srgbClr val="9E9E9E"/>
                      </a:solidFill>
                      <a:prstDash val="solid"/>
                    </a:lnT>
                    <a:lnB w="9360">
                      <a:solidFill>
                        <a:srgbClr val="9E9E9E"/>
                      </a:solidFill>
                      <a:prstDash val="solid"/>
                    </a:lnB>
                    <a:noFill/>
                  </a:tcPr>
                </a:tc>
                <a:tc>
                  <a:txBody>
                    <a:bodyPr/>
                    <a:lstStyle/>
                    <a:p>
                      <a:pPr>
                        <a:lnSpc>
                          <a:spcPct val="100000"/>
                        </a:lnSpc>
                        <a:tabLst>
                          <a:tab pos="0" algn="l"/>
                        </a:tabLst>
                      </a:pPr>
                      <a:r>
                        <a:rPr lang="fr-FR" sz="1400" b="0" strike="noStrike" spc="-1">
                          <a:solidFill>
                            <a:srgbClr val="000000"/>
                          </a:solidFill>
                          <a:latin typeface="Arial"/>
                          <a:ea typeface="Arial"/>
                        </a:rPr>
                        <a:t>Positif. Les outils aident l’élève à se situer puis à opérer des choix réfléchis jusqu’à ajuster, réajuster son projet de transformation en vue d’une échéance donnée.</a:t>
                      </a:r>
                      <a:endParaRPr lang="fr-FR" sz="1400" b="0" strike="noStrike" spc="-1">
                        <a:solidFill>
                          <a:srgbClr val="000000"/>
                        </a:solidFill>
                        <a:latin typeface="Calibri"/>
                      </a:endParaRPr>
                    </a:p>
                  </a:txBody>
                  <a:tcPr marL="91080" marR="91080">
                    <a:lnL w="9360">
                      <a:solidFill>
                        <a:srgbClr val="9E9E9E"/>
                      </a:solidFill>
                      <a:prstDash val="solid"/>
                    </a:lnL>
                    <a:lnR w="9360">
                      <a:solidFill>
                        <a:srgbClr val="9E9E9E"/>
                      </a:solidFill>
                      <a:prstDash val="solid"/>
                    </a:lnR>
                    <a:lnT w="9360">
                      <a:solidFill>
                        <a:srgbClr val="9E9E9E"/>
                      </a:solidFill>
                      <a:prstDash val="solid"/>
                    </a:lnT>
                    <a:lnB w="9360">
                      <a:solidFill>
                        <a:srgbClr val="9E9E9E"/>
                      </a:solidFill>
                      <a:prstDash val="solid"/>
                    </a:lnB>
                    <a:noFill/>
                  </a:tcPr>
                </a:tc>
                <a:extLst>
                  <a:ext uri="{0D108BD9-81ED-4DB2-BD59-A6C34878D82A}">
                    <a16:rowId xmlns:a16="http://schemas.microsoft.com/office/drawing/2014/main" val="10004"/>
                  </a:ext>
                </a:extLst>
              </a:tr>
              <a:tr h="380880">
                <a:tc>
                  <a:txBody>
                    <a:bodyPr/>
                    <a:lstStyle/>
                    <a:p>
                      <a:pPr>
                        <a:lnSpc>
                          <a:spcPct val="100000"/>
                        </a:lnSpc>
                        <a:tabLst>
                          <a:tab pos="0" algn="l"/>
                        </a:tabLst>
                      </a:pPr>
                      <a:r>
                        <a:rPr lang="fr-FR" sz="1600" b="0" strike="noStrike" spc="-1">
                          <a:solidFill>
                            <a:schemeClr val="dk1"/>
                          </a:solidFill>
                          <a:latin typeface="Arial"/>
                          <a:ea typeface="Arial"/>
                        </a:rPr>
                        <a:t>Motiver</a:t>
                      </a:r>
                      <a:endParaRPr lang="fr-FR" sz="1600" b="0" strike="noStrike" spc="-1">
                        <a:solidFill>
                          <a:srgbClr val="000000"/>
                        </a:solidFill>
                        <a:latin typeface="Calibri"/>
                      </a:endParaRPr>
                    </a:p>
                  </a:txBody>
                  <a:tcPr marL="91080" marR="91080">
                    <a:lnL w="9360">
                      <a:solidFill>
                        <a:srgbClr val="9E9E9E"/>
                      </a:solidFill>
                      <a:prstDash val="solid"/>
                    </a:lnL>
                    <a:lnR w="9360">
                      <a:solidFill>
                        <a:srgbClr val="9E9E9E"/>
                      </a:solidFill>
                      <a:prstDash val="solid"/>
                    </a:lnR>
                    <a:lnT w="9360">
                      <a:solidFill>
                        <a:srgbClr val="9E9E9E"/>
                      </a:solidFill>
                      <a:prstDash val="solid"/>
                    </a:lnT>
                    <a:lnB w="9360">
                      <a:solidFill>
                        <a:srgbClr val="9E9E9E"/>
                      </a:solidFill>
                      <a:prstDash val="solid"/>
                    </a:lnB>
                    <a:noFill/>
                  </a:tcPr>
                </a:tc>
                <a:tc>
                  <a:txBody>
                    <a:bodyPr/>
                    <a:lstStyle/>
                    <a:p>
                      <a:pPr>
                        <a:lnSpc>
                          <a:spcPct val="100000"/>
                        </a:lnSpc>
                        <a:tabLst>
                          <a:tab pos="0" algn="l"/>
                        </a:tabLst>
                      </a:pPr>
                      <a:r>
                        <a:rPr lang="fr-FR" sz="1400" b="0" strike="noStrike" spc="-1" dirty="0">
                          <a:solidFill>
                            <a:srgbClr val="000000"/>
                          </a:solidFill>
                          <a:latin typeface="Arial"/>
                          <a:ea typeface="Arial"/>
                        </a:rPr>
                        <a:t>Les outils sont attrayants (applications tableurs, présentations . pptx, …) plus que le papier (même s’il peut être associé) et font émerger notamment visuellement les contenus pertinents et individualisés pour l’élève.</a:t>
                      </a:r>
                      <a:endParaRPr lang="fr-FR" sz="1400" b="0" strike="noStrike" spc="-1" dirty="0">
                        <a:solidFill>
                          <a:srgbClr val="000000"/>
                        </a:solidFill>
                        <a:latin typeface="Calibri"/>
                      </a:endParaRPr>
                    </a:p>
                  </a:txBody>
                  <a:tcPr marL="91080" marR="91080">
                    <a:lnL w="9360">
                      <a:solidFill>
                        <a:srgbClr val="9E9E9E"/>
                      </a:solidFill>
                      <a:prstDash val="solid"/>
                    </a:lnL>
                    <a:lnR w="9360">
                      <a:solidFill>
                        <a:srgbClr val="9E9E9E"/>
                      </a:solidFill>
                      <a:prstDash val="solid"/>
                    </a:lnR>
                    <a:lnT w="9360">
                      <a:solidFill>
                        <a:srgbClr val="9E9E9E"/>
                      </a:solidFill>
                      <a:prstDash val="solid"/>
                    </a:lnT>
                    <a:lnB w="9360">
                      <a:solidFill>
                        <a:srgbClr val="9E9E9E"/>
                      </a:solidFill>
                      <a:prstDash val="solid"/>
                    </a:lnB>
                    <a:noFill/>
                  </a:tcPr>
                </a:tc>
                <a:extLst>
                  <a:ext uri="{0D108BD9-81ED-4DB2-BD59-A6C34878D82A}">
                    <a16:rowId xmlns:a16="http://schemas.microsoft.com/office/drawing/2014/main" val="10005"/>
                  </a:ext>
                </a:extLst>
              </a:tr>
            </a:tbl>
          </a:graphicData>
        </a:graphic>
      </p:graphicFrame>
      <p:sp>
        <p:nvSpPr>
          <p:cNvPr id="93" name="Google Shape;142;p21"/>
          <p:cNvSpPr/>
          <p:nvPr/>
        </p:nvSpPr>
        <p:spPr>
          <a:xfrm>
            <a:off x="2513160" y="325080"/>
            <a:ext cx="9048240" cy="1247400"/>
          </a:xfrm>
          <a:prstGeom prst="rect">
            <a:avLst/>
          </a:prstGeom>
          <a:noFill/>
          <a:ln w="0">
            <a:noFill/>
          </a:ln>
        </p:spPr>
        <p:style>
          <a:lnRef idx="0">
            <a:scrgbClr r="0" g="0" b="0"/>
          </a:lnRef>
          <a:fillRef idx="0">
            <a:scrgbClr r="0" g="0" b="0"/>
          </a:fillRef>
          <a:effectRef idx="0">
            <a:scrgbClr r="0" g="0" b="0"/>
          </a:effectRef>
          <a:fontRef idx="minor"/>
        </p:style>
        <p:txBody>
          <a:bodyPr anchor="t">
            <a:noAutofit/>
          </a:bodyPr>
          <a:lstStyle/>
          <a:p>
            <a:pPr>
              <a:lnSpc>
                <a:spcPct val="100000"/>
              </a:lnSpc>
              <a:tabLst>
                <a:tab pos="0" algn="l"/>
              </a:tabLst>
            </a:pPr>
            <a:endParaRPr lang="fr-FR" sz="1200" b="0" strike="noStrike" spc="-1">
              <a:solidFill>
                <a:srgbClr val="000000"/>
              </a:solidFill>
              <a:latin typeface="Calibri"/>
            </a:endParaRPr>
          </a:p>
          <a:p>
            <a:pPr>
              <a:lnSpc>
                <a:spcPct val="100000"/>
              </a:lnSpc>
              <a:tabLst>
                <a:tab pos="0" algn="l"/>
              </a:tabLst>
            </a:pPr>
            <a:endParaRPr lang="fr-FR" sz="1200" b="0" strike="noStrike" spc="-1">
              <a:solidFill>
                <a:srgbClr val="000000"/>
              </a:solidFill>
              <a:latin typeface="Calibri"/>
            </a:endParaRPr>
          </a:p>
          <a:p>
            <a:pPr algn="just">
              <a:lnSpc>
                <a:spcPct val="100000"/>
              </a:lnSpc>
              <a:tabLst>
                <a:tab pos="0" algn="l"/>
              </a:tabLst>
            </a:pPr>
            <a:r>
              <a:rPr lang="fr-FR" sz="2000" b="1" strike="noStrike" spc="-1">
                <a:solidFill>
                  <a:srgbClr val="000091"/>
                </a:solidFill>
                <a:latin typeface="Arial"/>
                <a:ea typeface="Arial"/>
              </a:rPr>
              <a:t>Apports de l’usage du numérique pour apprendre et enseigner</a:t>
            </a:r>
            <a:endParaRPr lang="fr-FR" sz="2000" b="0" strike="noStrike" spc="-1">
              <a:solidFill>
                <a:srgbClr val="000000"/>
              </a:solidFill>
              <a:latin typeface="Calibri"/>
            </a:endParaRPr>
          </a:p>
        </p:txBody>
      </p:sp>
      <p:pic>
        <p:nvPicPr>
          <p:cNvPr id="94" name="Image 2"/>
          <p:cNvPicPr/>
          <p:nvPr/>
        </p:nvPicPr>
        <p:blipFill>
          <a:blip r:embed="rId3"/>
          <a:stretch/>
        </p:blipFill>
        <p:spPr>
          <a:xfrm>
            <a:off x="952560" y="259200"/>
            <a:ext cx="1267560" cy="1193040"/>
          </a:xfrm>
          <a:prstGeom prst="rect">
            <a:avLst/>
          </a:prstGeom>
          <a:noFill/>
          <a:ln w="0">
            <a:noFill/>
          </a:ln>
        </p:spPr>
      </p:pic>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2.xml><?xml version="1.0" encoding="utf-8"?>
<a:theme xmlns:a="http://schemas.openxmlformats.org/drawingml/2006/main" name="Office Theme">
  <a:themeElements>
    <a:clrScheme name="LibreOffice">
      <a:dk1>
        <a:srgbClr val="000000"/>
      </a:dk1>
      <a:lt1>
        <a:srgbClr val="FFFFFF"/>
      </a:lt1>
      <a:dk2>
        <a:srgbClr val="000000"/>
      </a:dk2>
      <a:lt2>
        <a:srgbClr val="FFFFFF"/>
      </a:lt2>
      <a:accent1>
        <a:srgbClr val="18A303"/>
      </a:accent1>
      <a:accent2>
        <a:srgbClr val="0369A3"/>
      </a:accent2>
      <a:accent3>
        <a:srgbClr val="A33E03"/>
      </a:accent3>
      <a:accent4>
        <a:srgbClr val="8E03A3"/>
      </a:accent4>
      <a:accent5>
        <a:srgbClr val="C99C00"/>
      </a:accent5>
      <a:accent6>
        <a:srgbClr val="C9211E"/>
      </a:accent6>
      <a:hlink>
        <a:srgbClr val="0000EE"/>
      </a:hlink>
      <a:folHlink>
        <a:srgbClr val="551A8B"/>
      </a:folHlink>
    </a:clrScheme>
    <a:fontScheme name="Office">
      <a:majorFont>
        <a:latin typeface="Arial"/>
        <a:ea typeface="DejaVu Sans"/>
        <a:cs typeface="DejaVu Sans"/>
      </a:majorFont>
      <a:minorFont>
        <a:latin typeface="Arial"/>
        <a:ea typeface="DejaVu Sans"/>
        <a:cs typeface="DejaVu Sans"/>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objectDefaults/>
  <a:extraClrSchemeLst/>
</a:theme>
</file>

<file path=ppt/theme/themeOverride1.xml><?xml version="1.0" encoding="utf-8"?>
<a:themeOverride xmlns:a="http://schemas.openxmlformats.org/drawingml/2006/main">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729</TotalTime>
  <Words>1804</Words>
  <Application>Microsoft Office PowerPoint</Application>
  <PresentationFormat>Grand écran</PresentationFormat>
  <Paragraphs>101</Paragraphs>
  <Slides>8</Slides>
  <Notes>8</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8</vt:i4>
      </vt:variant>
    </vt:vector>
  </HeadingPairs>
  <TitlesOfParts>
    <vt:vector size="14" baseType="lpstr">
      <vt:lpstr>Arial</vt:lpstr>
      <vt:lpstr>Calibri</vt:lpstr>
      <vt:lpstr>DejaVu Sans</vt:lpstr>
      <vt:lpstr>Symbol</vt:lpstr>
      <vt:lpstr>Wingdings</vt:lpstr>
      <vt:lpstr>Office Theme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subject/>
  <dc:creator>Greg</dc:creator>
  <dc:description/>
  <cp:lastModifiedBy>Sébastien Bourthoumieu</cp:lastModifiedBy>
  <cp:revision>52</cp:revision>
  <dcterms:modified xsi:type="dcterms:W3CDTF">2025-05-21T16:20:32Z</dcterms:modified>
  <dc:language>fr-FR</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otes">
    <vt:r8>8</vt:r8>
  </property>
  <property fmtid="{D5CDD505-2E9C-101B-9397-08002B2CF9AE}" pid="3" name="PresentationFormat">
    <vt:lpwstr>Grand écran</vt:lpwstr>
  </property>
  <property fmtid="{D5CDD505-2E9C-101B-9397-08002B2CF9AE}" pid="4" name="Slides">
    <vt:r8>8</vt:r8>
  </property>
</Properties>
</file>