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1" r:id="rId5"/>
    <p:sldId id="270" r:id="rId6"/>
    <p:sldId id="281" r:id="rId7"/>
    <p:sldId id="279" r:id="rId8"/>
    <p:sldId id="266" r:id="rId9"/>
    <p:sldId id="263" r:id="rId10"/>
    <p:sldId id="290" r:id="rId11"/>
    <p:sldId id="262" r:id="rId12"/>
    <p:sldId id="289" r:id="rId13"/>
    <p:sldId id="282" r:id="rId14"/>
    <p:sldId id="287" r:id="rId15"/>
    <p:sldId id="285" r:id="rId16"/>
    <p:sldId id="274" r:id="rId17"/>
    <p:sldId id="288" r:id="rId18"/>
    <p:sldId id="27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7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206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038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449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652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696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673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735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17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397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511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237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9670-9F76-4CF2-A17A-3F310C7A3C60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A9308-688B-49FE-BE4A-98F64A653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890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club de lecture e primo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Mercredi 11 mars</a:t>
            </a:r>
          </a:p>
          <a:p>
            <a:r>
              <a:rPr lang="fr-FR" dirty="0" smtClean="0"/>
              <a:t>Sophie Brothier Conseillère pédagogique</a:t>
            </a:r>
          </a:p>
          <a:p>
            <a:r>
              <a:rPr lang="fr-FR" dirty="0" smtClean="0"/>
              <a:t> sur la circonscription de  La Flèche</a:t>
            </a:r>
          </a:p>
          <a:p>
            <a:r>
              <a:rPr lang="fr-FR" dirty="0" smtClean="0"/>
              <a:t>Sarthe</a:t>
            </a:r>
            <a:endParaRPr lang="fr-FR" dirty="0"/>
          </a:p>
        </p:txBody>
      </p:sp>
      <p:pic>
        <p:nvPicPr>
          <p:cNvPr id="4" name="Picture" descr="C:\Users\ATICE\Desktop\hibou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4806" y="2730321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" descr="C:\Users\ATICE\Desktop\hibou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3353" y="2730321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29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8816" y="540914"/>
            <a:ext cx="10414984" cy="6542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816" y="1370977"/>
            <a:ext cx="10414984" cy="7738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816" y="2382608"/>
            <a:ext cx="10414984" cy="87348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8816" y="3493852"/>
            <a:ext cx="10414984" cy="87500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816" y="4606618"/>
            <a:ext cx="10414984" cy="7229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785" y="5567350"/>
            <a:ext cx="10613533" cy="66602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9965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Enjeu : enrichissement des contributions</a:t>
            </a:r>
            <a:endParaRPr lang="fr-FR" dirty="0"/>
          </a:p>
        </p:txBody>
      </p:sp>
      <p:pic>
        <p:nvPicPr>
          <p:cNvPr id="4" name="Picture" descr="C:\Users\ATICE\Desktop\hibou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353800" y="207600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507957"/>
            <a:ext cx="8692166" cy="51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8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242" y="159175"/>
            <a:ext cx="10702076" cy="139917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242" y="1865880"/>
            <a:ext cx="10702076" cy="6403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242" y="3011347"/>
            <a:ext cx="10611924" cy="545056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242" y="3962716"/>
            <a:ext cx="10611924" cy="88582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242" y="5254855"/>
            <a:ext cx="10611924" cy="11034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54547" y="72901"/>
            <a:ext cx="3232597" cy="450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derniers géants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777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d’échange entre élèves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5783" y="1690688"/>
            <a:ext cx="7915275" cy="4595966"/>
          </a:xfrm>
          <a:prstGeom prst="rect">
            <a:avLst/>
          </a:prstGeom>
        </p:spPr>
      </p:pic>
      <p:pic>
        <p:nvPicPr>
          <p:cNvPr id="5" name="Picture" descr="C:\Users\ATICE\Desktop\hibou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353800" y="207600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10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43944"/>
            <a:ext cx="10198994" cy="25400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302268"/>
            <a:ext cx="2887685" cy="3555732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6645499" y="283335"/>
            <a:ext cx="4546242" cy="1068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Echange collaboratif? </a:t>
            </a:r>
            <a:endParaRPr lang="fr-FR" sz="2400" dirty="0"/>
          </a:p>
        </p:txBody>
      </p:sp>
      <p:pic>
        <p:nvPicPr>
          <p:cNvPr id="6" name="Picture" descr="C:\Users\ATICE\Desktop\hibou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91741" y="175899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6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100" y="600075"/>
            <a:ext cx="9753600" cy="13446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8275" y="2900362"/>
            <a:ext cx="7829550" cy="3152775"/>
          </a:xfrm>
          <a:prstGeom prst="rect">
            <a:avLst/>
          </a:prstGeom>
        </p:spPr>
      </p:pic>
      <p:pic>
        <p:nvPicPr>
          <p:cNvPr id="5" name="Picture" descr="C:\Users\ATICE\Desktop\hibou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5106" y="101421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81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3443" y="837128"/>
            <a:ext cx="8736718" cy="468768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" descr="C:\Users\ATICE\Desktop\hibou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90506" y="195219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14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009" y="307215"/>
            <a:ext cx="10410825" cy="20193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008" y="2871787"/>
            <a:ext cx="10410825" cy="11144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008" y="4799726"/>
            <a:ext cx="10410825" cy="13074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" descr="C:\Users\ATICE\Desktop\hibou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043833" y="101421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58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et perspectives du club de lecture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Ecriture collaborative : publication d’un résumé de fil de discussion.</a:t>
            </a:r>
          </a:p>
          <a:p>
            <a:endParaRPr lang="fr-FR" dirty="0"/>
          </a:p>
          <a:p>
            <a:r>
              <a:rPr lang="fr-FR" dirty="0" smtClean="0"/>
              <a:t>Lisibilité du club de lecture : Forums/ genre littéraire</a:t>
            </a:r>
          </a:p>
          <a:p>
            <a:endParaRPr lang="fr-FR" dirty="0"/>
          </a:p>
          <a:p>
            <a:r>
              <a:rPr lang="fr-FR" dirty="0" smtClean="0"/>
              <a:t>Accompagnement des équipes enseignantes</a:t>
            </a:r>
          </a:p>
          <a:p>
            <a:endParaRPr lang="fr-FR" dirty="0"/>
          </a:p>
        </p:txBody>
      </p:sp>
      <p:pic>
        <p:nvPicPr>
          <p:cNvPr id="4" name="Picture" descr="C:\Users\ATICE\Desktop\hibou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2406" y="44170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83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Présentation de l’équipe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organisatrice 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du club de lecture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M. </a:t>
            </a:r>
            <a:r>
              <a:rPr lang="fr-FR" dirty="0" smtClean="0"/>
              <a:t>Bruyère, IEN de la circonscription de la Flèche, </a:t>
            </a:r>
            <a:r>
              <a:rPr lang="fr-FR" dirty="0"/>
              <a:t>Chargé de mission départementale "Enseigner avec le numérique"</a:t>
            </a:r>
            <a:endParaRPr lang="fr-FR" dirty="0" smtClean="0"/>
          </a:p>
          <a:p>
            <a:r>
              <a:rPr lang="fr-FR" dirty="0" smtClean="0"/>
              <a:t>M. </a:t>
            </a:r>
            <a:r>
              <a:rPr lang="fr-FR" dirty="0" err="1" smtClean="0"/>
              <a:t>Lagarrigue</a:t>
            </a:r>
            <a:r>
              <a:rPr lang="fr-FR" dirty="0" smtClean="0"/>
              <a:t>, CPD au numérique pour l’éducation</a:t>
            </a:r>
          </a:p>
          <a:p>
            <a:r>
              <a:rPr lang="fr-FR" dirty="0" smtClean="0"/>
              <a:t>Mme Brothier, CPC </a:t>
            </a:r>
          </a:p>
          <a:p>
            <a:r>
              <a:rPr lang="fr-FR" dirty="0" smtClean="0"/>
              <a:t>M. </a:t>
            </a:r>
            <a:r>
              <a:rPr lang="fr-FR" dirty="0" smtClean="0"/>
              <a:t>Le Borgne, ATICE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" descr="C:\Users\ATICE\Desktop\hibou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90327" y="230188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38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341" y="927519"/>
            <a:ext cx="3591251" cy="4816699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732" y="1027906"/>
            <a:ext cx="66198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0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605" y="246419"/>
            <a:ext cx="5601555" cy="45653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833" y="2243254"/>
            <a:ext cx="6226149" cy="43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9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Quelques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Projet lancé sur la circonscription, fin novembre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25 </a:t>
            </a:r>
            <a:r>
              <a:rPr lang="fr-FR" dirty="0"/>
              <a:t>classes inscrites </a:t>
            </a:r>
            <a:r>
              <a:rPr lang="fr-FR" dirty="0" smtClean="0"/>
              <a:t>, 580 élèves de C2 et C3</a:t>
            </a:r>
            <a:endParaRPr lang="fr-FR" dirty="0"/>
          </a:p>
          <a:p>
            <a:r>
              <a:rPr lang="fr-FR" dirty="0" smtClean="0"/>
              <a:t>317 élèves se sont connectés au moins 1 fois</a:t>
            </a:r>
            <a:endParaRPr lang="fr-FR" dirty="0"/>
          </a:p>
          <a:p>
            <a:r>
              <a:rPr lang="fr-FR" dirty="0" smtClean="0"/>
              <a:t>1555 </a:t>
            </a:r>
            <a:r>
              <a:rPr lang="fr-FR" dirty="0"/>
              <a:t>contributions</a:t>
            </a:r>
          </a:p>
          <a:p>
            <a:r>
              <a:rPr lang="fr-FR" dirty="0" smtClean="0"/>
              <a:t>194 œuvres littéraires publiées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" descr="C:\Users\ATICE\Desktop\hibou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90506" y="139521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46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Forum «Club de lecture » 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583" y="1558344"/>
            <a:ext cx="11526592" cy="4816697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6362163" y="3412901"/>
            <a:ext cx="682581" cy="218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465194" y="4288665"/>
            <a:ext cx="708338" cy="276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250028" y="5254580"/>
            <a:ext cx="1081826" cy="231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250028" y="6117465"/>
            <a:ext cx="991673" cy="180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353837" y="3522371"/>
            <a:ext cx="643943" cy="23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328079" y="4398135"/>
            <a:ext cx="502276" cy="16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328079" y="5254580"/>
            <a:ext cx="643943" cy="231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328079" y="6117465"/>
            <a:ext cx="1378039" cy="180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" descr="C:\Users\ATICE\Desktop\hibou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9483" y="693980"/>
            <a:ext cx="530860" cy="50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" descr="C:\Users\ATICE\Desktop\hibou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7387" y="654150"/>
            <a:ext cx="530860" cy="50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2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3780" y="740723"/>
            <a:ext cx="11296559" cy="4573644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756575" y="1620090"/>
            <a:ext cx="1118853" cy="176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738232" y="3837058"/>
            <a:ext cx="914400" cy="218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61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425" y="300730"/>
            <a:ext cx="10515600" cy="1325563"/>
          </a:xfrm>
        </p:spPr>
        <p:txBody>
          <a:bodyPr/>
          <a:lstStyle/>
          <a:p>
            <a:r>
              <a:rPr lang="fr-FR" dirty="0" smtClean="0"/>
              <a:t>Commentaires déplacés ou injurieux… et réponses </a:t>
            </a:r>
            <a:r>
              <a:rPr lang="fr-FR" sz="3200" dirty="0" smtClean="0"/>
              <a:t>(4 messages/1555)</a:t>
            </a:r>
            <a:endParaRPr lang="fr-FR" sz="3200" dirty="0"/>
          </a:p>
        </p:txBody>
      </p:sp>
      <p:pic>
        <p:nvPicPr>
          <p:cNvPr id="6" name="Picture" descr="C:\Users\ATICE\Desktop\hibou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353800" y="180304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617" y="3898990"/>
            <a:ext cx="10923408" cy="175483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617" y="2095891"/>
            <a:ext cx="10923408" cy="1333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430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604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La place de l’orthographe</a:t>
            </a:r>
            <a:endParaRPr lang="fr-FR" sz="3600" dirty="0"/>
          </a:p>
        </p:txBody>
      </p:sp>
      <p:pic>
        <p:nvPicPr>
          <p:cNvPr id="5" name="Picture" descr="C:\Users\ATICE\Desktop\hibou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353800" y="231820"/>
            <a:ext cx="758387" cy="6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50042" y="873729"/>
            <a:ext cx="9365558" cy="35077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6481" y="4101255"/>
            <a:ext cx="9359119" cy="25208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108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169</Words>
  <Application>Microsoft Office PowerPoint</Application>
  <PresentationFormat>Personnalisé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Le club de lecture e primo</vt:lpstr>
      <vt:lpstr>Présentation de l’équipe organisatrice  du club de lecture </vt:lpstr>
      <vt:lpstr>Diapositive 3</vt:lpstr>
      <vt:lpstr>Diapositive 4</vt:lpstr>
      <vt:lpstr>Quelques chiffres</vt:lpstr>
      <vt:lpstr>Forum «Club de lecture »  </vt:lpstr>
      <vt:lpstr>Diapositive 7</vt:lpstr>
      <vt:lpstr>Commentaires déplacés ou injurieux… et réponses (4 messages/1555)</vt:lpstr>
      <vt:lpstr>La place de l’orthographe</vt:lpstr>
      <vt:lpstr>Diapositive 10</vt:lpstr>
      <vt:lpstr>Enjeu : enrichissement des contributions</vt:lpstr>
      <vt:lpstr>Diapositive 12</vt:lpstr>
      <vt:lpstr>Exemple d’échange entre élèves</vt:lpstr>
      <vt:lpstr>Diapositive 14</vt:lpstr>
      <vt:lpstr>Diapositive 15</vt:lpstr>
      <vt:lpstr>Diapositive 16</vt:lpstr>
      <vt:lpstr>Diapositive 17</vt:lpstr>
      <vt:lpstr>Evolution et perspectives du club de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Brothier</dc:creator>
  <cp:lastModifiedBy>Christelle</cp:lastModifiedBy>
  <cp:revision>47</cp:revision>
  <dcterms:created xsi:type="dcterms:W3CDTF">2015-02-03T08:57:13Z</dcterms:created>
  <dcterms:modified xsi:type="dcterms:W3CDTF">2015-03-19T14:48:08Z</dcterms:modified>
</cp:coreProperties>
</file>